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9" r:id="rId2"/>
    <p:sldId id="260" r:id="rId3"/>
    <p:sldId id="261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103" d="100"/>
          <a:sy n="103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86336-D277-4B30-A6AE-9563521DFE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2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4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drvojtech@outlook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tm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adrvojtech@outlo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Visual Studio </a:t>
            </a:r>
            <a:r>
              <a:rPr lang="en-US" sz="5400" dirty="0" err="1"/>
              <a:t>AppCenter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Vojtěch Mádr</a:t>
            </a:r>
            <a:endParaRPr lang="cs-CZ" b="1" dirty="0"/>
          </a:p>
          <a:p>
            <a:r>
              <a:rPr lang="cs-CZ" sz="2000" dirty="0"/>
              <a:t>MVP</a:t>
            </a:r>
            <a:r>
              <a:rPr lang="en-US" sz="2000" dirty="0"/>
              <a:t>:</a:t>
            </a:r>
            <a:r>
              <a:rPr lang="cs-CZ" sz="2000" dirty="0"/>
              <a:t> </a:t>
            </a:r>
            <a:r>
              <a:rPr lang="en-US" sz="2000" dirty="0"/>
              <a:t>Visual Studio &amp; Development Technologies (Xamarin)</a:t>
            </a:r>
            <a:r>
              <a:rPr lang="cs-CZ" sz="2000" dirty="0"/>
              <a:t> </a:t>
            </a:r>
            <a:r>
              <a:rPr lang="en-US" sz="2000" dirty="0"/>
              <a:t>| </a:t>
            </a:r>
            <a:r>
              <a:rPr lang="en-US" dirty="0"/>
              <a:t>Certified</a:t>
            </a:r>
            <a:r>
              <a:rPr lang="en-US" sz="2000" dirty="0"/>
              <a:t> </a:t>
            </a:r>
            <a:r>
              <a:rPr lang="en-US" dirty="0"/>
              <a:t>Xamarin Developer</a:t>
            </a:r>
          </a:p>
          <a:p>
            <a:r>
              <a:rPr lang="en-US" dirty="0"/>
              <a:t>.NET.CZ podcast | XMDG.cz</a:t>
            </a:r>
            <a:endParaRPr lang="cs-CZ" sz="2000" dirty="0"/>
          </a:p>
          <a:p>
            <a:r>
              <a:rPr lang="en-US" sz="2000" dirty="0" err="1">
                <a:hlinkClick r:id="rId3"/>
              </a:rPr>
              <a:t>madrvojtech</a:t>
            </a:r>
            <a:r>
              <a:rPr lang="cs-CZ" sz="2000" dirty="0">
                <a:hlinkClick r:id="rId3"/>
              </a:rPr>
              <a:t>@</a:t>
            </a:r>
            <a:r>
              <a:rPr lang="en-US" sz="2000" dirty="0">
                <a:hlinkClick r:id="rId3"/>
              </a:rPr>
              <a:t>outlook</a:t>
            </a:r>
            <a:r>
              <a:rPr lang="cs-CZ" sz="2000" dirty="0">
                <a:hlinkClick r:id="rId3"/>
              </a:rPr>
              <a:t>.cz</a:t>
            </a:r>
            <a:r>
              <a:rPr lang="cs-CZ" sz="2000" dirty="0"/>
              <a:t> </a:t>
            </a:r>
          </a:p>
          <a:p>
            <a:r>
              <a:rPr lang="cs-CZ" sz="2000" dirty="0">
                <a:solidFill>
                  <a:schemeClr val="tx2"/>
                </a:solidFill>
              </a:rPr>
              <a:t>     @</a:t>
            </a:r>
            <a:r>
              <a:rPr lang="en-US" dirty="0" err="1">
                <a:solidFill>
                  <a:schemeClr val="tx2"/>
                </a:solidFill>
              </a:rPr>
              <a:t>madrvojt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5B73C69-BBFA-4BD4-BC30-E2AA52E11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552" y="660649"/>
            <a:ext cx="6068896" cy="553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73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F88A-4B3A-4EFD-B04C-39A369412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Souhrn</a:t>
            </a:r>
            <a:r>
              <a:rPr lang="en-US" dirty="0"/>
              <a:t> </a:t>
            </a:r>
            <a:r>
              <a:rPr lang="en-US" dirty="0" err="1"/>
              <a:t>funkcí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9D9A3-2A22-4EC7-AE59-823FAAF62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</a:t>
            </a:r>
          </a:p>
          <a:p>
            <a:r>
              <a:rPr lang="en-US" dirty="0"/>
              <a:t>UI </a:t>
            </a:r>
            <a:r>
              <a:rPr lang="en-US" dirty="0" err="1"/>
              <a:t>Testování</a:t>
            </a:r>
            <a:endParaRPr lang="en-US" dirty="0"/>
          </a:p>
          <a:p>
            <a:r>
              <a:rPr lang="en-US" dirty="0" err="1"/>
              <a:t>Distribuce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Diagnostika</a:t>
            </a:r>
            <a:endParaRPr lang="en-US" dirty="0"/>
          </a:p>
          <a:p>
            <a:r>
              <a:rPr lang="en-US" dirty="0" err="1"/>
              <a:t>Analytika</a:t>
            </a:r>
            <a:endParaRPr lang="en-US" dirty="0"/>
          </a:p>
          <a:p>
            <a:r>
              <a:rPr lang="en-US" dirty="0"/>
              <a:t>Push </a:t>
            </a:r>
            <a:r>
              <a:rPr lang="en-US" dirty="0" err="1"/>
              <a:t>notifikace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758CE4-152A-45A1-B592-6B4FB5D30D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161" y="1461568"/>
            <a:ext cx="1210019" cy="12553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5A275FC-76DD-46BB-88ED-B17D45BCFF1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941" y="1592144"/>
            <a:ext cx="1893685" cy="9941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9435A95-1201-4222-A7EA-085DB01B12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598" y="1664803"/>
            <a:ext cx="1842025" cy="84886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A80ACF5-E727-497A-A13E-2D65696CA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600" y="4041196"/>
            <a:ext cx="1971140" cy="1971140"/>
          </a:xfrm>
          <a:prstGeom prst="rect">
            <a:avLst/>
          </a:prstGeom>
        </p:spPr>
      </p:pic>
      <p:sp>
        <p:nvSpPr>
          <p:cNvPr id="16" name="Arrow: Down 15">
            <a:extLst>
              <a:ext uri="{FF2B5EF4-FFF2-40B4-BE49-F238E27FC236}">
                <a16:creationId xmlns:a16="http://schemas.microsoft.com/office/drawing/2014/main" id="{02C80290-AB7C-4970-91C1-0B5C7C144D2C}"/>
              </a:ext>
            </a:extLst>
          </p:cNvPr>
          <p:cNvSpPr/>
          <p:nvPr/>
        </p:nvSpPr>
        <p:spPr>
          <a:xfrm>
            <a:off x="7987004" y="2911151"/>
            <a:ext cx="727788" cy="905069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23E60C4-C87A-4AA1-BF0B-16B08B505DA4}"/>
              </a:ext>
            </a:extLst>
          </p:cNvPr>
          <p:cNvCxnSpPr/>
          <p:nvPr/>
        </p:nvCxnSpPr>
        <p:spPr>
          <a:xfrm>
            <a:off x="6410131" y="2824919"/>
            <a:ext cx="1313030" cy="7480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C6E5F6B-3635-4609-A264-7531035AA820}"/>
              </a:ext>
            </a:extLst>
          </p:cNvPr>
          <p:cNvCxnSpPr>
            <a:cxnSpLocks/>
          </p:cNvCxnSpPr>
          <p:nvPr/>
        </p:nvCxnSpPr>
        <p:spPr>
          <a:xfrm flipH="1">
            <a:off x="8933180" y="2824917"/>
            <a:ext cx="1246518" cy="788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47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 err="1"/>
              <a:t>Děkuji</a:t>
            </a:r>
            <a:r>
              <a:rPr lang="en-US" sz="6000" dirty="0"/>
              <a:t> </a:t>
            </a:r>
            <a:r>
              <a:rPr lang="en-US" sz="6000" dirty="0" err="1"/>
              <a:t>za</a:t>
            </a:r>
            <a:r>
              <a:rPr lang="en-US" sz="6000" dirty="0"/>
              <a:t> </a:t>
            </a:r>
            <a:r>
              <a:rPr lang="en-US" sz="6000" dirty="0" err="1"/>
              <a:t>pozornost</a:t>
            </a:r>
            <a:endParaRPr lang="cs-CZ" sz="6000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Vojtěch Mádr</a:t>
            </a:r>
            <a:endParaRPr lang="cs-CZ" b="1" dirty="0"/>
          </a:p>
          <a:p>
            <a:r>
              <a:rPr lang="cs-CZ" dirty="0"/>
              <a:t>MVP</a:t>
            </a:r>
            <a:r>
              <a:rPr lang="en-US" dirty="0"/>
              <a:t>:</a:t>
            </a:r>
            <a:r>
              <a:rPr lang="cs-CZ" dirty="0"/>
              <a:t> </a:t>
            </a:r>
            <a:r>
              <a:rPr lang="en-US" dirty="0"/>
              <a:t>Visual Studio &amp; Development Technologies (Xamarin)</a:t>
            </a:r>
            <a:r>
              <a:rPr lang="cs-CZ" dirty="0"/>
              <a:t> </a:t>
            </a:r>
            <a:r>
              <a:rPr lang="en-US" dirty="0"/>
              <a:t>| Certified Xamarin Developer</a:t>
            </a:r>
          </a:p>
          <a:p>
            <a:r>
              <a:rPr lang="en-US" dirty="0"/>
              <a:t>.NET.CZ podcast | XMDG.cz</a:t>
            </a:r>
            <a:endParaRPr lang="cs-CZ" dirty="0"/>
          </a:p>
          <a:p>
            <a:r>
              <a:rPr lang="en-US" dirty="0" err="1">
                <a:hlinkClick r:id="rId3"/>
              </a:rPr>
              <a:t>madrvojtech</a:t>
            </a:r>
            <a:r>
              <a:rPr lang="cs-CZ" dirty="0">
                <a:hlinkClick r:id="rId3"/>
              </a:rPr>
              <a:t>@</a:t>
            </a:r>
            <a:r>
              <a:rPr lang="en-US" dirty="0">
                <a:hlinkClick r:id="rId3"/>
              </a:rPr>
              <a:t>outlook</a:t>
            </a:r>
            <a:r>
              <a:rPr lang="cs-CZ" dirty="0">
                <a:hlinkClick r:id="rId3"/>
              </a:rPr>
              <a:t>.cz</a:t>
            </a:r>
            <a:r>
              <a:rPr lang="cs-CZ" dirty="0"/>
              <a:t> </a:t>
            </a:r>
          </a:p>
          <a:p>
            <a:r>
              <a:rPr lang="cs-CZ" dirty="0">
                <a:solidFill>
                  <a:schemeClr val="tx2"/>
                </a:solidFill>
              </a:rPr>
              <a:t>     @</a:t>
            </a:r>
            <a:r>
              <a:rPr lang="en-US" dirty="0" err="1">
                <a:solidFill>
                  <a:schemeClr val="tx2"/>
                </a:solidFill>
              </a:rPr>
              <a:t>madrvojt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22" y="5751545"/>
            <a:ext cx="302135" cy="25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289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3806</TotalTime>
  <Words>84</Words>
  <Application>Microsoft Office PowerPoint</Application>
  <PresentationFormat>Widescreen</PresentationFormat>
  <Paragraphs>22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Segoe UI</vt:lpstr>
      <vt:lpstr>Segoe UI Semibold</vt:lpstr>
      <vt:lpstr>Wingdings</vt:lpstr>
      <vt:lpstr>Gopas 1  (3 barvy)</vt:lpstr>
      <vt:lpstr>Visual Studio AppCenter</vt:lpstr>
      <vt:lpstr>PowerPoint Presentation</vt:lpstr>
      <vt:lpstr>Souhrn funkcí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Xamarin Forms</dc:title>
  <cp:lastModifiedBy>Vojtěch Mádr</cp:lastModifiedBy>
  <cp:revision>203</cp:revision>
  <dcterms:created xsi:type="dcterms:W3CDTF">2014-11-11T15:45:29Z</dcterms:created>
  <dcterms:modified xsi:type="dcterms:W3CDTF">2018-04-07T10:52:48Z</dcterms:modified>
</cp:coreProperties>
</file>