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40"/>
  </p:notesMasterIdLst>
  <p:sldIdLst>
    <p:sldId id="256" r:id="rId2"/>
    <p:sldId id="340" r:id="rId3"/>
    <p:sldId id="341" r:id="rId4"/>
    <p:sldId id="339" r:id="rId5"/>
    <p:sldId id="338" r:id="rId6"/>
    <p:sldId id="271" r:id="rId7"/>
    <p:sldId id="257" r:id="rId8"/>
    <p:sldId id="262" r:id="rId9"/>
    <p:sldId id="267" r:id="rId10"/>
    <p:sldId id="266" r:id="rId11"/>
    <p:sldId id="269" r:id="rId12"/>
    <p:sldId id="277" r:id="rId13"/>
    <p:sldId id="264" r:id="rId14"/>
    <p:sldId id="265" r:id="rId15"/>
    <p:sldId id="268" r:id="rId16"/>
    <p:sldId id="273" r:id="rId17"/>
    <p:sldId id="278" r:id="rId18"/>
    <p:sldId id="325" r:id="rId19"/>
    <p:sldId id="263" r:id="rId20"/>
    <p:sldId id="331" r:id="rId21"/>
    <p:sldId id="332" r:id="rId22"/>
    <p:sldId id="333" r:id="rId23"/>
    <p:sldId id="334" r:id="rId24"/>
    <p:sldId id="274" r:id="rId25"/>
    <p:sldId id="330" r:id="rId26"/>
    <p:sldId id="322" r:id="rId27"/>
    <p:sldId id="323" r:id="rId28"/>
    <p:sldId id="324" r:id="rId29"/>
    <p:sldId id="326" r:id="rId30"/>
    <p:sldId id="327" r:id="rId31"/>
    <p:sldId id="328" r:id="rId32"/>
    <p:sldId id="329" r:id="rId33"/>
    <p:sldId id="276" r:id="rId34"/>
    <p:sldId id="321" r:id="rId35"/>
    <p:sldId id="275" r:id="rId36"/>
    <p:sldId id="335" r:id="rId37"/>
    <p:sldId id="336" r:id="rId38"/>
    <p:sldId id="337" r:id="rId3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E50"/>
    <a:srgbClr val="4F81BD"/>
    <a:srgbClr val="D9E6FF"/>
    <a:srgbClr val="001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3" autoAdjust="0"/>
    <p:restoredTop sz="94660"/>
  </p:normalViewPr>
  <p:slideViewPr>
    <p:cSldViewPr>
      <p:cViewPr varScale="1">
        <p:scale>
          <a:sx n="78" d="100"/>
          <a:sy n="78" d="100"/>
        </p:scale>
        <p:origin x="14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Jašek" userId="8c5da18282d529bf" providerId="LiveId" clId="{E80740E1-D64A-4BA5-AA9F-18B4947DE53E}"/>
    <pc:docChg chg="undo redo custSel addSld delSld modSld sldOrd modMainMaster">
      <pc:chgData name="Roman Jašek" userId="8c5da18282d529bf" providerId="LiveId" clId="{E80740E1-D64A-4BA5-AA9F-18B4947DE53E}" dt="2018-04-07T12:39:11.686" v="3812"/>
      <pc:docMkLst>
        <pc:docMk/>
      </pc:docMkLst>
      <pc:sldChg chg="modSp modTransition">
        <pc:chgData name="Roman Jašek" userId="8c5da18282d529bf" providerId="LiveId" clId="{E80740E1-D64A-4BA5-AA9F-18B4947DE53E}" dt="2018-04-07T12:39:11.686" v="3812"/>
        <pc:sldMkLst>
          <pc:docMk/>
          <pc:sldMk cId="4245369384" sldId="256"/>
        </pc:sldMkLst>
        <pc:spChg chg="mod">
          <ac:chgData name="Roman Jašek" userId="8c5da18282d529bf" providerId="LiveId" clId="{E80740E1-D64A-4BA5-AA9F-18B4947DE53E}" dt="2018-04-06T22:08:34.995" v="2224" actId="20577"/>
          <ac:spMkLst>
            <pc:docMk/>
            <pc:sldMk cId="4245369384" sldId="256"/>
            <ac:spMk id="2" creationId="{00000000-0000-0000-0000-000000000000}"/>
          </ac:spMkLst>
        </pc:spChg>
        <pc:spChg chg="mod">
          <ac:chgData name="Roman Jašek" userId="8c5da18282d529bf" providerId="LiveId" clId="{E80740E1-D64A-4BA5-AA9F-18B4947DE53E}" dt="2018-04-06T18:17:25.585" v="70" actId="20577"/>
          <ac:spMkLst>
            <pc:docMk/>
            <pc:sldMk cId="4245369384" sldId="256"/>
            <ac:spMk id="3" creationId="{00000000-0000-0000-0000-000000000000}"/>
          </ac:spMkLst>
        </pc:spChg>
      </pc:sldChg>
      <pc:sldChg chg="add del">
        <pc:chgData name="Roman Jašek" userId="8c5da18282d529bf" providerId="LiveId" clId="{E80740E1-D64A-4BA5-AA9F-18B4947DE53E}" dt="2018-04-06T19:45:49.209" v="141" actId="2696"/>
        <pc:sldMkLst>
          <pc:docMk/>
          <pc:sldMk cId="712069811" sldId="257"/>
        </pc:sldMkLst>
      </pc:sldChg>
      <pc:sldChg chg="add modTransition">
        <pc:chgData name="Roman Jašek" userId="8c5da18282d529bf" providerId="LiveId" clId="{E80740E1-D64A-4BA5-AA9F-18B4947DE53E}" dt="2018-04-07T12:39:11.686" v="3812"/>
        <pc:sldMkLst>
          <pc:docMk/>
          <pc:sldMk cId="2580495815" sldId="257"/>
        </pc:sldMkLst>
      </pc:sldChg>
      <pc:sldChg chg="modSp add modTransition">
        <pc:chgData name="Roman Jašek" userId="8c5da18282d529bf" providerId="LiveId" clId="{E80740E1-D64A-4BA5-AA9F-18B4947DE53E}" dt="2018-04-07T12:39:11.686" v="3812"/>
        <pc:sldMkLst>
          <pc:docMk/>
          <pc:sldMk cId="1222688515" sldId="262"/>
        </pc:sldMkLst>
        <pc:spChg chg="mod">
          <ac:chgData name="Roman Jašek" userId="8c5da18282d529bf" providerId="LiveId" clId="{E80740E1-D64A-4BA5-AA9F-18B4947DE53E}" dt="2018-04-06T19:53:19.449" v="175" actId="2711"/>
          <ac:spMkLst>
            <pc:docMk/>
            <pc:sldMk cId="1222688515" sldId="262"/>
            <ac:spMk id="3" creationId="{A22CFE2C-115B-4A71-AA6D-3ADBD2292705}"/>
          </ac:spMkLst>
        </pc:spChg>
      </pc:sldChg>
      <pc:sldChg chg="modSp add modTransition modAnim">
        <pc:chgData name="Roman Jašek" userId="8c5da18282d529bf" providerId="LiveId" clId="{E80740E1-D64A-4BA5-AA9F-18B4947DE53E}" dt="2018-04-07T12:39:11.686" v="3812"/>
        <pc:sldMkLst>
          <pc:docMk/>
          <pc:sldMk cId="3065698083" sldId="263"/>
        </pc:sldMkLst>
        <pc:spChg chg="mod">
          <ac:chgData name="Roman Jašek" userId="8c5da18282d529bf" providerId="LiveId" clId="{E80740E1-D64A-4BA5-AA9F-18B4947DE53E}" dt="2018-04-07T09:28:28.171" v="2548" actId="20577"/>
          <ac:spMkLst>
            <pc:docMk/>
            <pc:sldMk cId="3065698083" sldId="263"/>
            <ac:spMk id="2" creationId="{A362DB45-A0D9-4988-A409-9FC0B5883C37}"/>
          </ac:spMkLst>
        </pc:spChg>
        <pc:spChg chg="mod">
          <ac:chgData name="Roman Jašek" userId="8c5da18282d529bf" providerId="LiveId" clId="{E80740E1-D64A-4BA5-AA9F-18B4947DE53E}" dt="2018-04-07T11:23:54.408" v="2798" actId="27636"/>
          <ac:spMkLst>
            <pc:docMk/>
            <pc:sldMk cId="3065698083" sldId="263"/>
            <ac:spMk id="3" creationId="{9116A708-EF92-458D-96A2-8FAFE051CD24}"/>
          </ac:spMkLst>
        </pc:spChg>
      </pc:sldChg>
      <pc:sldChg chg="modSp add modTransition">
        <pc:chgData name="Roman Jašek" userId="8c5da18282d529bf" providerId="LiveId" clId="{E80740E1-D64A-4BA5-AA9F-18B4947DE53E}" dt="2018-04-07T12:39:11.686" v="3812"/>
        <pc:sldMkLst>
          <pc:docMk/>
          <pc:sldMk cId="1823958230" sldId="264"/>
        </pc:sldMkLst>
        <pc:spChg chg="mod">
          <ac:chgData name="Roman Jašek" userId="8c5da18282d529bf" providerId="LiveId" clId="{E80740E1-D64A-4BA5-AA9F-18B4947DE53E}" dt="2018-04-06T19:58:06.396" v="217" actId="14100"/>
          <ac:spMkLst>
            <pc:docMk/>
            <pc:sldMk cId="1823958230" sldId="264"/>
            <ac:spMk id="8" creationId="{2F86567E-8AD7-4649-8866-BB8C4E6A33BB}"/>
          </ac:spMkLst>
        </pc:spChg>
        <pc:picChg chg="mod">
          <ac:chgData name="Roman Jašek" userId="8c5da18282d529bf" providerId="LiveId" clId="{E80740E1-D64A-4BA5-AA9F-18B4947DE53E}" dt="2018-04-06T19:57:52.749" v="216" actId="1076"/>
          <ac:picMkLst>
            <pc:docMk/>
            <pc:sldMk cId="1823958230" sldId="264"/>
            <ac:picMk id="5" creationId="{6DFE769A-E891-4EFE-A130-463D459FC6E2}"/>
          </ac:picMkLst>
        </pc:picChg>
      </pc:sldChg>
      <pc:sldChg chg="modSp add modTransition">
        <pc:chgData name="Roman Jašek" userId="8c5da18282d529bf" providerId="LiveId" clId="{E80740E1-D64A-4BA5-AA9F-18B4947DE53E}" dt="2018-04-07T12:39:11.686" v="3812"/>
        <pc:sldMkLst>
          <pc:docMk/>
          <pc:sldMk cId="1085875917" sldId="265"/>
        </pc:sldMkLst>
        <pc:spChg chg="mod">
          <ac:chgData name="Roman Jašek" userId="8c5da18282d529bf" providerId="LiveId" clId="{E80740E1-D64A-4BA5-AA9F-18B4947DE53E}" dt="2018-04-06T19:46:31.160" v="150" actId="27636"/>
          <ac:spMkLst>
            <pc:docMk/>
            <pc:sldMk cId="1085875917" sldId="265"/>
            <ac:spMk id="3" creationId="{FF719D69-4CA2-4B4B-8018-7F7699BB0610}"/>
          </ac:spMkLst>
        </pc:spChg>
      </pc:sldChg>
      <pc:sldChg chg="modSp add modTransition modAnim">
        <pc:chgData name="Roman Jašek" userId="8c5da18282d529bf" providerId="LiveId" clId="{E80740E1-D64A-4BA5-AA9F-18B4947DE53E}" dt="2018-04-07T12:39:11.686" v="3812"/>
        <pc:sldMkLst>
          <pc:docMk/>
          <pc:sldMk cId="2685304213" sldId="266"/>
        </pc:sldMkLst>
        <pc:spChg chg="mod">
          <ac:chgData name="Roman Jašek" userId="8c5da18282d529bf" providerId="LiveId" clId="{E80740E1-D64A-4BA5-AA9F-18B4947DE53E}" dt="2018-04-06T19:54:18.773" v="182" actId="27636"/>
          <ac:spMkLst>
            <pc:docMk/>
            <pc:sldMk cId="2685304213" sldId="266"/>
            <ac:spMk id="3" creationId="{1B529295-C53A-4445-8A49-C14BCF7F76C8}"/>
          </ac:spMkLst>
        </pc:spChg>
      </pc:sldChg>
      <pc:sldChg chg="modSp add modTransition">
        <pc:chgData name="Roman Jašek" userId="8c5da18282d529bf" providerId="LiveId" clId="{E80740E1-D64A-4BA5-AA9F-18B4947DE53E}" dt="2018-04-07T12:39:11.686" v="3812"/>
        <pc:sldMkLst>
          <pc:docMk/>
          <pc:sldMk cId="3593598260" sldId="267"/>
        </pc:sldMkLst>
        <pc:spChg chg="mod">
          <ac:chgData name="Roman Jašek" userId="8c5da18282d529bf" providerId="LiveId" clId="{E80740E1-D64A-4BA5-AA9F-18B4947DE53E}" dt="2018-04-06T19:51:38.855" v="168" actId="207"/>
          <ac:spMkLst>
            <pc:docMk/>
            <pc:sldMk cId="3593598260" sldId="267"/>
            <ac:spMk id="3" creationId="{A3EC2439-0915-4077-9CDB-83FD63FD628C}"/>
          </ac:spMkLst>
        </pc:spChg>
      </pc:sldChg>
      <pc:sldChg chg="add modTransition">
        <pc:chgData name="Roman Jašek" userId="8c5da18282d529bf" providerId="LiveId" clId="{E80740E1-D64A-4BA5-AA9F-18B4947DE53E}" dt="2018-04-07T12:39:11.686" v="3812"/>
        <pc:sldMkLst>
          <pc:docMk/>
          <pc:sldMk cId="1767202012" sldId="268"/>
        </pc:sldMkLst>
      </pc:sldChg>
      <pc:sldChg chg="modSp add modTransition">
        <pc:chgData name="Roman Jašek" userId="8c5da18282d529bf" providerId="LiveId" clId="{E80740E1-D64A-4BA5-AA9F-18B4947DE53E}" dt="2018-04-07T12:39:11.686" v="3812"/>
        <pc:sldMkLst>
          <pc:docMk/>
          <pc:sldMk cId="3361354267" sldId="269"/>
        </pc:sldMkLst>
        <pc:spChg chg="mod">
          <ac:chgData name="Roman Jašek" userId="8c5da18282d529bf" providerId="LiveId" clId="{E80740E1-D64A-4BA5-AA9F-18B4947DE53E}" dt="2018-04-06T19:54:34.742" v="184" actId="27636"/>
          <ac:spMkLst>
            <pc:docMk/>
            <pc:sldMk cId="3361354267" sldId="269"/>
            <ac:spMk id="3" creationId="{F15F2345-667E-4D82-83CC-C6AA339696CF}"/>
          </ac:spMkLst>
        </pc:spChg>
      </pc:sldChg>
      <pc:sldChg chg="modSp add modTransition modAnim">
        <pc:chgData name="Roman Jašek" userId="8c5da18282d529bf" providerId="LiveId" clId="{E80740E1-D64A-4BA5-AA9F-18B4947DE53E}" dt="2018-04-07T12:39:11.686" v="3812"/>
        <pc:sldMkLst>
          <pc:docMk/>
          <pc:sldMk cId="1180666507" sldId="271"/>
        </pc:sldMkLst>
        <pc:spChg chg="mod">
          <ac:chgData name="Roman Jašek" userId="8c5da18282d529bf" providerId="LiveId" clId="{E80740E1-D64A-4BA5-AA9F-18B4947DE53E}" dt="2018-04-06T19:52:27.585" v="172" actId="2711"/>
          <ac:spMkLst>
            <pc:docMk/>
            <pc:sldMk cId="1180666507" sldId="271"/>
            <ac:spMk id="3" creationId="{DBF408B2-4E2C-4211-8DE8-8B9B1CFCC92C}"/>
          </ac:spMkLst>
        </pc:spChg>
      </pc:sldChg>
      <pc:sldChg chg="add modTransition">
        <pc:chgData name="Roman Jašek" userId="8c5da18282d529bf" providerId="LiveId" clId="{E80740E1-D64A-4BA5-AA9F-18B4947DE53E}" dt="2018-04-07T12:39:11.686" v="3812"/>
        <pc:sldMkLst>
          <pc:docMk/>
          <pc:sldMk cId="188237924" sldId="273"/>
        </pc:sldMkLst>
      </pc:sldChg>
      <pc:sldChg chg="modSp add modTransition">
        <pc:chgData name="Roman Jašek" userId="8c5da18282d529bf" providerId="LiveId" clId="{E80740E1-D64A-4BA5-AA9F-18B4947DE53E}" dt="2018-04-07T12:39:11.686" v="3812"/>
        <pc:sldMkLst>
          <pc:docMk/>
          <pc:sldMk cId="3822632873" sldId="274"/>
        </pc:sldMkLst>
        <pc:picChg chg="mod">
          <ac:chgData name="Roman Jašek" userId="8c5da18282d529bf" providerId="LiveId" clId="{E80740E1-D64A-4BA5-AA9F-18B4947DE53E}" dt="2018-04-06T20:06:41.147" v="225" actId="1076"/>
          <ac:picMkLst>
            <pc:docMk/>
            <pc:sldMk cId="3822632873" sldId="274"/>
            <ac:picMk id="4" creationId="{6BB5D322-513C-4D10-A470-5069536EF6D4}"/>
          </ac:picMkLst>
        </pc:picChg>
        <pc:picChg chg="mod">
          <ac:chgData name="Roman Jašek" userId="8c5da18282d529bf" providerId="LiveId" clId="{E80740E1-D64A-4BA5-AA9F-18B4947DE53E}" dt="2018-04-06T20:06:41.147" v="225" actId="1076"/>
          <ac:picMkLst>
            <pc:docMk/>
            <pc:sldMk cId="3822632873" sldId="274"/>
            <ac:picMk id="5" creationId="{97A92799-9441-41DD-ADC7-826691FA0079}"/>
          </ac:picMkLst>
        </pc:picChg>
        <pc:picChg chg="mod">
          <ac:chgData name="Roman Jašek" userId="8c5da18282d529bf" providerId="LiveId" clId="{E80740E1-D64A-4BA5-AA9F-18B4947DE53E}" dt="2018-04-06T20:07:07.781" v="228" actId="1076"/>
          <ac:picMkLst>
            <pc:docMk/>
            <pc:sldMk cId="3822632873" sldId="274"/>
            <ac:picMk id="6" creationId="{1907C68E-6DFB-4FE2-BCD4-99D988069D78}"/>
          </ac:picMkLst>
        </pc:picChg>
      </pc:sldChg>
      <pc:sldChg chg="add modTransition">
        <pc:chgData name="Roman Jašek" userId="8c5da18282d529bf" providerId="LiveId" clId="{E80740E1-D64A-4BA5-AA9F-18B4947DE53E}" dt="2018-04-07T12:39:11.686" v="3812"/>
        <pc:sldMkLst>
          <pc:docMk/>
          <pc:sldMk cId="423226474" sldId="275"/>
        </pc:sldMkLst>
      </pc:sldChg>
      <pc:sldChg chg="modSp add modTransition modAnim">
        <pc:chgData name="Roman Jašek" userId="8c5da18282d529bf" providerId="LiveId" clId="{E80740E1-D64A-4BA5-AA9F-18B4947DE53E}" dt="2018-04-07T12:39:11.686" v="3812"/>
        <pc:sldMkLst>
          <pc:docMk/>
          <pc:sldMk cId="118305811" sldId="276"/>
        </pc:sldMkLst>
        <pc:spChg chg="mod">
          <ac:chgData name="Roman Jašek" userId="8c5da18282d529bf" providerId="LiveId" clId="{E80740E1-D64A-4BA5-AA9F-18B4947DE53E}" dt="2018-04-06T21:23:57.161" v="1507" actId="6549"/>
          <ac:spMkLst>
            <pc:docMk/>
            <pc:sldMk cId="118305811" sldId="276"/>
            <ac:spMk id="3" creationId="{C9E67D38-1AF1-44E6-B6C5-2F583351412A}"/>
          </ac:spMkLst>
        </pc:spChg>
      </pc:sldChg>
      <pc:sldChg chg="addSp delSp modSp add del modTransition">
        <pc:chgData name="Roman Jašek" userId="8c5da18282d529bf" providerId="LiveId" clId="{E80740E1-D64A-4BA5-AA9F-18B4947DE53E}" dt="2018-04-07T12:39:11.686" v="3812"/>
        <pc:sldMkLst>
          <pc:docMk/>
          <pc:sldMk cId="2645832219" sldId="277"/>
        </pc:sldMkLst>
        <pc:spChg chg="mod">
          <ac:chgData name="Roman Jašek" userId="8c5da18282d529bf" providerId="LiveId" clId="{E80740E1-D64A-4BA5-AA9F-18B4947DE53E}" dt="2018-04-06T19:58:17.324" v="218" actId="20577"/>
          <ac:spMkLst>
            <pc:docMk/>
            <pc:sldMk cId="2645832219" sldId="277"/>
            <ac:spMk id="2" creationId="{A16B1461-1BC1-4745-8F95-E838E87D82D4}"/>
          </ac:spMkLst>
        </pc:spChg>
        <pc:spChg chg="del">
          <ac:chgData name="Roman Jašek" userId="8c5da18282d529bf" providerId="LiveId" clId="{E80740E1-D64A-4BA5-AA9F-18B4947DE53E}" dt="2018-04-06T19:57:00.819" v="213" actId="20577"/>
          <ac:spMkLst>
            <pc:docMk/>
            <pc:sldMk cId="2645832219" sldId="277"/>
            <ac:spMk id="3" creationId="{19ECB543-8044-4ECC-981C-1F214BCCF232}"/>
          </ac:spMkLst>
        </pc:spChg>
        <pc:spChg chg="add del mod">
          <ac:chgData name="Roman Jašek" userId="8c5da18282d529bf" providerId="LiveId" clId="{E80740E1-D64A-4BA5-AA9F-18B4947DE53E}" dt="2018-04-06T20:05:21.577" v="220" actId="20577"/>
          <ac:spMkLst>
            <pc:docMk/>
            <pc:sldMk cId="2645832219" sldId="277"/>
            <ac:spMk id="7" creationId="{5633F2A1-6F08-4238-B142-918820C6D71C}"/>
          </ac:spMkLst>
        </pc:spChg>
        <pc:picChg chg="add del mod">
          <ac:chgData name="Roman Jašek" userId="8c5da18282d529bf" providerId="LiveId" clId="{E80740E1-D64A-4BA5-AA9F-18B4947DE53E}" dt="2018-04-06T20:05:17.875" v="219" actId="478"/>
          <ac:picMkLst>
            <pc:docMk/>
            <pc:sldMk cId="2645832219" sldId="277"/>
            <ac:picMk id="5" creationId="{0B9DB23F-9B0B-48F4-AD74-09F88706B7BF}"/>
          </ac:picMkLst>
        </pc:picChg>
        <pc:picChg chg="add mod">
          <ac:chgData name="Roman Jašek" userId="8c5da18282d529bf" providerId="LiveId" clId="{E80740E1-D64A-4BA5-AA9F-18B4947DE53E}" dt="2018-04-06T20:05:21.577" v="220" actId="20577"/>
          <ac:picMkLst>
            <pc:docMk/>
            <pc:sldMk cId="2645832219" sldId="277"/>
            <ac:picMk id="9" creationId="{7726B14D-A050-4E18-BEAB-7518E672B0F0}"/>
          </ac:picMkLst>
        </pc:picChg>
      </pc:sldChg>
      <pc:sldChg chg="addSp delSp modSp add modTransition">
        <pc:chgData name="Roman Jašek" userId="8c5da18282d529bf" providerId="LiveId" clId="{E80740E1-D64A-4BA5-AA9F-18B4947DE53E}" dt="2018-04-07T12:39:11.686" v="3812"/>
        <pc:sldMkLst>
          <pc:docMk/>
          <pc:sldMk cId="3084455593" sldId="278"/>
        </pc:sldMkLst>
        <pc:spChg chg="mod">
          <ac:chgData name="Roman Jašek" userId="8c5da18282d529bf" providerId="LiveId" clId="{E80740E1-D64A-4BA5-AA9F-18B4947DE53E}" dt="2018-04-06T21:28:39.396" v="1827" actId="20577"/>
          <ac:spMkLst>
            <pc:docMk/>
            <pc:sldMk cId="3084455593" sldId="278"/>
            <ac:spMk id="2" creationId="{EA1E4995-5483-43AA-B168-0DD9281B0023}"/>
          </ac:spMkLst>
        </pc:spChg>
        <pc:spChg chg="del">
          <ac:chgData name="Roman Jašek" userId="8c5da18282d529bf" providerId="LiveId" clId="{E80740E1-D64A-4BA5-AA9F-18B4947DE53E}" dt="2018-04-06T20:42:39.494" v="773" actId="20577"/>
          <ac:spMkLst>
            <pc:docMk/>
            <pc:sldMk cId="3084455593" sldId="278"/>
            <ac:spMk id="3" creationId="{7B1310FA-9E86-40C2-914F-E7C43F135191}"/>
          </ac:spMkLst>
        </pc:spChg>
        <pc:spChg chg="add mod">
          <ac:chgData name="Roman Jašek" userId="8c5da18282d529bf" providerId="LiveId" clId="{E80740E1-D64A-4BA5-AA9F-18B4947DE53E}" dt="2018-04-06T20:43:06.523" v="796" actId="478"/>
          <ac:spMkLst>
            <pc:docMk/>
            <pc:sldMk cId="3084455593" sldId="278"/>
            <ac:spMk id="5" creationId="{1B494DDB-1589-4299-A9A4-BB19F174899D}"/>
          </ac:spMkLst>
        </pc:spChg>
        <pc:picChg chg="add del">
          <ac:chgData name="Roman Jašek" userId="8c5da18282d529bf" providerId="LiveId" clId="{E80740E1-D64A-4BA5-AA9F-18B4947DE53E}" dt="2018-04-06T20:43:06.523" v="796" actId="478"/>
          <ac:picMkLst>
            <pc:docMk/>
            <pc:sldMk cId="3084455593" sldId="278"/>
            <ac:picMk id="3074" creationId="{5EC2B09A-35BA-4257-9008-51211F73CDB4}"/>
          </ac:picMkLst>
        </pc:picChg>
        <pc:picChg chg="add mod modCrop">
          <ac:chgData name="Roman Jašek" userId="8c5da18282d529bf" providerId="LiveId" clId="{E80740E1-D64A-4BA5-AA9F-18B4947DE53E}" dt="2018-04-06T20:43:37.163" v="805" actId="1076"/>
          <ac:picMkLst>
            <pc:docMk/>
            <pc:sldMk cId="3084455593" sldId="278"/>
            <ac:picMk id="3076" creationId="{FF60A4CA-1EF6-47A3-AB64-CB8F6490FB88}"/>
          </ac:picMkLst>
        </pc:picChg>
      </pc:sldChg>
      <pc:sldChg chg="addSp delSp modSp add ord modTransition delAnim modAnim">
        <pc:chgData name="Roman Jašek" userId="8c5da18282d529bf" providerId="LiveId" clId="{E80740E1-D64A-4BA5-AA9F-18B4947DE53E}" dt="2018-04-07T12:39:11.686" v="3812"/>
        <pc:sldMkLst>
          <pc:docMk/>
          <pc:sldMk cId="3362096074" sldId="321"/>
        </pc:sldMkLst>
        <pc:spChg chg="mod">
          <ac:chgData name="Roman Jašek" userId="8c5da18282d529bf" providerId="LiveId" clId="{E80740E1-D64A-4BA5-AA9F-18B4947DE53E}" dt="2018-04-06T21:25:43.674" v="1600" actId="20577"/>
          <ac:spMkLst>
            <pc:docMk/>
            <pc:sldMk cId="3362096074" sldId="321"/>
            <ac:spMk id="2" creationId="{E19D3DB8-BA29-4B05-8E0B-639E0931F6A4}"/>
          </ac:spMkLst>
        </pc:spChg>
        <pc:spChg chg="mod">
          <ac:chgData name="Roman Jašek" userId="8c5da18282d529bf" providerId="LiveId" clId="{E80740E1-D64A-4BA5-AA9F-18B4947DE53E}" dt="2018-04-07T09:31:06.901" v="2604" actId="113"/>
          <ac:spMkLst>
            <pc:docMk/>
            <pc:sldMk cId="3362096074" sldId="321"/>
            <ac:spMk id="3" creationId="{B2A83C69-D440-4CAD-850F-4342057FA80D}"/>
          </ac:spMkLst>
        </pc:spChg>
        <pc:picChg chg="del mod">
          <ac:chgData name="Roman Jašek" userId="8c5da18282d529bf" providerId="LiveId" clId="{E80740E1-D64A-4BA5-AA9F-18B4947DE53E}" dt="2018-04-06T21:25:55.595" v="1623" actId="478"/>
          <ac:picMkLst>
            <pc:docMk/>
            <pc:sldMk cId="3362096074" sldId="321"/>
            <ac:picMk id="5" creationId="{2632BF6C-CF78-4F8A-A527-9ACA7D3F4C6A}"/>
          </ac:picMkLst>
        </pc:picChg>
        <pc:picChg chg="add mod">
          <ac:chgData name="Roman Jašek" userId="8c5da18282d529bf" providerId="LiveId" clId="{E80740E1-D64A-4BA5-AA9F-18B4947DE53E}" dt="2018-04-06T20:11:13.011" v="248" actId="571"/>
          <ac:picMkLst>
            <pc:docMk/>
            <pc:sldMk cId="3362096074" sldId="321"/>
            <ac:picMk id="6" creationId="{E625DE18-23EA-4CF5-A9AA-96F3D49E0A27}"/>
          </ac:picMkLst>
        </pc:picChg>
      </pc:sldChg>
      <pc:sldChg chg="modSp add ord modTransition modAnim">
        <pc:chgData name="Roman Jašek" userId="8c5da18282d529bf" providerId="LiveId" clId="{E80740E1-D64A-4BA5-AA9F-18B4947DE53E}" dt="2018-04-07T12:39:11.686" v="3812"/>
        <pc:sldMkLst>
          <pc:docMk/>
          <pc:sldMk cId="528620399" sldId="322"/>
        </pc:sldMkLst>
        <pc:spChg chg="mod">
          <ac:chgData name="Roman Jašek" userId="8c5da18282d529bf" providerId="LiveId" clId="{E80740E1-D64A-4BA5-AA9F-18B4947DE53E}" dt="2018-04-06T20:14:49.913" v="315" actId="20577"/>
          <ac:spMkLst>
            <pc:docMk/>
            <pc:sldMk cId="528620399" sldId="322"/>
            <ac:spMk id="2" creationId="{7C2FDD83-437A-4815-B4DA-F9DF50A4C1AD}"/>
          </ac:spMkLst>
        </pc:spChg>
        <pc:spChg chg="mod">
          <ac:chgData name="Roman Jašek" userId="8c5da18282d529bf" providerId="LiveId" clId="{E80740E1-D64A-4BA5-AA9F-18B4947DE53E}" dt="2018-04-07T09:26:48.410" v="2517" actId="20577"/>
          <ac:spMkLst>
            <pc:docMk/>
            <pc:sldMk cId="528620399" sldId="322"/>
            <ac:spMk id="3" creationId="{3223E031-C8F5-4173-A1BC-C7CABA297505}"/>
          </ac:spMkLst>
        </pc:spChg>
      </pc:sldChg>
      <pc:sldChg chg="addSp delSp modSp add modTransition">
        <pc:chgData name="Roman Jašek" userId="8c5da18282d529bf" providerId="LiveId" clId="{E80740E1-D64A-4BA5-AA9F-18B4947DE53E}" dt="2018-04-07T12:39:11.686" v="3812"/>
        <pc:sldMkLst>
          <pc:docMk/>
          <pc:sldMk cId="2164121992" sldId="323"/>
        </pc:sldMkLst>
        <pc:spChg chg="mod">
          <ac:chgData name="Roman Jašek" userId="8c5da18282d529bf" providerId="LiveId" clId="{E80740E1-D64A-4BA5-AA9F-18B4947DE53E}" dt="2018-04-06T20:22:49.388" v="646" actId="20577"/>
          <ac:spMkLst>
            <pc:docMk/>
            <pc:sldMk cId="2164121992" sldId="323"/>
            <ac:spMk id="2" creationId="{566CD4C4-D73F-4F36-B9F1-900D3FBF8902}"/>
          </ac:spMkLst>
        </pc:spChg>
        <pc:spChg chg="mod">
          <ac:chgData name="Roman Jašek" userId="8c5da18282d529bf" providerId="LiveId" clId="{E80740E1-D64A-4BA5-AA9F-18B4947DE53E}" dt="2018-04-06T22:07:28.925" v="2201" actId="20577"/>
          <ac:spMkLst>
            <pc:docMk/>
            <pc:sldMk cId="2164121992" sldId="323"/>
            <ac:spMk id="3" creationId="{B5521BAA-2474-4E98-A279-E35E1E70002D}"/>
          </ac:spMkLst>
        </pc:spChg>
        <pc:picChg chg="add mod">
          <ac:chgData name="Roman Jašek" userId="8c5da18282d529bf" providerId="LiveId" clId="{E80740E1-D64A-4BA5-AA9F-18B4947DE53E}" dt="2018-04-06T22:07:28.161" v="2199" actId="1076"/>
          <ac:picMkLst>
            <pc:docMk/>
            <pc:sldMk cId="2164121992" sldId="323"/>
            <ac:picMk id="5" creationId="{86F50350-493F-47C5-A50F-78ABF0D08BC2}"/>
          </ac:picMkLst>
        </pc:picChg>
        <pc:picChg chg="add mod">
          <ac:chgData name="Roman Jašek" userId="8c5da18282d529bf" providerId="LiveId" clId="{E80740E1-D64A-4BA5-AA9F-18B4947DE53E}" dt="2018-04-06T22:07:28.374" v="2200" actId="1076"/>
          <ac:picMkLst>
            <pc:docMk/>
            <pc:sldMk cId="2164121992" sldId="323"/>
            <ac:picMk id="6" creationId="{EDA801AE-15C3-4CCB-9336-7AB2FCAABE15}"/>
          </ac:picMkLst>
        </pc:picChg>
        <pc:picChg chg="add del">
          <ac:chgData name="Roman Jašek" userId="8c5da18282d529bf" providerId="LiveId" clId="{E80740E1-D64A-4BA5-AA9F-18B4947DE53E}" dt="2018-04-06T20:29:31.576" v="729" actId="20577"/>
          <ac:picMkLst>
            <pc:docMk/>
            <pc:sldMk cId="2164121992" sldId="323"/>
            <ac:picMk id="1026" creationId="{7C3E76BD-DF92-4496-BCFD-8F53C4778014}"/>
          </ac:picMkLst>
        </pc:picChg>
      </pc:sldChg>
      <pc:sldChg chg="addSp delSp modSp add modTransition">
        <pc:chgData name="Roman Jašek" userId="8c5da18282d529bf" providerId="LiveId" clId="{E80740E1-D64A-4BA5-AA9F-18B4947DE53E}" dt="2018-04-07T12:39:11.686" v="3812"/>
        <pc:sldMkLst>
          <pc:docMk/>
          <pc:sldMk cId="3327698229" sldId="324"/>
        </pc:sldMkLst>
        <pc:spChg chg="mod">
          <ac:chgData name="Roman Jašek" userId="8c5da18282d529bf" providerId="LiveId" clId="{E80740E1-D64A-4BA5-AA9F-18B4947DE53E}" dt="2018-04-06T20:23:16.835" v="711" actId="20577"/>
          <ac:spMkLst>
            <pc:docMk/>
            <pc:sldMk cId="3327698229" sldId="324"/>
            <ac:spMk id="2" creationId="{7A16DF60-264E-454F-8D1C-B5F0FDF70F45}"/>
          </ac:spMkLst>
        </pc:spChg>
        <pc:spChg chg="del">
          <ac:chgData name="Roman Jašek" userId="8c5da18282d529bf" providerId="LiveId" clId="{E80740E1-D64A-4BA5-AA9F-18B4947DE53E}" dt="2018-04-06T20:30:19.602" v="735" actId="571"/>
          <ac:spMkLst>
            <pc:docMk/>
            <pc:sldMk cId="3327698229" sldId="324"/>
            <ac:spMk id="3" creationId="{9592AC6E-1066-4228-A6A5-8C282F7AB744}"/>
          </ac:spMkLst>
        </pc:spChg>
        <pc:spChg chg="add del mod">
          <ac:chgData name="Roman Jašek" userId="8c5da18282d529bf" providerId="LiveId" clId="{E80740E1-D64A-4BA5-AA9F-18B4947DE53E}" dt="2018-04-06T20:32:19.366" v="761" actId="478"/>
          <ac:spMkLst>
            <pc:docMk/>
            <pc:sldMk cId="3327698229" sldId="324"/>
            <ac:spMk id="5" creationId="{6C80CF6B-F5CD-4AC8-ABEA-262E486C92C0}"/>
          </ac:spMkLst>
        </pc:spChg>
        <pc:picChg chg="add mod">
          <ac:chgData name="Roman Jašek" userId="8c5da18282d529bf" providerId="LiveId" clId="{E80740E1-D64A-4BA5-AA9F-18B4947DE53E}" dt="2018-04-06T20:32:14.259" v="759" actId="1076"/>
          <ac:picMkLst>
            <pc:docMk/>
            <pc:sldMk cId="3327698229" sldId="324"/>
            <ac:picMk id="9" creationId="{0C929F8F-297E-43B9-923E-575299839EBE}"/>
          </ac:picMkLst>
        </pc:picChg>
        <pc:picChg chg="add mod">
          <ac:chgData name="Roman Jašek" userId="8c5da18282d529bf" providerId="LiveId" clId="{E80740E1-D64A-4BA5-AA9F-18B4947DE53E}" dt="2018-04-06T20:32:32.578" v="764" actId="571"/>
          <ac:picMkLst>
            <pc:docMk/>
            <pc:sldMk cId="3327698229" sldId="324"/>
            <ac:picMk id="10" creationId="{FFA4AA5B-20C8-4503-838E-F82CEFA25EBF}"/>
          </ac:picMkLst>
        </pc:picChg>
        <pc:picChg chg="add mod">
          <ac:chgData name="Roman Jašek" userId="8c5da18282d529bf" providerId="LiveId" clId="{E80740E1-D64A-4BA5-AA9F-18B4947DE53E}" dt="2018-04-06T20:32:27.272" v="762" actId="1076"/>
          <ac:picMkLst>
            <pc:docMk/>
            <pc:sldMk cId="3327698229" sldId="324"/>
            <ac:picMk id="2050" creationId="{AE97AA0B-0ADD-458B-AFAF-ED67AC5FF812}"/>
          </ac:picMkLst>
        </pc:picChg>
        <pc:picChg chg="add del mod">
          <ac:chgData name="Roman Jašek" userId="8c5da18282d529bf" providerId="LiveId" clId="{E80740E1-D64A-4BA5-AA9F-18B4947DE53E}" dt="2018-04-06T20:32:01.570" v="755" actId="478"/>
          <ac:picMkLst>
            <pc:docMk/>
            <pc:sldMk cId="3327698229" sldId="324"/>
            <ac:picMk id="2052" creationId="{194A1C39-B495-4B73-849B-3C487EBBF44F}"/>
          </ac:picMkLst>
        </pc:picChg>
        <pc:picChg chg="add del mod">
          <ac:chgData name="Roman Jašek" userId="8c5da18282d529bf" providerId="LiveId" clId="{E80740E1-D64A-4BA5-AA9F-18B4947DE53E}" dt="2018-04-06T20:31:22.835" v="745" actId="571"/>
          <ac:picMkLst>
            <pc:docMk/>
            <pc:sldMk cId="3327698229" sldId="324"/>
            <ac:picMk id="2054" creationId="{CE2B2E6B-C406-48B8-ABF3-09CA337BDB41}"/>
          </ac:picMkLst>
        </pc:picChg>
      </pc:sldChg>
      <pc:sldChg chg="addSp modSp add del">
        <pc:chgData name="Roman Jašek" userId="8c5da18282d529bf" providerId="LiveId" clId="{E80740E1-D64A-4BA5-AA9F-18B4947DE53E}" dt="2018-04-06T20:35:18.689" v="772" actId="2696"/>
        <pc:sldMkLst>
          <pc:docMk/>
          <pc:sldMk cId="2929485573" sldId="325"/>
        </pc:sldMkLst>
        <pc:picChg chg="add mod">
          <ac:chgData name="Roman Jašek" userId="8c5da18282d529bf" providerId="LiveId" clId="{E80740E1-D64A-4BA5-AA9F-18B4947DE53E}" dt="2018-04-06T20:31:30.931" v="748" actId="1076"/>
          <ac:picMkLst>
            <pc:docMk/>
            <pc:sldMk cId="2929485573" sldId="325"/>
            <ac:picMk id="4" creationId="{799A0CF4-9917-4D9E-BC68-2257A5777EA4}"/>
          </ac:picMkLst>
        </pc:picChg>
      </pc:sldChg>
      <pc:sldChg chg="addSp delSp modSp add modTransition modAnim">
        <pc:chgData name="Roman Jašek" userId="8c5da18282d529bf" providerId="LiveId" clId="{E80740E1-D64A-4BA5-AA9F-18B4947DE53E}" dt="2018-04-07T12:39:11.686" v="3812"/>
        <pc:sldMkLst>
          <pc:docMk/>
          <pc:sldMk cId="3347751104" sldId="325"/>
        </pc:sldMkLst>
        <pc:spChg chg="mod">
          <ac:chgData name="Roman Jašek" userId="8c5da18282d529bf" providerId="LiveId" clId="{E80740E1-D64A-4BA5-AA9F-18B4947DE53E}" dt="2018-04-06T20:42:49.744" v="795" actId="20577"/>
          <ac:spMkLst>
            <pc:docMk/>
            <pc:sldMk cId="3347751104" sldId="325"/>
            <ac:spMk id="2" creationId="{F6E0FEEF-3D00-4045-9B41-26DE3CD5D793}"/>
          </ac:spMkLst>
        </pc:spChg>
        <pc:spChg chg="add del">
          <ac:chgData name="Roman Jašek" userId="8c5da18282d529bf" providerId="LiveId" clId="{E80740E1-D64A-4BA5-AA9F-18B4947DE53E}" dt="2018-04-06T20:49:44.932" v="814" actId="20577"/>
          <ac:spMkLst>
            <pc:docMk/>
            <pc:sldMk cId="3347751104" sldId="325"/>
            <ac:spMk id="3" creationId="{7E6DBC52-19E8-428F-BA82-D7964A8E2910}"/>
          </ac:spMkLst>
        </pc:spChg>
        <pc:spChg chg="add mod">
          <ac:chgData name="Roman Jašek" userId="8c5da18282d529bf" providerId="LiveId" clId="{E80740E1-D64A-4BA5-AA9F-18B4947DE53E}" dt="2018-04-06T20:58:46.147" v="1002" actId="6549"/>
          <ac:spMkLst>
            <pc:docMk/>
            <pc:sldMk cId="3347751104" sldId="325"/>
            <ac:spMk id="13" creationId="{83D41152-FEC1-4C8D-ABC0-383B6141253C}"/>
          </ac:spMkLst>
        </pc:spChg>
        <pc:spChg chg="add mod">
          <ac:chgData name="Roman Jašek" userId="8c5da18282d529bf" providerId="LiveId" clId="{E80740E1-D64A-4BA5-AA9F-18B4947DE53E}" dt="2018-04-06T20:57:23.179" v="973" actId="1076"/>
          <ac:spMkLst>
            <pc:docMk/>
            <pc:sldMk cId="3347751104" sldId="325"/>
            <ac:spMk id="14" creationId="{CBA74FC0-58F6-4159-BCE2-9850FC62342A}"/>
          </ac:spMkLst>
        </pc:spChg>
        <pc:spChg chg="add mod">
          <ac:chgData name="Roman Jašek" userId="8c5da18282d529bf" providerId="LiveId" clId="{E80740E1-D64A-4BA5-AA9F-18B4947DE53E}" dt="2018-04-06T20:58:08.027" v="992" actId="1076"/>
          <ac:spMkLst>
            <pc:docMk/>
            <pc:sldMk cId="3347751104" sldId="325"/>
            <ac:spMk id="23" creationId="{4A638A53-1250-42C4-8D86-B2B9DA0429B5}"/>
          </ac:spMkLst>
        </pc:spChg>
        <pc:spChg chg="add mod">
          <ac:chgData name="Roman Jašek" userId="8c5da18282d529bf" providerId="LiveId" clId="{E80740E1-D64A-4BA5-AA9F-18B4947DE53E}" dt="2018-04-06T20:59:08.886" v="1008" actId="1076"/>
          <ac:spMkLst>
            <pc:docMk/>
            <pc:sldMk cId="3347751104" sldId="325"/>
            <ac:spMk id="24" creationId="{EB13AF43-256B-4A5C-B3F5-D0841FE3E730}"/>
          </ac:spMkLst>
        </pc:spChg>
        <pc:picChg chg="add del mod">
          <ac:chgData name="Roman Jašek" userId="8c5da18282d529bf" providerId="LiveId" clId="{E80740E1-D64A-4BA5-AA9F-18B4947DE53E}" dt="2018-04-06T20:45:24.459" v="813" actId="20577"/>
          <ac:picMkLst>
            <pc:docMk/>
            <pc:sldMk cId="3347751104" sldId="325"/>
            <ac:picMk id="4" creationId="{62577968-6466-45B7-A0CD-218B257C7114}"/>
          </ac:picMkLst>
        </pc:picChg>
        <pc:picChg chg="add mod">
          <ac:chgData name="Roman Jašek" userId="8c5da18282d529bf" providerId="LiveId" clId="{E80740E1-D64A-4BA5-AA9F-18B4947DE53E}" dt="2018-04-06T20:57:35.792" v="975" actId="1076"/>
          <ac:picMkLst>
            <pc:docMk/>
            <pc:sldMk cId="3347751104" sldId="325"/>
            <ac:picMk id="6" creationId="{4AEF726B-1915-404B-9077-CB222402EA69}"/>
          </ac:picMkLst>
        </pc:picChg>
        <pc:picChg chg="add mod">
          <ac:chgData name="Roman Jašek" userId="8c5da18282d529bf" providerId="LiveId" clId="{E80740E1-D64A-4BA5-AA9F-18B4947DE53E}" dt="2018-04-06T20:57:35.792" v="975" actId="1076"/>
          <ac:picMkLst>
            <pc:docMk/>
            <pc:sldMk cId="3347751104" sldId="325"/>
            <ac:picMk id="8" creationId="{60D2EC8D-48C3-417A-82D2-952831149CF1}"/>
          </ac:picMkLst>
        </pc:picChg>
        <pc:picChg chg="add mod">
          <ac:chgData name="Roman Jašek" userId="8c5da18282d529bf" providerId="LiveId" clId="{E80740E1-D64A-4BA5-AA9F-18B4947DE53E}" dt="2018-04-06T20:57:35.792" v="975" actId="1076"/>
          <ac:picMkLst>
            <pc:docMk/>
            <pc:sldMk cId="3347751104" sldId="325"/>
            <ac:picMk id="10" creationId="{CCD7CDE6-B07D-45F9-9201-244B2C838D97}"/>
          </ac:picMkLst>
        </pc:picChg>
        <pc:picChg chg="add mod">
          <ac:chgData name="Roman Jašek" userId="8c5da18282d529bf" providerId="LiveId" clId="{E80740E1-D64A-4BA5-AA9F-18B4947DE53E}" dt="2018-04-06T20:57:35.792" v="975" actId="1076"/>
          <ac:picMkLst>
            <pc:docMk/>
            <pc:sldMk cId="3347751104" sldId="325"/>
            <ac:picMk id="12" creationId="{3A97BD59-4462-41B0-B8AC-4C9DC604EA5F}"/>
          </ac:picMkLst>
        </pc:picChg>
        <pc:picChg chg="add mod">
          <ac:chgData name="Roman Jašek" userId="8c5da18282d529bf" providerId="LiveId" clId="{E80740E1-D64A-4BA5-AA9F-18B4947DE53E}" dt="2018-04-06T20:57:28.663" v="974" actId="1076"/>
          <ac:picMkLst>
            <pc:docMk/>
            <pc:sldMk cId="3347751104" sldId="325"/>
            <ac:picMk id="16" creationId="{B115604C-3CDE-4BBB-826F-A22EDF78DEDE}"/>
          </ac:picMkLst>
        </pc:picChg>
        <pc:picChg chg="add mod">
          <ac:chgData name="Roman Jašek" userId="8c5da18282d529bf" providerId="LiveId" clId="{E80740E1-D64A-4BA5-AA9F-18B4947DE53E}" dt="2018-04-06T20:57:28.663" v="974" actId="1076"/>
          <ac:picMkLst>
            <pc:docMk/>
            <pc:sldMk cId="3347751104" sldId="325"/>
            <ac:picMk id="18" creationId="{F1BE2851-FA47-4A65-9BF1-7D42AED9027B}"/>
          </ac:picMkLst>
        </pc:picChg>
        <pc:picChg chg="add mod">
          <ac:chgData name="Roman Jašek" userId="8c5da18282d529bf" providerId="LiveId" clId="{E80740E1-D64A-4BA5-AA9F-18B4947DE53E}" dt="2018-04-06T20:57:28.663" v="974" actId="1076"/>
          <ac:picMkLst>
            <pc:docMk/>
            <pc:sldMk cId="3347751104" sldId="325"/>
            <ac:picMk id="20" creationId="{41FDA9BF-6BB9-44B5-8061-52E7ECC19D35}"/>
          </ac:picMkLst>
        </pc:picChg>
        <pc:picChg chg="add mod">
          <ac:chgData name="Roman Jašek" userId="8c5da18282d529bf" providerId="LiveId" clId="{E80740E1-D64A-4BA5-AA9F-18B4947DE53E}" dt="2018-04-06T20:57:28.663" v="974" actId="1076"/>
          <ac:picMkLst>
            <pc:docMk/>
            <pc:sldMk cId="3347751104" sldId="325"/>
            <ac:picMk id="22" creationId="{E7DFEA1C-EEFA-49DA-8ABE-12F0E4C86A0C}"/>
          </ac:picMkLst>
        </pc:picChg>
      </pc:sldChg>
      <pc:sldChg chg="addSp modSp add modTransition modAnim">
        <pc:chgData name="Roman Jašek" userId="8c5da18282d529bf" providerId="LiveId" clId="{E80740E1-D64A-4BA5-AA9F-18B4947DE53E}" dt="2018-04-07T12:39:11.686" v="3812"/>
        <pc:sldMkLst>
          <pc:docMk/>
          <pc:sldMk cId="2053909527" sldId="326"/>
        </pc:sldMkLst>
        <pc:spChg chg="mod">
          <ac:chgData name="Roman Jašek" userId="8c5da18282d529bf" providerId="LiveId" clId="{E80740E1-D64A-4BA5-AA9F-18B4947DE53E}" dt="2018-04-06T21:00:32.506" v="1021" actId="20577"/>
          <ac:spMkLst>
            <pc:docMk/>
            <pc:sldMk cId="2053909527" sldId="326"/>
            <ac:spMk id="2" creationId="{DFBDD50E-DACE-4E7C-AFAB-FF439243E3D2}"/>
          </ac:spMkLst>
        </pc:spChg>
        <pc:spChg chg="mod">
          <ac:chgData name="Roman Jašek" userId="8c5da18282d529bf" providerId="LiveId" clId="{E80740E1-D64A-4BA5-AA9F-18B4947DE53E}" dt="2018-04-06T21:08:16.297" v="1046" actId="1076"/>
          <ac:spMkLst>
            <pc:docMk/>
            <pc:sldMk cId="2053909527" sldId="326"/>
            <ac:spMk id="3" creationId="{A794F2C4-4FAC-4A19-A1F2-9704B6CA2B93}"/>
          </ac:spMkLst>
        </pc:spChg>
        <pc:picChg chg="add mod">
          <ac:chgData name="Roman Jašek" userId="8c5da18282d529bf" providerId="LiveId" clId="{E80740E1-D64A-4BA5-AA9F-18B4947DE53E}" dt="2018-04-06T21:09:50.824" v="1073" actId="571"/>
          <ac:picMkLst>
            <pc:docMk/>
            <pc:sldMk cId="2053909527" sldId="326"/>
            <ac:picMk id="8" creationId="{810B037F-4B28-4A57-B9BC-B852F319D3AE}"/>
          </ac:picMkLst>
        </pc:picChg>
        <pc:picChg chg="add mod">
          <ac:chgData name="Roman Jašek" userId="8c5da18282d529bf" providerId="LiveId" clId="{E80740E1-D64A-4BA5-AA9F-18B4947DE53E}" dt="2018-04-06T21:09:50.824" v="1073" actId="571"/>
          <ac:picMkLst>
            <pc:docMk/>
            <pc:sldMk cId="2053909527" sldId="326"/>
            <ac:picMk id="9" creationId="{2EF68116-0CE0-4F76-997C-5AB0C1AD446F}"/>
          </ac:picMkLst>
        </pc:picChg>
        <pc:picChg chg="add mod">
          <ac:chgData name="Roman Jašek" userId="8c5da18282d529bf" providerId="LiveId" clId="{E80740E1-D64A-4BA5-AA9F-18B4947DE53E}" dt="2018-04-06T21:09:44.864" v="1071" actId="1076"/>
          <ac:picMkLst>
            <pc:docMk/>
            <pc:sldMk cId="2053909527" sldId="326"/>
            <ac:picMk id="5122" creationId="{66788699-6B09-4DEC-9010-A969B80D9DF2}"/>
          </ac:picMkLst>
        </pc:picChg>
        <pc:picChg chg="add mod">
          <ac:chgData name="Roman Jašek" userId="8c5da18282d529bf" providerId="LiveId" clId="{E80740E1-D64A-4BA5-AA9F-18B4947DE53E}" dt="2018-04-06T21:09:44.864" v="1071" actId="1076"/>
          <ac:picMkLst>
            <pc:docMk/>
            <pc:sldMk cId="2053909527" sldId="326"/>
            <ac:picMk id="5124" creationId="{3ECE3A63-628F-43A4-9480-5EC114B72082}"/>
          </ac:picMkLst>
        </pc:picChg>
        <pc:picChg chg="add mod">
          <ac:chgData name="Roman Jašek" userId="8c5da18282d529bf" providerId="LiveId" clId="{E80740E1-D64A-4BA5-AA9F-18B4947DE53E}" dt="2018-04-06T21:09:44.864" v="1071" actId="1076"/>
          <ac:picMkLst>
            <pc:docMk/>
            <pc:sldMk cId="2053909527" sldId="326"/>
            <ac:picMk id="5126" creationId="{C55BA96C-985E-4D1B-BF0E-F44B104242A4}"/>
          </ac:picMkLst>
        </pc:picChg>
        <pc:picChg chg="add mod">
          <ac:chgData name="Roman Jašek" userId="8c5da18282d529bf" providerId="LiveId" clId="{E80740E1-D64A-4BA5-AA9F-18B4947DE53E}" dt="2018-04-06T21:09:44.864" v="1071" actId="1076"/>
          <ac:picMkLst>
            <pc:docMk/>
            <pc:sldMk cId="2053909527" sldId="326"/>
            <ac:picMk id="5128" creationId="{6E3BEF68-5FFB-4799-88E0-68CEE2EAB2E4}"/>
          </ac:picMkLst>
        </pc:picChg>
      </pc:sldChg>
      <pc:sldChg chg="addSp delSp modSp add modTransition modAnim">
        <pc:chgData name="Roman Jašek" userId="8c5da18282d529bf" providerId="LiveId" clId="{E80740E1-D64A-4BA5-AA9F-18B4947DE53E}" dt="2018-04-07T12:39:11.686" v="3812"/>
        <pc:sldMkLst>
          <pc:docMk/>
          <pc:sldMk cId="4005598348" sldId="327"/>
        </pc:sldMkLst>
        <pc:spChg chg="mod">
          <ac:chgData name="Roman Jašek" userId="8c5da18282d529bf" providerId="LiveId" clId="{E80740E1-D64A-4BA5-AA9F-18B4947DE53E}" dt="2018-04-06T21:10:17.837" v="1086" actId="20577"/>
          <ac:spMkLst>
            <pc:docMk/>
            <pc:sldMk cId="4005598348" sldId="327"/>
            <ac:spMk id="2" creationId="{C8A119CC-A903-4D09-9EF2-9F906544BC75}"/>
          </ac:spMkLst>
        </pc:spChg>
        <pc:spChg chg="del mod">
          <ac:chgData name="Roman Jašek" userId="8c5da18282d529bf" providerId="LiveId" clId="{E80740E1-D64A-4BA5-AA9F-18B4947DE53E}" dt="2018-04-06T21:11:43.400" v="1123" actId="478"/>
          <ac:spMkLst>
            <pc:docMk/>
            <pc:sldMk cId="4005598348" sldId="327"/>
            <ac:spMk id="3" creationId="{B416399C-CAFB-49F2-AAF0-8C8ECC7B253A}"/>
          </ac:spMkLst>
        </pc:spChg>
        <pc:spChg chg="add del mod">
          <ac:chgData name="Roman Jašek" userId="8c5da18282d529bf" providerId="LiveId" clId="{E80740E1-D64A-4BA5-AA9F-18B4947DE53E}" dt="2018-04-07T09:29:00.458" v="2549" actId="113"/>
          <ac:spMkLst>
            <pc:docMk/>
            <pc:sldMk cId="4005598348" sldId="327"/>
            <ac:spMk id="5" creationId="{93CA05BD-F71B-416D-A548-A74DB9DF0B6B}"/>
          </ac:spMkLst>
        </pc:spChg>
        <pc:spChg chg="add mod">
          <ac:chgData name="Roman Jašek" userId="8c5da18282d529bf" providerId="LiveId" clId="{E80740E1-D64A-4BA5-AA9F-18B4947DE53E}" dt="2018-04-06T21:16:57.388" v="1205" actId="1076"/>
          <ac:spMkLst>
            <pc:docMk/>
            <pc:sldMk cId="4005598348" sldId="327"/>
            <ac:spMk id="10" creationId="{548E1510-4E81-4CDF-8018-7C191C923884}"/>
          </ac:spMkLst>
        </pc:spChg>
        <pc:spChg chg="add mod">
          <ac:chgData name="Roman Jašek" userId="8c5da18282d529bf" providerId="LiveId" clId="{E80740E1-D64A-4BA5-AA9F-18B4947DE53E}" dt="2018-04-06T21:17:10.438" v="1209" actId="1076"/>
          <ac:spMkLst>
            <pc:docMk/>
            <pc:sldMk cId="4005598348" sldId="327"/>
            <ac:spMk id="11" creationId="{9203DA49-9500-4DC0-BFB8-4C5369758504}"/>
          </ac:spMkLst>
        </pc:spChg>
        <pc:spChg chg="add mod">
          <ac:chgData name="Roman Jašek" userId="8c5da18282d529bf" providerId="LiveId" clId="{E80740E1-D64A-4BA5-AA9F-18B4947DE53E}" dt="2018-04-06T21:17:19.892" v="1213" actId="1076"/>
          <ac:spMkLst>
            <pc:docMk/>
            <pc:sldMk cId="4005598348" sldId="327"/>
            <ac:spMk id="12" creationId="{FBB7D24C-A214-45B7-954A-B4373FE6B332}"/>
          </ac:spMkLst>
        </pc:spChg>
        <pc:picChg chg="add del mod">
          <ac:chgData name="Roman Jašek" userId="8c5da18282d529bf" providerId="LiveId" clId="{E80740E1-D64A-4BA5-AA9F-18B4947DE53E}" dt="2018-04-06T21:12:38.190" v="1125" actId="20577"/>
          <ac:picMkLst>
            <pc:docMk/>
            <pc:sldMk cId="4005598348" sldId="327"/>
            <ac:picMk id="6" creationId="{5D161437-CD36-404D-9033-E3F7F9B0290F}"/>
          </ac:picMkLst>
        </pc:picChg>
        <pc:picChg chg="add mod">
          <ac:chgData name="Roman Jašek" userId="8c5da18282d529bf" providerId="LiveId" clId="{E80740E1-D64A-4BA5-AA9F-18B4947DE53E}" dt="2018-04-06T21:16:37.326" v="1200" actId="1076"/>
          <ac:picMkLst>
            <pc:docMk/>
            <pc:sldMk cId="4005598348" sldId="327"/>
            <ac:picMk id="7" creationId="{6FFD0C7B-9998-4359-963A-C2961B3410D4}"/>
          </ac:picMkLst>
        </pc:picChg>
        <pc:picChg chg="add mod">
          <ac:chgData name="Roman Jašek" userId="8c5da18282d529bf" providerId="LiveId" clId="{E80740E1-D64A-4BA5-AA9F-18B4947DE53E}" dt="2018-04-06T21:16:43.112" v="1201" actId="1076"/>
          <ac:picMkLst>
            <pc:docMk/>
            <pc:sldMk cId="4005598348" sldId="327"/>
            <ac:picMk id="8" creationId="{1C715A53-9AAD-47BC-B78C-EC57A429BCC6}"/>
          </ac:picMkLst>
        </pc:picChg>
        <pc:picChg chg="add mod">
          <ac:chgData name="Roman Jašek" userId="8c5da18282d529bf" providerId="LiveId" clId="{E80740E1-D64A-4BA5-AA9F-18B4947DE53E}" dt="2018-04-06T21:16:37.326" v="1200" actId="1076"/>
          <ac:picMkLst>
            <pc:docMk/>
            <pc:sldMk cId="4005598348" sldId="327"/>
            <ac:picMk id="9" creationId="{08F42579-CEA5-4D50-826C-D13908EC9F88}"/>
          </ac:picMkLst>
        </pc:picChg>
        <pc:picChg chg="add del mod">
          <ac:chgData name="Roman Jašek" userId="8c5da18282d529bf" providerId="LiveId" clId="{E80740E1-D64A-4BA5-AA9F-18B4947DE53E}" dt="2018-04-06T21:11:43.400" v="1123" actId="478"/>
          <ac:picMkLst>
            <pc:docMk/>
            <pc:sldMk cId="4005598348" sldId="327"/>
            <ac:picMk id="6146" creationId="{1C1F4244-68B9-46FE-9566-E4C2BA874794}"/>
          </ac:picMkLst>
        </pc:picChg>
      </pc:sldChg>
      <pc:sldChg chg="modSp add modTransition modAnim">
        <pc:chgData name="Roman Jašek" userId="8c5da18282d529bf" providerId="LiveId" clId="{E80740E1-D64A-4BA5-AA9F-18B4947DE53E}" dt="2018-04-07T12:39:11.686" v="3812"/>
        <pc:sldMkLst>
          <pc:docMk/>
          <pc:sldMk cId="1928466000" sldId="328"/>
        </pc:sldMkLst>
        <pc:spChg chg="mod">
          <ac:chgData name="Roman Jašek" userId="8c5da18282d529bf" providerId="LiveId" clId="{E80740E1-D64A-4BA5-AA9F-18B4947DE53E}" dt="2018-04-06T21:17:56.537" v="1234" actId="20577"/>
          <ac:spMkLst>
            <pc:docMk/>
            <pc:sldMk cId="1928466000" sldId="328"/>
            <ac:spMk id="2" creationId="{AA6A0C3D-5826-4FEF-86DC-CE71E7DA1E83}"/>
          </ac:spMkLst>
        </pc:spChg>
        <pc:spChg chg="mod">
          <ac:chgData name="Roman Jašek" userId="8c5da18282d529bf" providerId="LiveId" clId="{E80740E1-D64A-4BA5-AA9F-18B4947DE53E}" dt="2018-04-07T09:33:11.251" v="2696" actId="20577"/>
          <ac:spMkLst>
            <pc:docMk/>
            <pc:sldMk cId="1928466000" sldId="328"/>
            <ac:spMk id="3" creationId="{C017F5B1-2E88-42CA-8C4F-B2C5A05B9C01}"/>
          </ac:spMkLst>
        </pc:spChg>
      </pc:sldChg>
      <pc:sldChg chg="addSp modSp add modTransition modAnim">
        <pc:chgData name="Roman Jašek" userId="8c5da18282d529bf" providerId="LiveId" clId="{E80740E1-D64A-4BA5-AA9F-18B4947DE53E}" dt="2018-04-07T12:39:11.686" v="3812"/>
        <pc:sldMkLst>
          <pc:docMk/>
          <pc:sldMk cId="181410226" sldId="329"/>
        </pc:sldMkLst>
        <pc:spChg chg="mod">
          <ac:chgData name="Roman Jašek" userId="8c5da18282d529bf" providerId="LiveId" clId="{E80740E1-D64A-4BA5-AA9F-18B4947DE53E}" dt="2018-04-06T21:25:16.277" v="1590" actId="113"/>
          <ac:spMkLst>
            <pc:docMk/>
            <pc:sldMk cId="181410226" sldId="329"/>
            <ac:spMk id="2" creationId="{82740D7D-922F-4B0F-9F87-AE356BD2B49F}"/>
          </ac:spMkLst>
        </pc:spChg>
        <pc:spChg chg="mod">
          <ac:chgData name="Roman Jašek" userId="8c5da18282d529bf" providerId="LiveId" clId="{E80740E1-D64A-4BA5-AA9F-18B4947DE53E}" dt="2018-04-07T09:31:17.413" v="2606" actId="20577"/>
          <ac:spMkLst>
            <pc:docMk/>
            <pc:sldMk cId="181410226" sldId="329"/>
            <ac:spMk id="3" creationId="{61A17255-EE05-411C-B23B-41112C644047}"/>
          </ac:spMkLst>
        </pc:spChg>
        <pc:picChg chg="add mod">
          <ac:chgData name="Roman Jašek" userId="8c5da18282d529bf" providerId="LiveId" clId="{E80740E1-D64A-4BA5-AA9F-18B4947DE53E}" dt="2018-04-06T21:25:09.872" v="1586" actId="1076"/>
          <ac:picMkLst>
            <pc:docMk/>
            <pc:sldMk cId="181410226" sldId="329"/>
            <ac:picMk id="4" creationId="{F20D349F-3132-4FAF-ADE0-518D5EB05B53}"/>
          </ac:picMkLst>
        </pc:picChg>
      </pc:sldChg>
      <pc:sldChg chg="addSp delSp modSp add modTransition">
        <pc:chgData name="Roman Jašek" userId="8c5da18282d529bf" providerId="LiveId" clId="{E80740E1-D64A-4BA5-AA9F-18B4947DE53E}" dt="2018-04-07T12:39:11.686" v="3812"/>
        <pc:sldMkLst>
          <pc:docMk/>
          <pc:sldMk cId="570274447" sldId="330"/>
        </pc:sldMkLst>
        <pc:spChg chg="mod">
          <ac:chgData name="Roman Jašek" userId="8c5da18282d529bf" providerId="LiveId" clId="{E80740E1-D64A-4BA5-AA9F-18B4947DE53E}" dt="2018-04-06T21:31:54.067" v="1839" actId="20577"/>
          <ac:spMkLst>
            <pc:docMk/>
            <pc:sldMk cId="570274447" sldId="330"/>
            <ac:spMk id="2" creationId="{B02A2150-20B1-44AC-BDC0-71F77A4B1A7A}"/>
          </ac:spMkLst>
        </pc:spChg>
        <pc:spChg chg="del">
          <ac:chgData name="Roman Jašek" userId="8c5da18282d529bf" providerId="LiveId" clId="{E80740E1-D64A-4BA5-AA9F-18B4947DE53E}" dt="2018-04-06T21:32:05.473" v="1840" actId="1076"/>
          <ac:spMkLst>
            <pc:docMk/>
            <pc:sldMk cId="570274447" sldId="330"/>
            <ac:spMk id="3" creationId="{971C5CEF-439B-4E69-B783-78CFB5A1824B}"/>
          </ac:spMkLst>
        </pc:spChg>
        <pc:picChg chg="add mod">
          <ac:chgData name="Roman Jašek" userId="8c5da18282d529bf" providerId="LiveId" clId="{E80740E1-D64A-4BA5-AA9F-18B4947DE53E}" dt="2018-04-06T21:32:47.660" v="1841" actId="1076"/>
          <ac:picMkLst>
            <pc:docMk/>
            <pc:sldMk cId="570274447" sldId="330"/>
            <ac:picMk id="5" creationId="{A626B319-9388-4937-9CDE-30D4989E060B}"/>
          </ac:picMkLst>
        </pc:picChg>
      </pc:sldChg>
      <pc:sldChg chg="addSp delSp modSp add modTransition modAnim">
        <pc:chgData name="Roman Jašek" userId="8c5da18282d529bf" providerId="LiveId" clId="{E80740E1-D64A-4BA5-AA9F-18B4947DE53E}" dt="2018-04-07T12:39:11.686" v="3812"/>
        <pc:sldMkLst>
          <pc:docMk/>
          <pc:sldMk cId="44366164" sldId="331"/>
        </pc:sldMkLst>
        <pc:spChg chg="mod">
          <ac:chgData name="Roman Jašek" userId="8c5da18282d529bf" providerId="LiveId" clId="{E80740E1-D64A-4BA5-AA9F-18B4947DE53E}" dt="2018-04-06T21:33:24.081" v="1862" actId="20577"/>
          <ac:spMkLst>
            <pc:docMk/>
            <pc:sldMk cId="44366164" sldId="331"/>
            <ac:spMk id="2" creationId="{2DDBBE76-44E7-4F23-ADC9-5C20D5265F7C}"/>
          </ac:spMkLst>
        </pc:spChg>
        <pc:spChg chg="del">
          <ac:chgData name="Roman Jašek" userId="8c5da18282d529bf" providerId="LiveId" clId="{E80740E1-D64A-4BA5-AA9F-18B4947DE53E}" dt="2018-04-06T21:33:28.761" v="1863" actId="20577"/>
          <ac:spMkLst>
            <pc:docMk/>
            <pc:sldMk cId="44366164" sldId="331"/>
            <ac:spMk id="3" creationId="{6C40E8CD-493E-412D-BA3E-AA9E7FB88BB4}"/>
          </ac:spMkLst>
        </pc:spChg>
        <pc:spChg chg="add mod">
          <ac:chgData name="Roman Jašek" userId="8c5da18282d529bf" providerId="LiveId" clId="{E80740E1-D64A-4BA5-AA9F-18B4947DE53E}" dt="2018-04-07T04:57:14.460" v="2305" actId="1076"/>
          <ac:spMkLst>
            <pc:docMk/>
            <pc:sldMk cId="44366164" sldId="331"/>
            <ac:spMk id="4" creationId="{D8BE174B-1774-458C-9522-5F626B0A5C32}"/>
          </ac:spMkLst>
        </pc:spChg>
        <pc:spChg chg="add mod">
          <ac:chgData name="Roman Jašek" userId="8c5da18282d529bf" providerId="LiveId" clId="{E80740E1-D64A-4BA5-AA9F-18B4947DE53E}" dt="2018-04-07T04:57:10.870" v="2304" actId="1076"/>
          <ac:spMkLst>
            <pc:docMk/>
            <pc:sldMk cId="44366164" sldId="331"/>
            <ac:spMk id="5" creationId="{D11AC2B1-4915-4450-9514-FA8A7A52E385}"/>
          </ac:spMkLst>
        </pc:spChg>
        <pc:spChg chg="add del mod">
          <ac:chgData name="Roman Jašek" userId="8c5da18282d529bf" providerId="LiveId" clId="{E80740E1-D64A-4BA5-AA9F-18B4947DE53E}" dt="2018-04-07T04:57:02.950" v="2303" actId="14100"/>
          <ac:spMkLst>
            <pc:docMk/>
            <pc:sldMk cId="44366164" sldId="331"/>
            <ac:spMk id="7" creationId="{F03F83FD-71DD-470C-8FD6-395FF5ECDB42}"/>
          </ac:spMkLst>
        </pc:spChg>
        <pc:spChg chg="add del">
          <ac:chgData name="Roman Jašek" userId="8c5da18282d529bf" providerId="LiveId" clId="{E80740E1-D64A-4BA5-AA9F-18B4947DE53E}" dt="2018-04-06T21:35:27.957" v="1871" actId="20577"/>
          <ac:spMkLst>
            <pc:docMk/>
            <pc:sldMk cId="44366164" sldId="331"/>
            <ac:spMk id="9" creationId="{A5E763E5-E7C6-4835-A344-3A55F4624D1C}"/>
          </ac:spMkLst>
        </pc:spChg>
        <pc:graphicFrameChg chg="add del mod modGraphic">
          <ac:chgData name="Roman Jašek" userId="8c5da18282d529bf" providerId="LiveId" clId="{E80740E1-D64A-4BA5-AA9F-18B4947DE53E}" dt="2018-04-06T21:35:19.142" v="1869" actId="20577"/>
          <ac:graphicFrameMkLst>
            <pc:docMk/>
            <pc:sldMk cId="44366164" sldId="331"/>
            <ac:graphicFrameMk id="8" creationId="{DEB8D679-1E33-4B8B-BCF3-D9061F46B03A}"/>
          </ac:graphicFrameMkLst>
        </pc:graphicFrameChg>
        <pc:picChg chg="add del mod">
          <ac:chgData name="Roman Jašek" userId="8c5da18282d529bf" providerId="LiveId" clId="{E80740E1-D64A-4BA5-AA9F-18B4947DE53E}" dt="2018-04-06T21:35:12.535" v="1865" actId="478"/>
          <ac:picMkLst>
            <pc:docMk/>
            <pc:sldMk cId="44366164" sldId="331"/>
            <ac:picMk id="5" creationId="{BDC6EE1F-6873-4029-90C3-50454B53291F}"/>
          </ac:picMkLst>
        </pc:picChg>
      </pc:sldChg>
      <pc:sldChg chg="addSp delSp modSp add modTransition">
        <pc:chgData name="Roman Jašek" userId="8c5da18282d529bf" providerId="LiveId" clId="{E80740E1-D64A-4BA5-AA9F-18B4947DE53E}" dt="2018-04-07T12:39:11.686" v="3812"/>
        <pc:sldMkLst>
          <pc:docMk/>
          <pc:sldMk cId="2407544128" sldId="332"/>
        </pc:sldMkLst>
        <pc:spChg chg="mod">
          <ac:chgData name="Roman Jašek" userId="8c5da18282d529bf" providerId="LiveId" clId="{E80740E1-D64A-4BA5-AA9F-18B4947DE53E}" dt="2018-04-06T21:38:47.870" v="1941" actId="20577"/>
          <ac:spMkLst>
            <pc:docMk/>
            <pc:sldMk cId="2407544128" sldId="332"/>
            <ac:spMk id="2" creationId="{F28E6E5E-E1B8-49D3-92DD-933F40934851}"/>
          </ac:spMkLst>
        </pc:spChg>
        <pc:spChg chg="del">
          <ac:chgData name="Roman Jašek" userId="8c5da18282d529bf" providerId="LiveId" clId="{E80740E1-D64A-4BA5-AA9F-18B4947DE53E}" dt="2018-04-06T21:38:42.896" v="1919" actId="20577"/>
          <ac:spMkLst>
            <pc:docMk/>
            <pc:sldMk cId="2407544128" sldId="332"/>
            <ac:spMk id="3" creationId="{451296FC-5C32-444E-96B2-81FA685EA476}"/>
          </ac:spMkLst>
        </pc:spChg>
        <pc:picChg chg="add mod">
          <ac:chgData name="Roman Jašek" userId="8c5da18282d529bf" providerId="LiveId" clId="{E80740E1-D64A-4BA5-AA9F-18B4947DE53E}" dt="2018-04-06T21:38:42.896" v="1919" actId="20577"/>
          <ac:picMkLst>
            <pc:docMk/>
            <pc:sldMk cId="2407544128" sldId="332"/>
            <ac:picMk id="5" creationId="{52513D12-FCE7-4D03-88DD-C87CB158D64A}"/>
          </ac:picMkLst>
        </pc:picChg>
      </pc:sldChg>
      <pc:sldChg chg="addSp delSp modSp add modTransition delAnim modAnim">
        <pc:chgData name="Roman Jašek" userId="8c5da18282d529bf" providerId="LiveId" clId="{E80740E1-D64A-4BA5-AA9F-18B4947DE53E}" dt="2018-04-07T12:39:11.686" v="3812"/>
        <pc:sldMkLst>
          <pc:docMk/>
          <pc:sldMk cId="1150964126" sldId="333"/>
        </pc:sldMkLst>
        <pc:spChg chg="mod">
          <ac:chgData name="Roman Jašek" userId="8c5da18282d529bf" providerId="LiveId" clId="{E80740E1-D64A-4BA5-AA9F-18B4947DE53E}" dt="2018-04-06T21:43:38.827" v="1952" actId="20577"/>
          <ac:spMkLst>
            <pc:docMk/>
            <pc:sldMk cId="1150964126" sldId="333"/>
            <ac:spMk id="2" creationId="{EABA243E-0420-47C4-B37B-50084D8A458A}"/>
          </ac:spMkLst>
        </pc:spChg>
        <pc:spChg chg="del">
          <ac:chgData name="Roman Jašek" userId="8c5da18282d529bf" providerId="LiveId" clId="{E80740E1-D64A-4BA5-AA9F-18B4947DE53E}" dt="2018-04-06T21:43:42.405" v="1953" actId="20577"/>
          <ac:spMkLst>
            <pc:docMk/>
            <pc:sldMk cId="1150964126" sldId="333"/>
            <ac:spMk id="3" creationId="{98AC7DC1-7079-4F03-BE10-6F79AF2E4E10}"/>
          </ac:spMkLst>
        </pc:spChg>
        <pc:spChg chg="add del mod">
          <ac:chgData name="Roman Jašek" userId="8c5da18282d529bf" providerId="LiveId" clId="{E80740E1-D64A-4BA5-AA9F-18B4947DE53E}" dt="2018-04-06T21:43:44.803" v="1954" actId="20577"/>
          <ac:spMkLst>
            <pc:docMk/>
            <pc:sldMk cId="1150964126" sldId="333"/>
            <ac:spMk id="4" creationId="{C31936DA-6201-4F9D-8680-4D9CB5CA0961}"/>
          </ac:spMkLst>
        </pc:spChg>
        <pc:spChg chg="add del mod">
          <ac:chgData name="Roman Jašek" userId="8c5da18282d529bf" providerId="LiveId" clId="{E80740E1-D64A-4BA5-AA9F-18B4947DE53E}" dt="2018-04-06T21:43:48.645" v="1955" actId="20577"/>
          <ac:spMkLst>
            <pc:docMk/>
            <pc:sldMk cId="1150964126" sldId="333"/>
            <ac:spMk id="5" creationId="{1D9B7DAB-FA0D-4374-A5CB-0E4CBE319BE8}"/>
          </ac:spMkLst>
        </pc:spChg>
        <pc:spChg chg="add del mod">
          <ac:chgData name="Roman Jašek" userId="8c5da18282d529bf" providerId="LiveId" clId="{E80740E1-D64A-4BA5-AA9F-18B4947DE53E}" dt="2018-04-06T21:51:16.440" v="2121" actId="1076"/>
          <ac:spMkLst>
            <pc:docMk/>
            <pc:sldMk cId="1150964126" sldId="333"/>
            <ac:spMk id="6" creationId="{EF314A2B-B5D5-44FE-8AAA-355F6F4CA16A}"/>
          </ac:spMkLst>
        </pc:spChg>
        <pc:spChg chg="add mod">
          <ac:chgData name="Roman Jašek" userId="8c5da18282d529bf" providerId="LiveId" clId="{E80740E1-D64A-4BA5-AA9F-18B4947DE53E}" dt="2018-04-06T21:51:26.242" v="2122" actId="1076"/>
          <ac:spMkLst>
            <pc:docMk/>
            <pc:sldMk cId="1150964126" sldId="333"/>
            <ac:spMk id="11" creationId="{30B63BB1-6975-46D5-AE1D-6FB7F9F8F402}"/>
          </ac:spMkLst>
        </pc:spChg>
        <pc:spChg chg="add mod">
          <ac:chgData name="Roman Jašek" userId="8c5da18282d529bf" providerId="LiveId" clId="{E80740E1-D64A-4BA5-AA9F-18B4947DE53E}" dt="2018-04-06T21:51:28.595" v="2123" actId="1076"/>
          <ac:spMkLst>
            <pc:docMk/>
            <pc:sldMk cId="1150964126" sldId="333"/>
            <ac:spMk id="12" creationId="{5A111238-8E67-4249-9260-F59F1E1B0140}"/>
          </ac:spMkLst>
        </pc:spChg>
        <pc:picChg chg="add mod">
          <ac:chgData name="Roman Jašek" userId="8c5da18282d529bf" providerId="LiveId" clId="{E80740E1-D64A-4BA5-AA9F-18B4947DE53E}" dt="2018-04-07T05:00:05.566" v="2315" actId="1076"/>
          <ac:picMkLst>
            <pc:docMk/>
            <pc:sldMk cId="1150964126" sldId="333"/>
            <ac:picMk id="3" creationId="{25DBB145-A1EF-4C3F-A64F-E59BCE4BAE5A}"/>
          </ac:picMkLst>
        </pc:picChg>
        <pc:picChg chg="add del mod">
          <ac:chgData name="Roman Jašek" userId="8c5da18282d529bf" providerId="LiveId" clId="{E80740E1-D64A-4BA5-AA9F-18B4947DE53E}" dt="2018-04-06T21:44:15.634" v="1959" actId="20577"/>
          <ac:picMkLst>
            <pc:docMk/>
            <pc:sldMk cId="1150964126" sldId="333"/>
            <ac:picMk id="7" creationId="{11C0041E-19CA-4CDF-98A1-F4CD0B2D74D7}"/>
          </ac:picMkLst>
        </pc:picChg>
        <pc:picChg chg="add del mod">
          <ac:chgData name="Roman Jašek" userId="8c5da18282d529bf" providerId="LiveId" clId="{E80740E1-D64A-4BA5-AA9F-18B4947DE53E}" dt="2018-04-07T05:00:01.709" v="2314" actId="478"/>
          <ac:picMkLst>
            <pc:docMk/>
            <pc:sldMk cId="1150964126" sldId="333"/>
            <ac:picMk id="8" creationId="{37A85595-353C-477D-9AE0-CFB99F498BC9}"/>
          </ac:picMkLst>
        </pc:picChg>
        <pc:picChg chg="add mod">
          <ac:chgData name="Roman Jašek" userId="8c5da18282d529bf" providerId="LiveId" clId="{E80740E1-D64A-4BA5-AA9F-18B4947DE53E}" dt="2018-04-06T21:45:50.795" v="2002" actId="1076"/>
          <ac:picMkLst>
            <pc:docMk/>
            <pc:sldMk cId="1150964126" sldId="333"/>
            <ac:picMk id="9" creationId="{C63FC270-D385-455A-AD6C-95E4023526C2}"/>
          </ac:picMkLst>
        </pc:picChg>
        <pc:picChg chg="add mod">
          <ac:chgData name="Roman Jašek" userId="8c5da18282d529bf" providerId="LiveId" clId="{E80740E1-D64A-4BA5-AA9F-18B4947DE53E}" dt="2018-04-06T21:46:40.803" v="2036" actId="1076"/>
          <ac:picMkLst>
            <pc:docMk/>
            <pc:sldMk cId="1150964126" sldId="333"/>
            <ac:picMk id="10" creationId="{FA19AFDA-AEF9-4788-98C5-BF41EDE792B5}"/>
          </ac:picMkLst>
        </pc:picChg>
      </pc:sldChg>
      <pc:sldChg chg="addSp delSp modSp add modTransition modAnim">
        <pc:chgData name="Roman Jašek" userId="8c5da18282d529bf" providerId="LiveId" clId="{E80740E1-D64A-4BA5-AA9F-18B4947DE53E}" dt="2018-04-07T12:39:11.686" v="3812"/>
        <pc:sldMkLst>
          <pc:docMk/>
          <pc:sldMk cId="1730354202" sldId="334"/>
        </pc:sldMkLst>
        <pc:spChg chg="mod">
          <ac:chgData name="Roman Jašek" userId="8c5da18282d529bf" providerId="LiveId" clId="{E80740E1-D64A-4BA5-AA9F-18B4947DE53E}" dt="2018-04-06T21:47:21.493" v="2047" actId="20577"/>
          <ac:spMkLst>
            <pc:docMk/>
            <pc:sldMk cId="1730354202" sldId="334"/>
            <ac:spMk id="2" creationId="{095FF205-1957-4FF1-84BD-54BF2AE579F3}"/>
          </ac:spMkLst>
        </pc:spChg>
        <pc:spChg chg="add del mod">
          <ac:chgData name="Roman Jašek" userId="8c5da18282d529bf" providerId="LiveId" clId="{E80740E1-D64A-4BA5-AA9F-18B4947DE53E}" dt="2018-04-06T21:48:24.163" v="2063" actId="14100"/>
          <ac:spMkLst>
            <pc:docMk/>
            <pc:sldMk cId="1730354202" sldId="334"/>
            <ac:spMk id="3" creationId="{D45F6D60-FE48-4E39-A95C-87AB780B9FFB}"/>
          </ac:spMkLst>
        </pc:spChg>
        <pc:spChg chg="add mod">
          <ac:chgData name="Roman Jašek" userId="8c5da18282d529bf" providerId="LiveId" clId="{E80740E1-D64A-4BA5-AA9F-18B4947DE53E}" dt="2018-04-06T21:49:50.314" v="2082" actId="1076"/>
          <ac:spMkLst>
            <pc:docMk/>
            <pc:sldMk cId="1730354202" sldId="334"/>
            <ac:spMk id="7" creationId="{E20FAF25-5075-4B02-982C-13C42D330E25}"/>
          </ac:spMkLst>
        </pc:spChg>
        <pc:picChg chg="add del mod">
          <ac:chgData name="Roman Jašek" userId="8c5da18282d529bf" providerId="LiveId" clId="{E80740E1-D64A-4BA5-AA9F-18B4947DE53E}" dt="2018-04-06T21:47:23.895" v="2049" actId="20577"/>
          <ac:picMkLst>
            <pc:docMk/>
            <pc:sldMk cId="1730354202" sldId="334"/>
            <ac:picMk id="4" creationId="{BDFD0DD1-0A31-4045-961A-1350D774FDCA}"/>
          </ac:picMkLst>
        </pc:picChg>
        <pc:picChg chg="add mod">
          <ac:chgData name="Roman Jašek" userId="8c5da18282d529bf" providerId="LiveId" clId="{E80740E1-D64A-4BA5-AA9F-18B4947DE53E}" dt="2018-04-06T21:49:46.393" v="2081" actId="1076"/>
          <ac:picMkLst>
            <pc:docMk/>
            <pc:sldMk cId="1730354202" sldId="334"/>
            <ac:picMk id="5" creationId="{C29D10C0-0DF2-4F5E-BF36-47989AB7B0F5}"/>
          </ac:picMkLst>
        </pc:picChg>
        <pc:picChg chg="add mod">
          <ac:chgData name="Roman Jašek" userId="8c5da18282d529bf" providerId="LiveId" clId="{E80740E1-D64A-4BA5-AA9F-18B4947DE53E}" dt="2018-04-06T21:49:54.210" v="2083" actId="1076"/>
          <ac:picMkLst>
            <pc:docMk/>
            <pc:sldMk cId="1730354202" sldId="334"/>
            <ac:picMk id="6" creationId="{15258CBB-E689-45D6-8B25-BFBCE55015F8}"/>
          </ac:picMkLst>
        </pc:picChg>
        <pc:picChg chg="add mod">
          <ac:chgData name="Roman Jašek" userId="8c5da18282d529bf" providerId="LiveId" clId="{E80740E1-D64A-4BA5-AA9F-18B4947DE53E}" dt="2018-04-06T21:50:11.478" v="2087" actId="1076"/>
          <ac:picMkLst>
            <pc:docMk/>
            <pc:sldMk cId="1730354202" sldId="334"/>
            <ac:picMk id="8" creationId="{BB5C41D6-CE67-4D83-B43B-40760CD47B54}"/>
          </ac:picMkLst>
        </pc:picChg>
      </pc:sldChg>
      <pc:sldChg chg="modSp add del">
        <pc:chgData name="Roman Jašek" userId="8c5da18282d529bf" providerId="LiveId" clId="{E80740E1-D64A-4BA5-AA9F-18B4947DE53E}" dt="2018-04-07T04:53:43.676" v="2276" actId="2696"/>
        <pc:sldMkLst>
          <pc:docMk/>
          <pc:sldMk cId="494597625" sldId="335"/>
        </pc:sldMkLst>
        <pc:spChg chg="mod">
          <ac:chgData name="Roman Jašek" userId="8c5da18282d529bf" providerId="LiveId" clId="{E80740E1-D64A-4BA5-AA9F-18B4947DE53E}" dt="2018-04-07T04:47:06.859" v="2275" actId="20577"/>
          <ac:spMkLst>
            <pc:docMk/>
            <pc:sldMk cId="494597625" sldId="335"/>
            <ac:spMk id="2" creationId="{478A4396-E618-40E5-99E2-2AD395629C3C}"/>
          </ac:spMkLst>
        </pc:spChg>
      </pc:sldChg>
      <pc:sldChg chg="addSp delSp modSp add modTransition">
        <pc:chgData name="Roman Jašek" userId="8c5da18282d529bf" providerId="LiveId" clId="{E80740E1-D64A-4BA5-AA9F-18B4947DE53E}" dt="2018-04-07T12:39:11.686" v="3812"/>
        <pc:sldMkLst>
          <pc:docMk/>
          <pc:sldMk cId="4241296594" sldId="335"/>
        </pc:sldMkLst>
        <pc:spChg chg="del">
          <ac:chgData name="Roman Jašek" userId="8c5da18282d529bf" providerId="LiveId" clId="{E80740E1-D64A-4BA5-AA9F-18B4947DE53E}" dt="2018-04-07T09:03:55.270" v="2324" actId="478"/>
          <ac:spMkLst>
            <pc:docMk/>
            <pc:sldMk cId="4241296594" sldId="335"/>
            <ac:spMk id="2" creationId="{E08C2A45-BDFF-44A4-8B6A-1C80F0C24052}"/>
          </ac:spMkLst>
        </pc:spChg>
        <pc:spChg chg="add del">
          <ac:chgData name="Roman Jašek" userId="8c5da18282d529bf" providerId="LiveId" clId="{E80740E1-D64A-4BA5-AA9F-18B4947DE53E}" dt="2018-04-07T09:03:58.058" v="2325" actId="478"/>
          <ac:spMkLst>
            <pc:docMk/>
            <pc:sldMk cId="4241296594" sldId="335"/>
            <ac:spMk id="3" creationId="{0F56CB27-D136-4C32-A8E2-E3509E6C0212}"/>
          </ac:spMkLst>
        </pc:spChg>
        <pc:picChg chg="add del mod">
          <ac:chgData name="Roman Jašek" userId="8c5da18282d529bf" providerId="LiveId" clId="{E80740E1-D64A-4BA5-AA9F-18B4947DE53E}" dt="2018-04-07T09:03:38.783" v="2323"/>
          <ac:picMkLst>
            <pc:docMk/>
            <pc:sldMk cId="4241296594" sldId="335"/>
            <ac:picMk id="5" creationId="{5A174CA9-E501-4539-9F34-2EC5C2A947A9}"/>
          </ac:picMkLst>
        </pc:picChg>
        <pc:picChg chg="add mod">
          <ac:chgData name="Roman Jašek" userId="8c5da18282d529bf" providerId="LiveId" clId="{E80740E1-D64A-4BA5-AA9F-18B4947DE53E}" dt="2018-04-07T09:05:25.031" v="2347" actId="1076"/>
          <ac:picMkLst>
            <pc:docMk/>
            <pc:sldMk cId="4241296594" sldId="335"/>
            <ac:picMk id="7" creationId="{146C9E30-65C5-42D0-92F6-A7F51A972C87}"/>
          </ac:picMkLst>
        </pc:picChg>
      </pc:sldChg>
      <pc:sldChg chg="addSp delSp modSp add modTransition">
        <pc:chgData name="Roman Jašek" userId="8c5da18282d529bf" providerId="LiveId" clId="{E80740E1-D64A-4BA5-AA9F-18B4947DE53E}" dt="2018-04-07T12:39:11.686" v="3812"/>
        <pc:sldMkLst>
          <pc:docMk/>
          <pc:sldMk cId="4004048685" sldId="336"/>
        </pc:sldMkLst>
        <pc:spChg chg="del">
          <ac:chgData name="Roman Jašek" userId="8c5da18282d529bf" providerId="LiveId" clId="{E80740E1-D64A-4BA5-AA9F-18B4947DE53E}" dt="2018-04-07T09:04:27.829" v="2334" actId="478"/>
          <ac:spMkLst>
            <pc:docMk/>
            <pc:sldMk cId="4004048685" sldId="336"/>
            <ac:spMk id="2" creationId="{87CD6A91-6C51-43AC-A953-479D22E4E0AE}"/>
          </ac:spMkLst>
        </pc:spChg>
        <pc:spChg chg="del">
          <ac:chgData name="Roman Jašek" userId="8c5da18282d529bf" providerId="LiveId" clId="{E80740E1-D64A-4BA5-AA9F-18B4947DE53E}" dt="2018-04-07T09:04:31.246" v="2335" actId="478"/>
          <ac:spMkLst>
            <pc:docMk/>
            <pc:sldMk cId="4004048685" sldId="336"/>
            <ac:spMk id="3" creationId="{A829FE82-8426-4A51-924C-B8382239826F}"/>
          </ac:spMkLst>
        </pc:spChg>
        <pc:picChg chg="add mod">
          <ac:chgData name="Roman Jašek" userId="8c5da18282d529bf" providerId="LiveId" clId="{E80740E1-D64A-4BA5-AA9F-18B4947DE53E}" dt="2018-04-07T09:05:09.945" v="2344" actId="1076"/>
          <ac:picMkLst>
            <pc:docMk/>
            <pc:sldMk cId="4004048685" sldId="336"/>
            <ac:picMk id="5" creationId="{411E7114-9DAC-42E7-B9FE-02CF7121EC93}"/>
          </ac:picMkLst>
        </pc:picChg>
      </pc:sldChg>
      <pc:sldChg chg="addSp delSp modSp add del modTransition">
        <pc:chgData name="Roman Jašek" userId="8c5da18282d529bf" providerId="LiveId" clId="{E80740E1-D64A-4BA5-AA9F-18B4947DE53E}" dt="2018-04-07T09:07:38.751" v="2354" actId="2696"/>
        <pc:sldMkLst>
          <pc:docMk/>
          <pc:sldMk cId="2253765393" sldId="337"/>
        </pc:sldMkLst>
        <pc:spChg chg="del">
          <ac:chgData name="Roman Jašek" userId="8c5da18282d529bf" providerId="LiveId" clId="{E80740E1-D64A-4BA5-AA9F-18B4947DE53E}" dt="2018-04-07T09:07:21.019" v="2350"/>
          <ac:spMkLst>
            <pc:docMk/>
            <pc:sldMk cId="2253765393" sldId="337"/>
            <ac:spMk id="2" creationId="{2978F549-25C7-47F0-BD52-AE1EE431764F}"/>
          </ac:spMkLst>
        </pc:spChg>
        <pc:spChg chg="del">
          <ac:chgData name="Roman Jašek" userId="8c5da18282d529bf" providerId="LiveId" clId="{E80740E1-D64A-4BA5-AA9F-18B4947DE53E}" dt="2018-04-07T09:07:21.019" v="2350"/>
          <ac:spMkLst>
            <pc:docMk/>
            <pc:sldMk cId="2253765393" sldId="337"/>
            <ac:spMk id="3" creationId="{93B98169-6FE4-45E8-ABEE-370FD069B1B3}"/>
          </ac:spMkLst>
        </pc:spChg>
        <pc:spChg chg="add mod">
          <ac:chgData name="Roman Jašek" userId="8c5da18282d529bf" providerId="LiveId" clId="{E80740E1-D64A-4BA5-AA9F-18B4947DE53E}" dt="2018-04-07T09:07:25.794" v="2353" actId="20577"/>
          <ac:spMkLst>
            <pc:docMk/>
            <pc:sldMk cId="2253765393" sldId="337"/>
            <ac:spMk id="4" creationId="{C48AC0EE-0C62-4B76-A89E-F240E0953930}"/>
          </ac:spMkLst>
        </pc:spChg>
        <pc:spChg chg="add mod">
          <ac:chgData name="Roman Jašek" userId="8c5da18282d529bf" providerId="LiveId" clId="{E80740E1-D64A-4BA5-AA9F-18B4947DE53E}" dt="2018-04-07T09:07:21.137" v="2351" actId="27636"/>
          <ac:spMkLst>
            <pc:docMk/>
            <pc:sldMk cId="2253765393" sldId="337"/>
            <ac:spMk id="5" creationId="{D6FBC047-02DD-43FD-9E10-FCFF6DCD61D7}"/>
          </ac:spMkLst>
        </pc:spChg>
      </pc:sldChg>
      <pc:sldChg chg="modSp add modTransition">
        <pc:chgData name="Roman Jašek" userId="8c5da18282d529bf" providerId="LiveId" clId="{E80740E1-D64A-4BA5-AA9F-18B4947DE53E}" dt="2018-04-07T12:39:11.686" v="3812"/>
        <pc:sldMkLst>
          <pc:docMk/>
          <pc:sldMk cId="4121721571" sldId="337"/>
        </pc:sldMkLst>
        <pc:spChg chg="mod">
          <ac:chgData name="Roman Jašek" userId="8c5da18282d529bf" providerId="LiveId" clId="{E80740E1-D64A-4BA5-AA9F-18B4947DE53E}" dt="2018-04-07T11:19:30.053" v="2727" actId="20577"/>
          <ac:spMkLst>
            <pc:docMk/>
            <pc:sldMk cId="4121721571" sldId="337"/>
            <ac:spMk id="2" creationId="{2388CD61-B4B0-4BD3-9B0C-D7CCFB9ECE45}"/>
          </ac:spMkLst>
        </pc:spChg>
        <pc:spChg chg="mod">
          <ac:chgData name="Roman Jašek" userId="8c5da18282d529bf" providerId="LiveId" clId="{E80740E1-D64A-4BA5-AA9F-18B4947DE53E}" dt="2018-04-07T11:18:46.271" v="2722" actId="6549"/>
          <ac:spMkLst>
            <pc:docMk/>
            <pc:sldMk cId="4121721571" sldId="337"/>
            <ac:spMk id="3" creationId="{B99C1FD2-0E4B-4BB3-A560-8B303FE10699}"/>
          </ac:spMkLst>
        </pc:spChg>
      </pc:sldChg>
      <pc:sldChg chg="modSp add modTransition">
        <pc:chgData name="Roman Jašek" userId="8c5da18282d529bf" providerId="LiveId" clId="{E80740E1-D64A-4BA5-AA9F-18B4947DE53E}" dt="2018-04-07T12:39:11.686" v="3812"/>
        <pc:sldMkLst>
          <pc:docMk/>
          <pc:sldMk cId="3281660853" sldId="338"/>
        </pc:sldMkLst>
        <pc:spChg chg="mod">
          <ac:chgData name="Roman Jašek" userId="8c5da18282d529bf" providerId="LiveId" clId="{E80740E1-D64A-4BA5-AA9F-18B4947DE53E}" dt="2018-04-07T09:27:42.888" v="2541" actId="20577"/>
          <ac:spMkLst>
            <pc:docMk/>
            <pc:sldMk cId="3281660853" sldId="338"/>
            <ac:spMk id="2" creationId="{41DFB69F-7538-41BB-B2D1-274478436C2D}"/>
          </ac:spMkLst>
        </pc:spChg>
        <pc:spChg chg="mod">
          <ac:chgData name="Roman Jašek" userId="8c5da18282d529bf" providerId="LiveId" clId="{E80740E1-D64A-4BA5-AA9F-18B4947DE53E}" dt="2018-04-07T11:31:11.276" v="2812" actId="20577"/>
          <ac:spMkLst>
            <pc:docMk/>
            <pc:sldMk cId="3281660853" sldId="338"/>
            <ac:spMk id="3" creationId="{07191FEA-C3FE-480C-8E82-3F0E78115050}"/>
          </ac:spMkLst>
        </pc:spChg>
      </pc:sldChg>
      <pc:sldChg chg="addSp modSp add ord modTransition">
        <pc:chgData name="Roman Jašek" userId="8c5da18282d529bf" providerId="LiveId" clId="{E80740E1-D64A-4BA5-AA9F-18B4947DE53E}" dt="2018-04-07T12:39:11.686" v="3812"/>
        <pc:sldMkLst>
          <pc:docMk/>
          <pc:sldMk cId="608631740" sldId="339"/>
        </pc:sldMkLst>
        <pc:spChg chg="mod">
          <ac:chgData name="Roman Jašek" userId="8c5da18282d529bf" providerId="LiveId" clId="{E80740E1-D64A-4BA5-AA9F-18B4947DE53E}" dt="2018-04-07T11:21:15.073" v="2754" actId="20577"/>
          <ac:spMkLst>
            <pc:docMk/>
            <pc:sldMk cId="608631740" sldId="339"/>
            <ac:spMk id="2" creationId="{EA1E4995-5483-43AA-B168-0DD9281B0023}"/>
          </ac:spMkLst>
        </pc:spChg>
        <pc:spChg chg="mod">
          <ac:chgData name="Roman Jašek" userId="8c5da18282d529bf" providerId="LiveId" clId="{E80740E1-D64A-4BA5-AA9F-18B4947DE53E}" dt="2018-04-07T11:21:39.583" v="2766" actId="122"/>
          <ac:spMkLst>
            <pc:docMk/>
            <pc:sldMk cId="608631740" sldId="339"/>
            <ac:spMk id="5" creationId="{1B494DDB-1589-4299-A9A4-BB19F174899D}"/>
          </ac:spMkLst>
        </pc:spChg>
        <pc:spChg chg="add mod">
          <ac:chgData name="Roman Jašek" userId="8c5da18282d529bf" providerId="LiveId" clId="{E80740E1-D64A-4BA5-AA9F-18B4947DE53E}" dt="2018-04-07T11:22:04.033" v="2783" actId="1076"/>
          <ac:spMkLst>
            <pc:docMk/>
            <pc:sldMk cId="608631740" sldId="339"/>
            <ac:spMk id="6" creationId="{EF5A80DE-8FB0-4412-B6C0-E3F6381C17EB}"/>
          </ac:spMkLst>
        </pc:spChg>
        <pc:picChg chg="mod">
          <ac:chgData name="Roman Jašek" userId="8c5da18282d529bf" providerId="LiveId" clId="{E80740E1-D64A-4BA5-AA9F-18B4947DE53E}" dt="2018-04-07T11:21:48.332" v="2769" actId="1076"/>
          <ac:picMkLst>
            <pc:docMk/>
            <pc:sldMk cId="608631740" sldId="339"/>
            <ac:picMk id="3076" creationId="{FF60A4CA-1EF6-47A3-AB64-CB8F6490FB88}"/>
          </ac:picMkLst>
        </pc:picChg>
      </pc:sldChg>
      <pc:sldChg chg="modSp add modTransition modAnim">
        <pc:chgData name="Roman Jašek" userId="8c5da18282d529bf" providerId="LiveId" clId="{E80740E1-D64A-4BA5-AA9F-18B4947DE53E}" dt="2018-04-07T12:39:11.686" v="3812"/>
        <pc:sldMkLst>
          <pc:docMk/>
          <pc:sldMk cId="3867660896" sldId="340"/>
        </pc:sldMkLst>
        <pc:spChg chg="mod">
          <ac:chgData name="Roman Jašek" userId="8c5da18282d529bf" providerId="LiveId" clId="{E80740E1-D64A-4BA5-AA9F-18B4947DE53E}" dt="2018-04-07T11:44:28.504" v="2836" actId="20577"/>
          <ac:spMkLst>
            <pc:docMk/>
            <pc:sldMk cId="3867660896" sldId="340"/>
            <ac:spMk id="2" creationId="{D3BA40F2-A2C5-4FA7-A443-74A9426FBA98}"/>
          </ac:spMkLst>
        </pc:spChg>
        <pc:spChg chg="mod">
          <ac:chgData name="Roman Jašek" userId="8c5da18282d529bf" providerId="LiveId" clId="{E80740E1-D64A-4BA5-AA9F-18B4947DE53E}" dt="2018-04-07T11:54:10.046" v="3380" actId="20577"/>
          <ac:spMkLst>
            <pc:docMk/>
            <pc:sldMk cId="3867660896" sldId="340"/>
            <ac:spMk id="3" creationId="{824BA9E9-E60E-4B25-87F3-BED46FF30749}"/>
          </ac:spMkLst>
        </pc:spChg>
      </pc:sldChg>
      <pc:sldChg chg="modSp add modTransition modAnim">
        <pc:chgData name="Roman Jašek" userId="8c5da18282d529bf" providerId="LiveId" clId="{E80740E1-D64A-4BA5-AA9F-18B4947DE53E}" dt="2018-04-07T12:39:11.686" v="3812"/>
        <pc:sldMkLst>
          <pc:docMk/>
          <pc:sldMk cId="2648118014" sldId="341"/>
        </pc:sldMkLst>
        <pc:spChg chg="mod">
          <ac:chgData name="Roman Jašek" userId="8c5da18282d529bf" providerId="LiveId" clId="{E80740E1-D64A-4BA5-AA9F-18B4947DE53E}" dt="2018-04-07T11:54:51.614" v="3382"/>
          <ac:spMkLst>
            <pc:docMk/>
            <pc:sldMk cId="2648118014" sldId="341"/>
            <ac:spMk id="2" creationId="{692BA614-EF61-491C-A19D-6CF76185ED0F}"/>
          </ac:spMkLst>
        </pc:spChg>
        <pc:spChg chg="mod">
          <ac:chgData name="Roman Jašek" userId="8c5da18282d529bf" providerId="LiveId" clId="{E80740E1-D64A-4BA5-AA9F-18B4947DE53E}" dt="2018-04-07T12:06:44.240" v="3811" actId="255"/>
          <ac:spMkLst>
            <pc:docMk/>
            <pc:sldMk cId="2648118014" sldId="341"/>
            <ac:spMk id="3" creationId="{5D602D48-3EBA-4818-B931-4B9D21AB7C11}"/>
          </ac:spMkLst>
        </pc:spChg>
      </pc:sldChg>
      <pc:sldMasterChg chg="addSp delSp modSp modSldLayout">
        <pc:chgData name="Roman Jašek" userId="8c5da18282d529bf" providerId="LiveId" clId="{E80740E1-D64A-4BA5-AA9F-18B4947DE53E}" dt="2018-04-06T19:42:15.351" v="136" actId="478"/>
        <pc:sldMasterMkLst>
          <pc:docMk/>
          <pc:sldMasterMk cId="425726441" sldId="2147483686"/>
        </pc:sldMasterMkLst>
        <pc:spChg chg="mod">
          <ac:chgData name="Roman Jašek" userId="8c5da18282d529bf" providerId="LiveId" clId="{E80740E1-D64A-4BA5-AA9F-18B4947DE53E}" dt="2018-04-06T19:37:04.180" v="96" actId="478"/>
          <ac:spMkLst>
            <pc:docMk/>
            <pc:sldMasterMk cId="425726441" sldId="2147483686"/>
            <ac:spMk id="2" creationId="{00000000-0000-0000-0000-000000000000}"/>
          </ac:spMkLst>
        </pc:spChg>
        <pc:spChg chg="mod">
          <ac:chgData name="Roman Jašek" userId="8c5da18282d529bf" providerId="LiveId" clId="{E80740E1-D64A-4BA5-AA9F-18B4947DE53E}" dt="2018-04-06T19:37:04.180" v="96" actId="478"/>
          <ac:spMkLst>
            <pc:docMk/>
            <pc:sldMasterMk cId="425726441" sldId="2147483686"/>
            <ac:spMk id="3" creationId="{00000000-0000-0000-0000-000000000000}"/>
          </ac:spMkLst>
        </pc:spChg>
        <pc:spChg chg="mod">
          <ac:chgData name="Roman Jašek" userId="8c5da18282d529bf" providerId="LiveId" clId="{E80740E1-D64A-4BA5-AA9F-18B4947DE53E}" dt="2018-04-06T19:37:04.180" v="96" actId="478"/>
          <ac:spMkLst>
            <pc:docMk/>
            <pc:sldMasterMk cId="425726441" sldId="2147483686"/>
            <ac:spMk id="4" creationId="{00000000-0000-0000-0000-000000000000}"/>
          </ac:spMkLst>
        </pc:spChg>
        <pc:spChg chg="mod">
          <ac:chgData name="Roman Jašek" userId="8c5da18282d529bf" providerId="LiveId" clId="{E80740E1-D64A-4BA5-AA9F-18B4947DE53E}" dt="2018-04-06T19:37:04.180" v="96" actId="478"/>
          <ac:spMkLst>
            <pc:docMk/>
            <pc:sldMasterMk cId="425726441" sldId="2147483686"/>
            <ac:spMk id="5" creationId="{00000000-0000-0000-0000-000000000000}"/>
          </ac:spMkLst>
        </pc:spChg>
        <pc:spChg chg="mod">
          <ac:chgData name="Roman Jašek" userId="8c5da18282d529bf" providerId="LiveId" clId="{E80740E1-D64A-4BA5-AA9F-18B4947DE53E}" dt="2018-04-06T19:37:04.180" v="96" actId="478"/>
          <ac:spMkLst>
            <pc:docMk/>
            <pc:sldMasterMk cId="425726441" sldId="2147483686"/>
            <ac:spMk id="6" creationId="{00000000-0000-0000-0000-000000000000}"/>
          </ac:spMkLst>
        </pc:spChg>
        <pc:grpChg chg="mod">
          <ac:chgData name="Roman Jašek" userId="8c5da18282d529bf" providerId="LiveId" clId="{E80740E1-D64A-4BA5-AA9F-18B4947DE53E}" dt="2018-04-06T19:37:04.180" v="96" actId="478"/>
          <ac:grpSpMkLst>
            <pc:docMk/>
            <pc:sldMasterMk cId="425726441" sldId="2147483686"/>
            <ac:grpSpMk id="7" creationId="{00000000-0000-0000-0000-000000000000}"/>
          </ac:grpSpMkLst>
        </pc:grpChg>
        <pc:picChg chg="add del mod">
          <ac:chgData name="Roman Jašek" userId="8c5da18282d529bf" providerId="LiveId" clId="{E80740E1-D64A-4BA5-AA9F-18B4947DE53E}" dt="2018-04-06T19:36:53.644" v="95" actId="478"/>
          <ac:picMkLst>
            <pc:docMk/>
            <pc:sldMasterMk cId="425726441" sldId="2147483686"/>
            <ac:picMk id="8" creationId="{BA03E695-9EEC-4688-B32D-327A82E010CE}"/>
          </ac:picMkLst>
        </pc:picChg>
        <pc:picChg chg="add">
          <ac:chgData name="Roman Jašek" userId="8c5da18282d529bf" providerId="LiveId" clId="{E80740E1-D64A-4BA5-AA9F-18B4947DE53E}" dt="2018-04-06T19:39:21.229" v="118" actId="478"/>
          <ac:picMkLst>
            <pc:docMk/>
            <pc:sldMasterMk cId="425726441" sldId="2147483686"/>
            <ac:picMk id="13" creationId="{49D8FC6B-A848-4AD1-8BFC-F9884D9CF39D}"/>
          </ac:picMkLst>
        </pc:picChg>
        <pc:picChg chg="add mod modCrop">
          <ac:chgData name="Roman Jašek" userId="8c5da18282d529bf" providerId="LiveId" clId="{E80740E1-D64A-4BA5-AA9F-18B4947DE53E}" dt="2018-04-06T19:41:42.847" v="132" actId="732"/>
          <ac:picMkLst>
            <pc:docMk/>
            <pc:sldMasterMk cId="425726441" sldId="2147483686"/>
            <ac:picMk id="14" creationId="{8DC4DAD9-8D59-4A1B-B571-8B4AF539A118}"/>
          </ac:picMkLst>
        </pc:picChg>
        <pc:picChg chg="mod">
          <ac:chgData name="Roman Jašek" userId="8c5da18282d529bf" providerId="LiveId" clId="{E80740E1-D64A-4BA5-AA9F-18B4947DE53E}" dt="2018-04-06T19:37:04.180" v="96" actId="478"/>
          <ac:picMkLst>
            <pc:docMk/>
            <pc:sldMasterMk cId="425726441" sldId="2147483686"/>
            <ac:picMk id="17" creationId="{00000000-0000-0000-0000-000000000000}"/>
          </ac:picMkLst>
        </pc:picChg>
        <pc:sldLayoutChg chg="addSp delSp modSp">
          <pc:chgData name="Roman Jašek" userId="8c5da18282d529bf" providerId="LiveId" clId="{E80740E1-D64A-4BA5-AA9F-18B4947DE53E}" dt="2018-04-06T19:42:15.351" v="136" actId="478"/>
          <pc:sldLayoutMkLst>
            <pc:docMk/>
            <pc:sldMasterMk cId="425726441" sldId="2147483686"/>
            <pc:sldLayoutMk cId="3196087332" sldId="2147483689"/>
          </pc:sldLayoutMkLst>
          <pc:picChg chg="add del mod">
            <ac:chgData name="Roman Jašek" userId="8c5da18282d529bf" providerId="LiveId" clId="{E80740E1-D64A-4BA5-AA9F-18B4947DE53E}" dt="2018-04-06T19:42:13.899" v="135" actId="478"/>
            <ac:picMkLst>
              <pc:docMk/>
              <pc:sldMasterMk cId="425726441" sldId="2147483686"/>
              <pc:sldLayoutMk cId="3196087332" sldId="2147483689"/>
              <ac:picMk id="7" creationId="{7BE19630-E106-4649-B3B7-F85418E5AD65}"/>
            </ac:picMkLst>
          </pc:picChg>
          <pc:picChg chg="add del mod ord modCrop">
            <ac:chgData name="Roman Jašek" userId="8c5da18282d529bf" providerId="LiveId" clId="{E80740E1-D64A-4BA5-AA9F-18B4947DE53E}" dt="2018-04-06T19:42:15.351" v="136" actId="478"/>
            <ac:picMkLst>
              <pc:docMk/>
              <pc:sldMasterMk cId="425726441" sldId="2147483686"/>
              <pc:sldLayoutMk cId="3196087332" sldId="2147483689"/>
              <ac:picMk id="8" creationId="{3799DE1C-26E3-46CA-8513-39F145F6E737}"/>
            </ac:picMkLst>
          </pc:picChg>
        </pc:sldLayoutChg>
        <pc:sldLayoutChg chg="modSp">
          <pc:chgData name="Roman Jašek" userId="8c5da18282d529bf" providerId="LiveId" clId="{E80740E1-D64A-4BA5-AA9F-18B4947DE53E}" dt="2018-04-06T19:37:04.180" v="96" actId="478"/>
          <pc:sldLayoutMkLst>
            <pc:docMk/>
            <pc:sldMasterMk cId="425726441" sldId="2147483686"/>
            <pc:sldLayoutMk cId="2082726033" sldId="2147483690"/>
          </pc:sldLayoutMkLst>
          <pc:spChg chg="mod">
            <ac:chgData name="Roman Jašek" userId="8c5da18282d529bf" providerId="LiveId" clId="{E80740E1-D64A-4BA5-AA9F-18B4947DE53E}" dt="2018-04-06T19:37:04.180" v="96" actId="478"/>
            <ac:spMkLst>
              <pc:docMk/>
              <pc:sldMasterMk cId="425726441" sldId="2147483686"/>
              <pc:sldLayoutMk cId="2082726033" sldId="2147483690"/>
              <ac:spMk id="2" creationId="{00000000-0000-0000-0000-000000000000}"/>
            </ac:spMkLst>
          </pc:spChg>
          <pc:spChg chg="mod">
            <ac:chgData name="Roman Jašek" userId="8c5da18282d529bf" providerId="LiveId" clId="{E80740E1-D64A-4BA5-AA9F-18B4947DE53E}" dt="2018-04-06T19:37:04.180" v="96" actId="478"/>
            <ac:spMkLst>
              <pc:docMk/>
              <pc:sldMasterMk cId="425726441" sldId="2147483686"/>
              <pc:sldLayoutMk cId="2082726033" sldId="2147483690"/>
              <ac:spMk id="3" creationId="{00000000-0000-0000-0000-000000000000}"/>
            </ac:spMkLst>
          </pc:spChg>
        </pc:sldLayoutChg>
        <pc:sldLayoutChg chg="modSp">
          <pc:chgData name="Roman Jašek" userId="8c5da18282d529bf" providerId="LiveId" clId="{E80740E1-D64A-4BA5-AA9F-18B4947DE53E}" dt="2018-04-06T19:37:04.180" v="96" actId="478"/>
          <pc:sldLayoutMkLst>
            <pc:docMk/>
            <pc:sldMasterMk cId="425726441" sldId="2147483686"/>
            <pc:sldLayoutMk cId="2569840669" sldId="2147483695"/>
          </pc:sldLayoutMkLst>
          <pc:spChg chg="mod">
            <ac:chgData name="Roman Jašek" userId="8c5da18282d529bf" providerId="LiveId" clId="{E80740E1-D64A-4BA5-AA9F-18B4947DE53E}" dt="2018-04-06T19:37:04.180" v="96" actId="478"/>
            <ac:spMkLst>
              <pc:docMk/>
              <pc:sldMasterMk cId="425726441" sldId="2147483686"/>
              <pc:sldLayoutMk cId="2569840669" sldId="2147483695"/>
              <ac:spMk id="3" creationId="{00000000-0000-0000-0000-000000000000}"/>
            </ac:spMkLst>
          </pc:spChg>
          <pc:spChg chg="mod">
            <ac:chgData name="Roman Jašek" userId="8c5da18282d529bf" providerId="LiveId" clId="{E80740E1-D64A-4BA5-AA9F-18B4947DE53E}" dt="2018-04-06T19:37:04.180" v="96" actId="478"/>
            <ac:spMkLst>
              <pc:docMk/>
              <pc:sldMasterMk cId="425726441" sldId="2147483686"/>
              <pc:sldLayoutMk cId="2569840669" sldId="2147483695"/>
              <ac:spMk id="4" creationId="{00000000-0000-0000-0000-000000000000}"/>
            </ac:spMkLst>
          </pc:spChg>
        </pc:sldLayoutChg>
        <pc:sldLayoutChg chg="modSp">
          <pc:chgData name="Roman Jašek" userId="8c5da18282d529bf" providerId="LiveId" clId="{E80740E1-D64A-4BA5-AA9F-18B4947DE53E}" dt="2018-04-06T19:37:04.180" v="96" actId="478"/>
          <pc:sldLayoutMkLst>
            <pc:docMk/>
            <pc:sldMasterMk cId="425726441" sldId="2147483686"/>
            <pc:sldLayoutMk cId="2001790420" sldId="2147483696"/>
          </pc:sldLayoutMkLst>
          <pc:spChg chg="mod">
            <ac:chgData name="Roman Jašek" userId="8c5da18282d529bf" providerId="LiveId" clId="{E80740E1-D64A-4BA5-AA9F-18B4947DE53E}" dt="2018-04-06T19:37:04.180" v="96" actId="478"/>
            <ac:spMkLst>
              <pc:docMk/>
              <pc:sldMasterMk cId="425726441" sldId="2147483686"/>
              <pc:sldLayoutMk cId="2001790420" sldId="2147483696"/>
              <ac:spMk id="3" creationId="{00000000-0000-0000-0000-000000000000}"/>
            </ac:spMkLst>
          </pc:spChg>
          <pc:spChg chg="mod">
            <ac:chgData name="Roman Jašek" userId="8c5da18282d529bf" providerId="LiveId" clId="{E80740E1-D64A-4BA5-AA9F-18B4947DE53E}" dt="2018-04-06T19:37:04.180" v="96" actId="478"/>
            <ac:spMkLst>
              <pc:docMk/>
              <pc:sldMasterMk cId="425726441" sldId="2147483686"/>
              <pc:sldLayoutMk cId="2001790420" sldId="2147483696"/>
              <ac:spMk id="4" creationId="{00000000-0000-0000-0000-000000000000}"/>
            </ac:spMkLst>
          </pc:spChg>
          <pc:spChg chg="mod">
            <ac:chgData name="Roman Jašek" userId="8c5da18282d529bf" providerId="LiveId" clId="{E80740E1-D64A-4BA5-AA9F-18B4947DE53E}" dt="2018-04-06T19:37:04.180" v="96" actId="478"/>
            <ac:spMkLst>
              <pc:docMk/>
              <pc:sldMasterMk cId="425726441" sldId="2147483686"/>
              <pc:sldLayoutMk cId="2001790420" sldId="2147483696"/>
              <ac:spMk id="5" creationId="{00000000-0000-0000-0000-000000000000}"/>
            </ac:spMkLst>
          </pc:spChg>
          <pc:spChg chg="mod">
            <ac:chgData name="Roman Jašek" userId="8c5da18282d529bf" providerId="LiveId" clId="{E80740E1-D64A-4BA5-AA9F-18B4947DE53E}" dt="2018-04-06T19:37:04.180" v="96" actId="478"/>
            <ac:spMkLst>
              <pc:docMk/>
              <pc:sldMasterMk cId="425726441" sldId="2147483686"/>
              <pc:sldLayoutMk cId="2001790420" sldId="2147483696"/>
              <ac:spMk id="6" creationId="{00000000-0000-0000-0000-000000000000}"/>
            </ac:spMkLst>
          </pc:spChg>
        </pc:sldLayoutChg>
        <pc:sldLayoutChg chg="modSp">
          <pc:chgData name="Roman Jašek" userId="8c5da18282d529bf" providerId="LiveId" clId="{E80740E1-D64A-4BA5-AA9F-18B4947DE53E}" dt="2018-04-06T19:37:04.180" v="96" actId="478"/>
          <pc:sldLayoutMkLst>
            <pc:docMk/>
            <pc:sldMasterMk cId="425726441" sldId="2147483686"/>
            <pc:sldLayoutMk cId="1428369285" sldId="2147483699"/>
          </pc:sldLayoutMkLst>
          <pc:spChg chg="mod">
            <ac:chgData name="Roman Jašek" userId="8c5da18282d529bf" providerId="LiveId" clId="{E80740E1-D64A-4BA5-AA9F-18B4947DE53E}" dt="2018-04-06T19:37:04.180" v="96" actId="478"/>
            <ac:spMkLst>
              <pc:docMk/>
              <pc:sldMasterMk cId="425726441" sldId="2147483686"/>
              <pc:sldLayoutMk cId="1428369285" sldId="2147483699"/>
              <ac:spMk id="2" creationId="{00000000-0000-0000-0000-000000000000}"/>
            </ac:spMkLst>
          </pc:spChg>
          <pc:spChg chg="mod">
            <ac:chgData name="Roman Jašek" userId="8c5da18282d529bf" providerId="LiveId" clId="{E80740E1-D64A-4BA5-AA9F-18B4947DE53E}" dt="2018-04-06T19:37:04.180" v="96" actId="478"/>
            <ac:spMkLst>
              <pc:docMk/>
              <pc:sldMasterMk cId="425726441" sldId="2147483686"/>
              <pc:sldLayoutMk cId="1428369285" sldId="2147483699"/>
              <ac:spMk id="3" creationId="{00000000-0000-0000-0000-000000000000}"/>
            </ac:spMkLst>
          </pc:spChg>
          <pc:spChg chg="mod">
            <ac:chgData name="Roman Jašek" userId="8c5da18282d529bf" providerId="LiveId" clId="{E80740E1-D64A-4BA5-AA9F-18B4947DE53E}" dt="2018-04-06T19:37:04.180" v="96" actId="478"/>
            <ac:spMkLst>
              <pc:docMk/>
              <pc:sldMasterMk cId="425726441" sldId="2147483686"/>
              <pc:sldLayoutMk cId="1428369285" sldId="2147483699"/>
              <ac:spMk id="4" creationId="{00000000-0000-0000-0000-000000000000}"/>
            </ac:spMkLst>
          </pc:spChg>
        </pc:sldLayoutChg>
        <pc:sldLayoutChg chg="modSp">
          <pc:chgData name="Roman Jašek" userId="8c5da18282d529bf" providerId="LiveId" clId="{E80740E1-D64A-4BA5-AA9F-18B4947DE53E}" dt="2018-04-06T19:37:04.180" v="96" actId="478"/>
          <pc:sldLayoutMkLst>
            <pc:docMk/>
            <pc:sldMasterMk cId="425726441" sldId="2147483686"/>
            <pc:sldLayoutMk cId="2951135200" sldId="2147483700"/>
          </pc:sldLayoutMkLst>
          <pc:spChg chg="mod">
            <ac:chgData name="Roman Jašek" userId="8c5da18282d529bf" providerId="LiveId" clId="{E80740E1-D64A-4BA5-AA9F-18B4947DE53E}" dt="2018-04-06T19:37:04.180" v="96" actId="478"/>
            <ac:spMkLst>
              <pc:docMk/>
              <pc:sldMasterMk cId="425726441" sldId="2147483686"/>
              <pc:sldLayoutMk cId="2951135200" sldId="2147483700"/>
              <ac:spMk id="2" creationId="{00000000-0000-0000-0000-000000000000}"/>
            </ac:spMkLst>
          </pc:spChg>
          <pc:spChg chg="mod">
            <ac:chgData name="Roman Jašek" userId="8c5da18282d529bf" providerId="LiveId" clId="{E80740E1-D64A-4BA5-AA9F-18B4947DE53E}" dt="2018-04-06T19:37:04.180" v="96" actId="478"/>
            <ac:spMkLst>
              <pc:docMk/>
              <pc:sldMasterMk cId="425726441" sldId="2147483686"/>
              <pc:sldLayoutMk cId="2951135200" sldId="2147483700"/>
              <ac:spMk id="3" creationId="{00000000-0000-0000-0000-000000000000}"/>
            </ac:spMkLst>
          </pc:spChg>
          <pc:spChg chg="mod">
            <ac:chgData name="Roman Jašek" userId="8c5da18282d529bf" providerId="LiveId" clId="{E80740E1-D64A-4BA5-AA9F-18B4947DE53E}" dt="2018-04-06T19:37:04.180" v="96" actId="478"/>
            <ac:spMkLst>
              <pc:docMk/>
              <pc:sldMasterMk cId="425726441" sldId="2147483686"/>
              <pc:sldLayoutMk cId="2951135200" sldId="2147483700"/>
              <ac:spMk id="4" creationId="{00000000-0000-0000-0000-000000000000}"/>
            </ac:spMkLst>
          </pc:spChg>
        </pc:sldLayoutChg>
        <pc:sldLayoutChg chg="modSp">
          <pc:chgData name="Roman Jašek" userId="8c5da18282d529bf" providerId="LiveId" clId="{E80740E1-D64A-4BA5-AA9F-18B4947DE53E}" dt="2018-04-06T19:37:04.180" v="96" actId="478"/>
          <pc:sldLayoutMkLst>
            <pc:docMk/>
            <pc:sldMasterMk cId="425726441" sldId="2147483686"/>
            <pc:sldLayoutMk cId="1078759778" sldId="2147483702"/>
          </pc:sldLayoutMkLst>
          <pc:spChg chg="mod">
            <ac:chgData name="Roman Jašek" userId="8c5da18282d529bf" providerId="LiveId" clId="{E80740E1-D64A-4BA5-AA9F-18B4947DE53E}" dt="2018-04-06T19:37:04.180" v="96" actId="478"/>
            <ac:spMkLst>
              <pc:docMk/>
              <pc:sldMasterMk cId="425726441" sldId="2147483686"/>
              <pc:sldLayoutMk cId="1078759778" sldId="2147483702"/>
              <ac:spMk id="2" creationId="{00000000-0000-0000-0000-000000000000}"/>
            </ac:spMkLst>
          </pc:spChg>
          <pc:spChg chg="mod">
            <ac:chgData name="Roman Jašek" userId="8c5da18282d529bf" providerId="LiveId" clId="{E80740E1-D64A-4BA5-AA9F-18B4947DE53E}" dt="2018-04-06T19:37:04.180" v="96" actId="478"/>
            <ac:spMkLst>
              <pc:docMk/>
              <pc:sldMasterMk cId="425726441" sldId="2147483686"/>
              <pc:sldLayoutMk cId="1078759778" sldId="2147483702"/>
              <ac:spMk id="3" creationId="{00000000-0000-0000-0000-000000000000}"/>
            </ac:spMkLst>
          </pc:spChg>
          <pc:spChg chg="mod">
            <ac:chgData name="Roman Jašek" userId="8c5da18282d529bf" providerId="LiveId" clId="{E80740E1-D64A-4BA5-AA9F-18B4947DE53E}" dt="2018-04-06T19:37:04.180" v="96" actId="478"/>
            <ac:spMkLst>
              <pc:docMk/>
              <pc:sldMasterMk cId="425726441" sldId="2147483686"/>
              <pc:sldLayoutMk cId="1078759778" sldId="2147483702"/>
              <ac:spMk id="6" creationId="{00000000-0000-0000-0000-000000000000}"/>
            </ac:spMkLst>
          </pc:spChg>
        </pc:sldLayoutChg>
        <pc:sldLayoutChg chg="addSp delSp modSp">
          <pc:chgData name="Roman Jašek" userId="8c5da18282d529bf" providerId="LiveId" clId="{E80740E1-D64A-4BA5-AA9F-18B4947DE53E}" dt="2018-04-06T19:39:29.050" v="120" actId="478"/>
          <pc:sldLayoutMkLst>
            <pc:docMk/>
            <pc:sldMasterMk cId="425726441" sldId="2147483686"/>
            <pc:sldLayoutMk cId="3287365189" sldId="2147483711"/>
          </pc:sldLayoutMkLst>
          <pc:spChg chg="mod">
            <ac:chgData name="Roman Jašek" userId="8c5da18282d529bf" providerId="LiveId" clId="{E80740E1-D64A-4BA5-AA9F-18B4947DE53E}" dt="2018-04-06T19:37:04.180" v="96" actId="478"/>
            <ac:spMkLst>
              <pc:docMk/>
              <pc:sldMasterMk cId="425726441" sldId="2147483686"/>
              <pc:sldLayoutMk cId="3287365189" sldId="2147483711"/>
              <ac:spMk id="5" creationId="{00000000-0000-0000-0000-000000000000}"/>
            </ac:spMkLst>
          </pc:spChg>
          <pc:spChg chg="mod">
            <ac:chgData name="Roman Jašek" userId="8c5da18282d529bf" providerId="LiveId" clId="{E80740E1-D64A-4BA5-AA9F-18B4947DE53E}" dt="2018-04-06T19:37:04.180" v="96" actId="478"/>
            <ac:spMkLst>
              <pc:docMk/>
              <pc:sldMasterMk cId="425726441" sldId="2147483686"/>
              <pc:sldLayoutMk cId="3287365189" sldId="2147483711"/>
              <ac:spMk id="7" creationId="{00000000-0000-0000-0000-000000000000}"/>
            </ac:spMkLst>
          </pc:spChg>
          <pc:spChg chg="mod">
            <ac:chgData name="Roman Jašek" userId="8c5da18282d529bf" providerId="LiveId" clId="{E80740E1-D64A-4BA5-AA9F-18B4947DE53E}" dt="2018-04-06T19:37:04.180" v="96" actId="478"/>
            <ac:spMkLst>
              <pc:docMk/>
              <pc:sldMasterMk cId="425726441" sldId="2147483686"/>
              <pc:sldLayoutMk cId="3287365189" sldId="2147483711"/>
              <ac:spMk id="25" creationId="{00000000-0000-0000-0000-000000000000}"/>
            </ac:spMkLst>
          </pc:spChg>
          <pc:picChg chg="mod">
            <ac:chgData name="Roman Jašek" userId="8c5da18282d529bf" providerId="LiveId" clId="{E80740E1-D64A-4BA5-AA9F-18B4947DE53E}" dt="2018-04-06T19:37:04.180" v="96" actId="478"/>
            <ac:picMkLst>
              <pc:docMk/>
              <pc:sldMasterMk cId="425726441" sldId="2147483686"/>
              <pc:sldLayoutMk cId="3287365189" sldId="2147483711"/>
              <ac:picMk id="4" creationId="{00000000-0000-0000-0000-000000000000}"/>
            </ac:picMkLst>
          </pc:picChg>
          <pc:picChg chg="del mod">
            <ac:chgData name="Roman Jašek" userId="8c5da18282d529bf" providerId="LiveId" clId="{E80740E1-D64A-4BA5-AA9F-18B4947DE53E}" dt="2018-04-06T19:35:14.369" v="75" actId="478"/>
            <ac:picMkLst>
              <pc:docMk/>
              <pc:sldMasterMk cId="425726441" sldId="2147483686"/>
              <pc:sldLayoutMk cId="3287365189" sldId="2147483711"/>
              <ac:picMk id="6" creationId="{00000000-0000-0000-0000-000000000000}"/>
            </ac:picMkLst>
          </pc:picChg>
          <pc:picChg chg="add del mod">
            <ac:chgData name="Roman Jašek" userId="8c5da18282d529bf" providerId="LiveId" clId="{E80740E1-D64A-4BA5-AA9F-18B4947DE53E}" dt="2018-04-06T19:35:35.935" v="82" actId="478"/>
            <ac:picMkLst>
              <pc:docMk/>
              <pc:sldMasterMk cId="425726441" sldId="2147483686"/>
              <pc:sldLayoutMk cId="3287365189" sldId="2147483711"/>
              <ac:picMk id="8" creationId="{B159D057-388D-4CF5-A07B-A4503419E978}"/>
            </ac:picMkLst>
          </pc:picChg>
          <pc:picChg chg="add del mod">
            <ac:chgData name="Roman Jašek" userId="8c5da18282d529bf" providerId="LiveId" clId="{E80740E1-D64A-4BA5-AA9F-18B4947DE53E}" dt="2018-04-06T19:35:34.818" v="81" actId="478"/>
            <ac:picMkLst>
              <pc:docMk/>
              <pc:sldMasterMk cId="425726441" sldId="2147483686"/>
              <pc:sldLayoutMk cId="3287365189" sldId="2147483711"/>
              <ac:picMk id="9" creationId="{B7B06E5E-B5CE-4BA7-9C85-BCCEC27BAD57}"/>
            </ac:picMkLst>
          </pc:picChg>
          <pc:picChg chg="add del mod">
            <ac:chgData name="Roman Jašek" userId="8c5da18282d529bf" providerId="LiveId" clId="{E80740E1-D64A-4BA5-AA9F-18B4947DE53E}" dt="2018-04-06T19:37:10.886" v="99" actId="478"/>
            <ac:picMkLst>
              <pc:docMk/>
              <pc:sldMasterMk cId="425726441" sldId="2147483686"/>
              <pc:sldLayoutMk cId="3287365189" sldId="2147483711"/>
              <ac:picMk id="10" creationId="{72B1C993-774B-47E9-96E7-7531AEDA36A8}"/>
            </ac:picMkLst>
          </pc:picChg>
          <pc:picChg chg="add mod">
            <ac:chgData name="Roman Jašek" userId="8c5da18282d529bf" providerId="LiveId" clId="{E80740E1-D64A-4BA5-AA9F-18B4947DE53E}" dt="2018-04-06T19:37:09.315" v="98" actId="1076"/>
            <ac:picMkLst>
              <pc:docMk/>
              <pc:sldMasterMk cId="425726441" sldId="2147483686"/>
              <pc:sldLayoutMk cId="3287365189" sldId="2147483711"/>
              <ac:picMk id="11" creationId="{2F034541-5D5A-4017-8607-EE95C1444B51}"/>
            </ac:picMkLst>
          </pc:picChg>
          <pc:picChg chg="add del">
            <ac:chgData name="Roman Jašek" userId="8c5da18282d529bf" providerId="LiveId" clId="{E80740E1-D64A-4BA5-AA9F-18B4947DE53E}" dt="2018-04-06T19:39:26.849" v="119" actId="478"/>
            <ac:picMkLst>
              <pc:docMk/>
              <pc:sldMasterMk cId="425726441" sldId="2147483686"/>
              <pc:sldLayoutMk cId="3287365189" sldId="2147483711"/>
              <ac:picMk id="12" creationId="{BE2A5648-8B27-46E0-A1A5-F7A25151DDD7}"/>
            </ac:picMkLst>
          </pc:picChg>
          <pc:picChg chg="add del">
            <ac:chgData name="Roman Jašek" userId="8c5da18282d529bf" providerId="LiveId" clId="{E80740E1-D64A-4BA5-AA9F-18B4947DE53E}" dt="2018-04-06T19:39:29.050" v="120" actId="478"/>
            <ac:picMkLst>
              <pc:docMk/>
              <pc:sldMasterMk cId="425726441" sldId="2147483686"/>
              <pc:sldLayoutMk cId="3287365189" sldId="2147483711"/>
              <ac:picMk id="13" creationId="{510E93BA-B28D-4776-A9C8-0A4AB16B8BCD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D9D34-EBDF-444B-8E61-3132A89E4FC2}" type="datetimeFigureOut">
              <a:rPr lang="cs-CZ" smtClean="0"/>
              <a:t>07.04.2018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23E56-F69C-4878-AA27-04FBC5F7F8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9998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Nadpis 26"/>
          <p:cNvSpPr>
            <a:spLocks noGrp="1"/>
          </p:cNvSpPr>
          <p:nvPr>
            <p:ph type="title"/>
          </p:nvPr>
        </p:nvSpPr>
        <p:spPr>
          <a:xfrm>
            <a:off x="781105" y="1132709"/>
            <a:ext cx="10766987" cy="1440161"/>
          </a:xfrm>
        </p:spPr>
        <p:txBody>
          <a:bodyPr anchor="b">
            <a:normAutofit/>
          </a:bodyPr>
          <a:lstStyle>
            <a:lvl1pPr algn="l">
              <a:defRPr sz="40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6254" t="1" r="49208" b="29452"/>
          <a:stretch/>
        </p:blipFill>
        <p:spPr>
          <a:xfrm>
            <a:off x="-48683" y="4434324"/>
            <a:ext cx="12240683" cy="242368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510268"/>
          </a:xfrm>
          <a:prstGeom prst="rect">
            <a:avLst/>
          </a:prstGeom>
          <a:solidFill>
            <a:srgbClr val="2C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b="0" baseline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www.dotNETcollege.cz</a:t>
            </a:r>
            <a:endParaRPr lang="cs-CZ" sz="1800" b="0" dirty="0">
              <a:solidFill>
                <a:schemeClr val="bg1"/>
              </a:solidFill>
              <a:latin typeface="Segoe UI Light" pitchFamily="34" charset="0"/>
              <a:cs typeface="Segoe UI Light" pitchFamily="34" charset="0"/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1257617" y="2852940"/>
            <a:ext cx="9676771" cy="2016125"/>
          </a:xfrm>
        </p:spPr>
        <p:txBody>
          <a:bodyPr>
            <a:normAutofit fontScale="92500" lnSpcReduction="10000"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 sz="4000" b="1"/>
              <a:t>Upravte styly předlohy textu.</a:t>
            </a:r>
          </a:p>
          <a:p>
            <a:pPr lvl="1"/>
            <a:r>
              <a:rPr lang="cs-CZ" sz="4000" b="1"/>
              <a:t>Druhá úroveň</a:t>
            </a:r>
          </a:p>
          <a:p>
            <a:pPr lvl="2"/>
            <a:r>
              <a:rPr lang="cs-CZ" sz="4000" b="1"/>
              <a:t>Třetí úroveň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2F034541-5D5A-4017-8607-EE95C1444B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9227" y="0"/>
            <a:ext cx="1536779" cy="127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EAE2-05D7-4CED-BE1F-5C52B46909EC}" type="datetimeFigureOut">
              <a:rPr lang="cs-CZ" smtClean="0"/>
              <a:t>07.04.2018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F021-38D6-4A97-A4E5-5C0777749F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076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EAE2-05D7-4CED-BE1F-5C52B46909EC}" type="datetimeFigureOut">
              <a:rPr lang="cs-CZ" smtClean="0"/>
              <a:t>07.04.2018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</p:spPr>
        <p:txBody>
          <a:bodyPr/>
          <a:lstStyle/>
          <a:p>
            <a:fld id="{F2EBF021-38D6-4A97-A4E5-5C0777749F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87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EAE2-05D7-4CED-BE1F-5C52B46909EC}" type="datetimeFigureOut">
              <a:rPr lang="cs-CZ" smtClean="0"/>
              <a:t>07.04.2018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F021-38D6-4A97-A4E5-5C0777749F2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608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ó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44"/>
            <a:ext cx="10972800" cy="85010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68761"/>
            <a:ext cx="10972800" cy="485740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Consolas" pitchFamily="49" charset="0"/>
                <a:cs typeface="Consolas" pitchFamily="49" charset="0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  <a:latin typeface="Consolas" pitchFamily="49" charset="0"/>
                <a:cs typeface="Consolas" pitchFamily="49" charset="0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Consolas" pitchFamily="49" charset="0"/>
                <a:cs typeface="Consolas" pitchFamily="49" charset="0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Consolas" pitchFamily="49" charset="0"/>
                <a:cs typeface="Consolas" pitchFamily="49" charset="0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Consolas" pitchFamily="49" charset="0"/>
                <a:cs typeface="Consolas" pitchFamily="49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EAE2-05D7-4CED-BE1F-5C52B46909EC}" type="datetimeFigureOut">
              <a:rPr lang="cs-CZ" smtClean="0"/>
              <a:t>07.04.2018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F021-38D6-4A97-A4E5-5C0777749F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272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EAE2-05D7-4CED-BE1F-5C52B46909EC}" type="datetimeFigureOut">
              <a:rPr lang="cs-CZ" smtClean="0"/>
              <a:t>07.04.2018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F021-38D6-4A97-A4E5-5C0777749F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84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73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EAE2-05D7-4CED-BE1F-5C52B46909EC}" type="datetimeFigureOut">
              <a:rPr lang="cs-CZ" smtClean="0"/>
              <a:t>07.04.2018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F021-38D6-4A97-A4E5-5C0777749F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7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EAE2-05D7-4CED-BE1F-5C52B46909EC}" type="datetimeFigureOut">
              <a:rPr lang="cs-CZ" smtClean="0"/>
              <a:t>07.04.2018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F021-38D6-4A97-A4E5-5C0777749F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58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EAE2-05D7-4CED-BE1F-5C52B46909EC}" type="datetimeFigureOut">
              <a:rPr lang="cs-CZ" smtClean="0"/>
              <a:t>07.04.2018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F021-38D6-4A97-A4E5-5C0777749F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490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3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EAE2-05D7-4CED-BE1F-5C52B46909EC}" type="datetimeFigureOut">
              <a:rPr lang="cs-CZ" smtClean="0"/>
              <a:t>07.04.2018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F021-38D6-4A97-A4E5-5C0777749F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836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EAE2-05D7-4CED-BE1F-5C52B46909EC}" type="datetimeFigureOut">
              <a:rPr lang="cs-CZ" smtClean="0"/>
              <a:t>07.04.2018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F021-38D6-4A97-A4E5-5C0777749F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13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 Light" pitchFamily="34" charset="0"/>
                <a:cs typeface="Segoe UI Light" pitchFamily="34" charset="0"/>
              </a:defRPr>
            </a:lvl1pPr>
          </a:lstStyle>
          <a:p>
            <a:fld id="{E7B4EAE2-05D7-4CED-BE1F-5C52B46909EC}" type="datetimeFigureOut">
              <a:rPr lang="cs-CZ" smtClean="0"/>
              <a:pPr/>
              <a:t>07.04.2018</a:t>
            </a:fld>
            <a:endParaRPr lang="cs-CZ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3"/>
          <a:srcRect l="6254" t="2" r="50778" b="52969"/>
          <a:stretch/>
        </p:blipFill>
        <p:spPr>
          <a:xfrm>
            <a:off x="431372" y="6021416"/>
            <a:ext cx="11760629" cy="863973"/>
          </a:xfrm>
          <a:prstGeom prst="rect">
            <a:avLst/>
          </a:prstGeom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 Light" pitchFamily="34" charset="0"/>
                <a:cs typeface="Segoe UI Light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 Light" pitchFamily="34" charset="0"/>
                <a:cs typeface="Segoe UI Light" pitchFamily="34" charset="0"/>
              </a:defRPr>
            </a:lvl1pPr>
          </a:lstStyle>
          <a:p>
            <a:fld id="{F2EBF021-38D6-4A97-A4E5-5C0777749F2E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363968"/>
            <a:ext cx="12192000" cy="510268"/>
            <a:chOff x="0" y="0"/>
            <a:chExt cx="9144000" cy="51026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0"/>
              <a:ext cx="9144000" cy="510268"/>
            </a:xfrm>
            <a:prstGeom prst="rect">
              <a:avLst/>
            </a:prstGeom>
            <a:solidFill>
              <a:srgbClr val="2C3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 b="0" dirty="0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14"/>
            <a:srcRect b="26336"/>
            <a:stretch/>
          </p:blipFill>
          <p:spPr>
            <a:xfrm>
              <a:off x="8028384" y="0"/>
              <a:ext cx="833992" cy="510268"/>
            </a:xfrm>
            <a:prstGeom prst="rect">
              <a:avLst/>
            </a:prstGeom>
          </p:spPr>
        </p:pic>
      </p:grpSp>
      <p:pic>
        <p:nvPicPr>
          <p:cNvPr id="13" name="Obrázek 12">
            <a:extLst>
              <a:ext uri="{FF2B5EF4-FFF2-40B4-BE49-F238E27FC236}">
                <a16:creationId xmlns:a16="http://schemas.microsoft.com/office/drawing/2014/main" id="{49D8FC6B-A848-4AD1-8BFC-F9884D9CF3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50914"/>
          <a:stretch/>
        </p:blipFill>
        <p:spPr>
          <a:xfrm>
            <a:off x="1" y="6349558"/>
            <a:ext cx="12192000" cy="584642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8DC4DAD9-8D59-4A1B-B571-8B4AF539A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-223" t="-166" r="223" b="19840"/>
          <a:stretch/>
        </p:blipFill>
        <p:spPr>
          <a:xfrm>
            <a:off x="10820400" y="6349558"/>
            <a:ext cx="876300" cy="58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89" r:id="rId2"/>
    <p:sldLayoutId id="2147483690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Segoe UI Light" pitchFamily="34" charset="0"/>
          <a:ea typeface="+mn-ea"/>
          <a:cs typeface="Segoe UI Light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Segoe UI Light" pitchFamily="34" charset="0"/>
          <a:ea typeface="+mn-ea"/>
          <a:cs typeface="Segoe UI Light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Segoe UI Light" pitchFamily="34" charset="0"/>
          <a:ea typeface="+mn-ea"/>
          <a:cs typeface="Segoe UI Light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Segoe UI Light" pitchFamily="34" charset="0"/>
          <a:ea typeface="+mn-ea"/>
          <a:cs typeface="Segoe UI Light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Segoe UI Light" pitchFamily="34" charset="0"/>
          <a:ea typeface="+mn-ea"/>
          <a:cs typeface="Segoe UI Light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tomas.herceg@rigant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amarin/Xamarin.Forms/projects" TargetMode="External"/><Relationship Id="rId2" Type="http://schemas.openxmlformats.org/officeDocument/2006/relationships/hyperlink" Target="https://github.com/xamarin/Xamarin.Forms/wiki/Feature-Roadmap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xamarin/Xamarin.Forms/issues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otnetcollege.cz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nového ve </a:t>
            </a:r>
            <a:r>
              <a:rPr lang="cs-CZ" dirty="0" err="1"/>
              <a:t>Xamarinu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400" b="1" dirty="0"/>
              <a:t>Roman Ja</a:t>
            </a:r>
            <a:r>
              <a:rPr lang="cs-CZ" sz="4400" b="1" dirty="0"/>
              <a:t>šek</a:t>
            </a:r>
          </a:p>
          <a:p>
            <a:r>
              <a:rPr lang="cs-CZ" i="1" dirty="0"/>
              <a:t>Microsoft Most </a:t>
            </a:r>
            <a:r>
              <a:rPr lang="cs-CZ" i="1" dirty="0" err="1"/>
              <a:t>Valuable</a:t>
            </a:r>
            <a:r>
              <a:rPr lang="cs-CZ" i="1" dirty="0"/>
              <a:t> Professional</a:t>
            </a:r>
            <a:br>
              <a:rPr lang="cs-CZ" i="1" dirty="0"/>
            </a:br>
            <a:r>
              <a:rPr lang="cs-CZ" i="1" dirty="0"/>
              <a:t>Software </a:t>
            </a:r>
            <a:r>
              <a:rPr lang="cs-CZ" i="1" dirty="0" err="1"/>
              <a:t>Architect</a:t>
            </a:r>
            <a:r>
              <a:rPr lang="cs-CZ" i="1" dirty="0"/>
              <a:t>, </a:t>
            </a:r>
            <a:r>
              <a:rPr lang="cs-CZ" i="1" dirty="0" err="1"/>
              <a:t>Riganti</a:t>
            </a:r>
            <a:r>
              <a:rPr lang="cs-CZ" i="1" dirty="0"/>
              <a:t> s.r.o.</a:t>
            </a:r>
          </a:p>
          <a:p>
            <a:r>
              <a:rPr lang="cs-CZ" dirty="0">
                <a:hlinkClick r:id="rId2"/>
              </a:rPr>
              <a:t>roman.jasek@riganti.cz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5369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E11BC-2F0B-46AA-B6D8-204C3FFD1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Renderers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29295-C53A-4445-8A49-C14BCF7F7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Týká se hlavně Androidu</a:t>
            </a:r>
          </a:p>
          <a:p>
            <a:r>
              <a:rPr lang="cs-CZ" dirty="0"/>
              <a:t>2 </a:t>
            </a:r>
            <a:r>
              <a:rPr lang="cs-CZ" dirty="0" err="1"/>
              <a:t>Views</a:t>
            </a:r>
            <a:r>
              <a:rPr lang="cs-CZ" dirty="0"/>
              <a:t> pro jednu kontrolku</a:t>
            </a:r>
          </a:p>
          <a:p>
            <a:pPr lvl="1"/>
            <a:r>
              <a:rPr lang="cs-CZ" dirty="0"/>
              <a:t>Samotná kontrolka</a:t>
            </a:r>
          </a:p>
          <a:p>
            <a:pPr lvl="1"/>
            <a:r>
              <a:rPr lang="cs-CZ" dirty="0" err="1"/>
              <a:t>ViewGroup</a:t>
            </a:r>
            <a:r>
              <a:rPr lang="cs-CZ" dirty="0"/>
              <a:t>, který se stará o layout, gesta a další věci</a:t>
            </a:r>
          </a:p>
          <a:p>
            <a:r>
              <a:rPr lang="cs-CZ" dirty="0"/>
              <a:t>Fast </a:t>
            </a:r>
            <a:r>
              <a:rPr lang="cs-CZ" dirty="0" err="1"/>
              <a:t>Renderer</a:t>
            </a:r>
            <a:r>
              <a:rPr lang="cs-CZ" dirty="0"/>
              <a:t> – smrsknutí kontrolky do jednoho </a:t>
            </a:r>
            <a:r>
              <a:rPr lang="cs-CZ" dirty="0" err="1"/>
              <a:t>View</a:t>
            </a:r>
            <a:endParaRPr lang="cs-CZ" dirty="0"/>
          </a:p>
          <a:p>
            <a:pPr lvl="1"/>
            <a:r>
              <a:rPr lang="cs-CZ" dirty="0"/>
              <a:t>Méně vytvořených objektů</a:t>
            </a:r>
          </a:p>
          <a:p>
            <a:pPr lvl="1"/>
            <a:r>
              <a:rPr lang="cs-CZ" dirty="0"/>
              <a:t>Méně komplexní </a:t>
            </a:r>
            <a:r>
              <a:rPr lang="cs-CZ" dirty="0" err="1"/>
              <a:t>View</a:t>
            </a:r>
            <a:r>
              <a:rPr lang="cs-CZ" dirty="0"/>
              <a:t> </a:t>
            </a:r>
            <a:r>
              <a:rPr lang="cs-CZ" dirty="0" err="1"/>
              <a:t>Tree</a:t>
            </a:r>
            <a:endParaRPr lang="cs-CZ" dirty="0"/>
          </a:p>
          <a:p>
            <a:pPr lvl="1"/>
            <a:r>
              <a:rPr lang="cs-CZ" dirty="0"/>
              <a:t>Méně potřebné paměti</a:t>
            </a:r>
          </a:p>
        </p:txBody>
      </p:sp>
    </p:spTree>
    <p:extLst>
      <p:ext uri="{BB962C8B-B14F-4D97-AF65-F5344CB8AC3E}">
        <p14:creationId xmlns:p14="http://schemas.microsoft.com/office/powerpoint/2010/main" val="2685304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16741-F2D6-4D63-867B-25528E32D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Fast </a:t>
            </a:r>
            <a:r>
              <a:rPr lang="cs-CZ" dirty="0" err="1"/>
              <a:t>Renderers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F2345-667E-4D82-83CC-C6AA33969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Aktuálně implementované </a:t>
            </a:r>
            <a:r>
              <a:rPr lang="cs-CZ" dirty="0" err="1"/>
              <a:t>renderery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AutomationPropertiesRenderer</a:t>
            </a:r>
            <a:endParaRPr lang="cs-CZ" dirty="0"/>
          </a:p>
          <a:p>
            <a:pPr lvl="1"/>
            <a:r>
              <a:rPr lang="cs-CZ" dirty="0" err="1"/>
              <a:t>ButtonRenderer</a:t>
            </a:r>
            <a:endParaRPr lang="cs-CZ" dirty="0"/>
          </a:p>
          <a:p>
            <a:pPr lvl="1"/>
            <a:r>
              <a:rPr lang="cs-CZ" strike="sngStrike" dirty="0" err="1"/>
              <a:t>FrameRenderer</a:t>
            </a:r>
            <a:endParaRPr lang="cs-CZ" strike="sngStrike" dirty="0"/>
          </a:p>
          <a:p>
            <a:pPr lvl="1"/>
            <a:r>
              <a:rPr lang="cs-CZ" dirty="0" err="1"/>
              <a:t>ImageRenderer</a:t>
            </a:r>
            <a:endParaRPr lang="cs-CZ" dirty="0"/>
          </a:p>
          <a:p>
            <a:pPr lvl="1"/>
            <a:r>
              <a:rPr lang="cs-CZ" dirty="0" err="1"/>
              <a:t>LabelRenderer</a:t>
            </a:r>
            <a:endParaRPr lang="cs-CZ" dirty="0"/>
          </a:p>
          <a:p>
            <a:pPr lvl="1"/>
            <a:r>
              <a:rPr lang="cs-CZ" dirty="0" err="1"/>
              <a:t>VisualElementRenderer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 err="1"/>
              <a:t>Namespace</a:t>
            </a:r>
            <a:endParaRPr lang="cs-CZ" dirty="0"/>
          </a:p>
          <a:p>
            <a:pPr lvl="1"/>
            <a:r>
              <a:rPr lang="cs-CZ" dirty="0" err="1">
                <a:solidFill>
                  <a:srgbClr val="000000"/>
                </a:solidFill>
                <a:latin typeface="Consolas" panose="020B0609020204030204" pitchFamily="49" charset="0"/>
              </a:rPr>
              <a:t>Xamarin.Forms.Platform.Android.FastRenderers</a:t>
            </a:r>
            <a:endParaRPr lang="cs-CZ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Consolas" panose="020B0609020204030204" pitchFamily="49" charset="0"/>
              </a:rPr>
              <a:t>Zapnutí</a:t>
            </a:r>
          </a:p>
          <a:p>
            <a:pPr marL="457200" lvl="1" indent="0">
              <a:buNone/>
            </a:pPr>
            <a:r>
              <a:rPr lang="cs-CZ" sz="2600" dirty="0" err="1">
                <a:solidFill>
                  <a:srgbClr val="0000FF"/>
                </a:solidFill>
                <a:latin typeface="Consolas" panose="020B0609020204030204" pitchFamily="49" charset="0"/>
              </a:rPr>
              <a:t>global</a:t>
            </a:r>
            <a:r>
              <a:rPr lang="cs-CZ" sz="26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cs-CZ" sz="2600" dirty="0" err="1">
                <a:solidFill>
                  <a:srgbClr val="000000"/>
                </a:solidFill>
                <a:latin typeface="Consolas" panose="020B0609020204030204" pitchFamily="49" charset="0"/>
              </a:rPr>
              <a:t>Xamarin.Forms.Forms.SetFlags</a:t>
            </a:r>
            <a:r>
              <a:rPr lang="cs-CZ" sz="2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cs-CZ" sz="26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cs-CZ" sz="2600" dirty="0" err="1">
                <a:solidFill>
                  <a:srgbClr val="A31515"/>
                </a:solidFill>
                <a:latin typeface="Consolas" panose="020B0609020204030204" pitchFamily="49" charset="0"/>
              </a:rPr>
              <a:t>FastRenderers_Experimental</a:t>
            </a:r>
            <a:r>
              <a:rPr lang="cs-CZ" sz="26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cs-CZ" sz="26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cs-CZ" sz="2600" b="1" dirty="0"/>
          </a:p>
        </p:txBody>
      </p:sp>
    </p:spTree>
    <p:extLst>
      <p:ext uri="{BB962C8B-B14F-4D97-AF65-F5344CB8AC3E}">
        <p14:creationId xmlns:p14="http://schemas.microsoft.com/office/powerpoint/2010/main" val="3361354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6B1461-1BC1-4745-8F95-E838E87D8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Compressed Layouts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7726B14D-A050-4E18-BEAB-7518E672B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087" y="1867694"/>
            <a:ext cx="3171825" cy="3990975"/>
          </a:xfrm>
        </p:spPr>
      </p:pic>
    </p:spTree>
    <p:extLst>
      <p:ext uri="{BB962C8B-B14F-4D97-AF65-F5344CB8AC3E}">
        <p14:creationId xmlns:p14="http://schemas.microsoft.com/office/powerpoint/2010/main" val="2645832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4C471-0ECB-4D31-BD1A-E8FAE9798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Compressed</a:t>
            </a:r>
            <a:r>
              <a:rPr lang="cs-CZ" dirty="0"/>
              <a:t> </a:t>
            </a:r>
            <a:r>
              <a:rPr lang="cs-CZ" dirty="0" err="1"/>
              <a:t>Layouts</a:t>
            </a:r>
            <a:endParaRPr lang="cs-CZ" dirty="0"/>
          </a:p>
        </p:txBody>
      </p:sp>
      <p:pic>
        <p:nvPicPr>
          <p:cNvPr id="5" name="Content Placeholder 4" descr="A close up of a sign&#10;&#10;Description generated with high confidence">
            <a:extLst>
              <a:ext uri="{FF2B5EF4-FFF2-40B4-BE49-F238E27FC236}">
                <a16:creationId xmlns:a16="http://schemas.microsoft.com/office/drawing/2014/main" id="{6DFE769A-E891-4EFE-A130-463D459FC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3600" y="8467"/>
            <a:ext cx="2179529" cy="6868821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86567E-8AD7-4649-8866-BB8C4E6A33BB}"/>
              </a:ext>
            </a:extLst>
          </p:cNvPr>
          <p:cNvSpPr txBox="1">
            <a:spLocks/>
          </p:cNvSpPr>
          <p:nvPr/>
        </p:nvSpPr>
        <p:spPr>
          <a:xfrm>
            <a:off x="677334" y="1343951"/>
            <a:ext cx="5113866" cy="49014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Renderery</a:t>
            </a:r>
            <a:r>
              <a:rPr lang="en-US" dirty="0"/>
              <a:t>:</a:t>
            </a:r>
          </a:p>
          <a:p>
            <a:pPr marL="0" indent="0" algn="r">
              <a:buNone/>
            </a:pPr>
            <a:r>
              <a:rPr lang="en-US" dirty="0"/>
              <a:t>Bez </a:t>
            </a:r>
            <a:r>
              <a:rPr lang="cs-CZ" dirty="0"/>
              <a:t>úprav: 130</a:t>
            </a:r>
          </a:p>
          <a:p>
            <a:pPr algn="r"/>
            <a:endParaRPr lang="cs-CZ" dirty="0"/>
          </a:p>
          <a:p>
            <a:pPr algn="r"/>
            <a:endParaRPr lang="cs-CZ" dirty="0"/>
          </a:p>
          <a:p>
            <a:pPr algn="r"/>
            <a:endParaRPr lang="cs-CZ" dirty="0"/>
          </a:p>
          <a:p>
            <a:pPr algn="r"/>
            <a:endParaRPr lang="en-US" dirty="0"/>
          </a:p>
          <a:p>
            <a:pPr algn="r"/>
            <a:endParaRPr lang="cs-CZ" dirty="0"/>
          </a:p>
          <a:p>
            <a:pPr marL="0" indent="0" algn="r">
              <a:buNone/>
            </a:pPr>
            <a:r>
              <a:rPr lang="cs-CZ" dirty="0" err="1"/>
              <a:t>CompressedLayout</a:t>
            </a:r>
            <a:r>
              <a:rPr lang="cs-CZ" dirty="0"/>
              <a:t>: 111</a:t>
            </a:r>
          </a:p>
          <a:p>
            <a:pPr algn="r"/>
            <a:endParaRPr lang="cs-CZ" dirty="0"/>
          </a:p>
          <a:p>
            <a:pPr algn="r"/>
            <a:endParaRPr lang="cs-CZ" dirty="0"/>
          </a:p>
          <a:p>
            <a:pPr algn="r"/>
            <a:endParaRPr lang="cs-CZ" dirty="0"/>
          </a:p>
          <a:p>
            <a:pPr algn="r"/>
            <a:endParaRPr lang="cs-CZ" dirty="0"/>
          </a:p>
          <a:p>
            <a:pPr marL="0" indent="0" algn="r">
              <a:buNone/>
            </a:pPr>
            <a:r>
              <a:rPr lang="cs-CZ" dirty="0" err="1"/>
              <a:t>CompressedLayout</a:t>
            </a:r>
            <a:r>
              <a:rPr lang="cs-CZ" dirty="0"/>
              <a:t> </a:t>
            </a:r>
            <a:r>
              <a:rPr lang="en-US" dirty="0"/>
              <a:t>+</a:t>
            </a:r>
            <a:r>
              <a:rPr lang="cs-CZ" dirty="0"/>
              <a:t> </a:t>
            </a:r>
            <a:r>
              <a:rPr lang="cs-CZ" dirty="0" err="1"/>
              <a:t>FastRenderer</a:t>
            </a:r>
            <a:r>
              <a:rPr lang="cs-CZ" dirty="0"/>
              <a:t>: 70</a:t>
            </a:r>
          </a:p>
          <a:p>
            <a:pPr marL="0" indent="0" algn="r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3958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F9E28-EC7B-45A0-9683-9694D28B9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Compressed Layouts</a:t>
            </a:r>
            <a:r>
              <a:rPr lang="cs-CZ" dirty="0"/>
              <a:t> – proč 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19D69-4CA2-4B4B-8018-7F7699BB0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Layouty se odstraní ze stránky</a:t>
            </a:r>
          </a:p>
          <a:p>
            <a:r>
              <a:rPr lang="cs-CZ" dirty="0"/>
              <a:t>Problém – layouty s vizuálními vlastnostmi (Background, </a:t>
            </a:r>
            <a:r>
              <a:rPr lang="cs-CZ" dirty="0" err="1"/>
              <a:t>Rotation</a:t>
            </a:r>
            <a:r>
              <a:rPr lang="cs-CZ" dirty="0"/>
              <a:t>…)</a:t>
            </a:r>
          </a:p>
          <a:p>
            <a:r>
              <a:rPr lang="cs-CZ" dirty="0"/>
              <a:t>Problém – layouty, které reagují na gesta</a:t>
            </a:r>
          </a:p>
          <a:p>
            <a:r>
              <a:rPr lang="cs-CZ" dirty="0"/>
              <a:t>Nevyvolá se chyba při buildu, ani v runtime</a:t>
            </a:r>
          </a:p>
          <a:p>
            <a:r>
              <a:rPr lang="cs-CZ" dirty="0"/>
              <a:t>Layouty se jednoduše nezobrazí</a:t>
            </a:r>
          </a:p>
          <a:p>
            <a:endParaRPr lang="cs-CZ" dirty="0"/>
          </a:p>
          <a:p>
            <a:r>
              <a:rPr lang="cs-CZ" dirty="0"/>
              <a:t>Výsledek - používat s rozvahou</a:t>
            </a:r>
          </a:p>
        </p:txBody>
      </p:sp>
    </p:spTree>
    <p:extLst>
      <p:ext uri="{BB962C8B-B14F-4D97-AF65-F5344CB8AC3E}">
        <p14:creationId xmlns:p14="http://schemas.microsoft.com/office/powerpoint/2010/main" val="108587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5F5B7-9CA6-4E70-A1E3-B49EAD24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Compressed</a:t>
            </a:r>
            <a:r>
              <a:rPr lang="cs-CZ" dirty="0"/>
              <a:t> </a:t>
            </a:r>
            <a:r>
              <a:rPr lang="cs-CZ" dirty="0" err="1"/>
              <a:t>Layouts</a:t>
            </a:r>
            <a:r>
              <a:rPr lang="cs-CZ" dirty="0"/>
              <a:t> </a:t>
            </a:r>
            <a:r>
              <a:rPr lang="en-US" dirty="0"/>
              <a:t>+ Fast Renderers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8F46C-37BD-4570-AC7B-8A6F83E34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Komplexnost stránky</a:t>
            </a:r>
          </a:p>
          <a:p>
            <a:r>
              <a:rPr lang="cs-CZ" dirty="0"/>
              <a:t>Použité komponenty</a:t>
            </a:r>
          </a:p>
          <a:p>
            <a:r>
              <a:rPr lang="cs-CZ" dirty="0"/>
              <a:t>Zařízení, na kterém aplikace běží</a:t>
            </a:r>
          </a:p>
          <a:p>
            <a:endParaRPr lang="cs-CZ" dirty="0"/>
          </a:p>
          <a:p>
            <a:r>
              <a:rPr lang="cs-CZ" b="1" dirty="0"/>
              <a:t>Nejvýraznější na starších a méně výkonných zařízeních</a:t>
            </a:r>
          </a:p>
        </p:txBody>
      </p:sp>
    </p:spTree>
    <p:extLst>
      <p:ext uri="{BB962C8B-B14F-4D97-AF65-F5344CB8AC3E}">
        <p14:creationId xmlns:p14="http://schemas.microsoft.com/office/powerpoint/2010/main" val="1767202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1C3AB-5B3A-4219-BA69-97740C4DF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Vylepšení pro Mac 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4CB98-8BE8-4CF2-B0AF-EFB5DBF85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Funkcionalita specifická pro desktopový vývoj a pro Mac OS</a:t>
            </a:r>
          </a:p>
          <a:p>
            <a:r>
              <a:rPr lang="cs-CZ" dirty="0"/>
              <a:t>Možnost ukončit aplikaci</a:t>
            </a:r>
          </a:p>
          <a:p>
            <a:pPr lvl="1"/>
            <a:r>
              <a:rPr lang="cs-CZ" dirty="0" err="1"/>
              <a:t>Application.Current.Quit</a:t>
            </a:r>
            <a:r>
              <a:rPr lang="cs-CZ" dirty="0"/>
              <a:t>()</a:t>
            </a:r>
          </a:p>
          <a:p>
            <a:r>
              <a:rPr lang="cs-CZ" dirty="0"/>
              <a:t>Menu</a:t>
            </a:r>
          </a:p>
          <a:p>
            <a:pPr lvl="1"/>
            <a:r>
              <a:rPr lang="cs-CZ" dirty="0"/>
              <a:t>Top level menu v programech</a:t>
            </a:r>
          </a:p>
          <a:p>
            <a:pPr lvl="1"/>
            <a:r>
              <a:rPr lang="cs-CZ" dirty="0" err="1"/>
              <a:t>Context</a:t>
            </a:r>
            <a:r>
              <a:rPr lang="cs-CZ" dirty="0"/>
              <a:t> menu</a:t>
            </a:r>
          </a:p>
          <a:p>
            <a:pPr lvl="1"/>
            <a:r>
              <a:rPr lang="cs-CZ" dirty="0"/>
              <a:t>Klávesové zkratky do menu</a:t>
            </a:r>
          </a:p>
        </p:txBody>
      </p:sp>
    </p:spTree>
    <p:extLst>
      <p:ext uri="{BB962C8B-B14F-4D97-AF65-F5344CB8AC3E}">
        <p14:creationId xmlns:p14="http://schemas.microsoft.com/office/powerpoint/2010/main" val="18823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1E4995-5483-43AA-B168-0DD9281B0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Platformy</a:t>
            </a:r>
            <a:r>
              <a:rPr lang="cs-CZ" dirty="0"/>
              <a:t> - </a:t>
            </a:r>
            <a:r>
              <a:rPr lang="cs-CZ" dirty="0" err="1"/>
              <a:t>old</a:t>
            </a:r>
            <a:endParaRPr lang="en-US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B494DDB-1589-4299-A9A4-BB19F1748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6" name="Picture 4" descr="https://i.stack.imgur.com/KcrWo.png">
            <a:extLst>
              <a:ext uri="{FF2B5EF4-FFF2-40B4-BE49-F238E27FC236}">
                <a16:creationId xmlns:a16="http://schemas.microsoft.com/office/drawing/2014/main" id="{FF60A4CA-1EF6-47A3-AB64-CB8F6490F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2"/>
          <a:stretch/>
        </p:blipFill>
        <p:spPr bwMode="auto">
          <a:xfrm>
            <a:off x="1712118" y="2514600"/>
            <a:ext cx="8767763" cy="287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455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E0FEEF-3D00-4045-9B41-26DE3CD5D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Platformy - updated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AEF726B-1915-404B-9077-CB222402E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405" y="1676401"/>
            <a:ext cx="1495634" cy="2000529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0D2EC8D-48C3-417A-82D2-952831149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15" y="1676400"/>
            <a:ext cx="1762371" cy="200052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D7CDE6-B07D-45F9-9201-244B2C838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39" y="1676400"/>
            <a:ext cx="1800476" cy="200052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A97BD59-4462-41B0-B8AC-4C9DC604E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886" y="1676400"/>
            <a:ext cx="1571844" cy="200052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3D41152-FEC1-4C8D-ABC0-383B6141253C}"/>
              </a:ext>
            </a:extLst>
          </p:cNvPr>
          <p:cNvSpPr txBox="1"/>
          <p:nvPr/>
        </p:nvSpPr>
        <p:spPr>
          <a:xfrm>
            <a:off x="3972305" y="1247000"/>
            <a:ext cx="28682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/>
              <a:t>Ofici</a:t>
            </a:r>
            <a:r>
              <a:rPr lang="cs-CZ" sz="3000" dirty="0" err="1"/>
              <a:t>ální</a:t>
            </a:r>
            <a:r>
              <a:rPr lang="cs-CZ" sz="3000" dirty="0"/>
              <a:t> podpora</a:t>
            </a:r>
            <a:endParaRPr lang="en-US" sz="30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BA74FC0-58F6-4159-BCE2-9850FC62342A}"/>
              </a:ext>
            </a:extLst>
          </p:cNvPr>
          <p:cNvSpPr txBox="1"/>
          <p:nvPr/>
        </p:nvSpPr>
        <p:spPr>
          <a:xfrm>
            <a:off x="9144000" y="5676565"/>
            <a:ext cx="44379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*Tizen </a:t>
            </a:r>
            <a:r>
              <a:rPr lang="en-US" sz="1500" dirty="0" err="1"/>
              <a:t>je</a:t>
            </a:r>
            <a:r>
              <a:rPr lang="en-US" sz="1500" dirty="0"/>
              <a:t> </a:t>
            </a:r>
            <a:r>
              <a:rPr lang="en-US" sz="1500" dirty="0" err="1"/>
              <a:t>podporov</a:t>
            </a:r>
            <a:r>
              <a:rPr lang="cs-CZ" sz="1500" dirty="0" err="1"/>
              <a:t>án</a:t>
            </a:r>
            <a:r>
              <a:rPr lang="cs-CZ" sz="1500" dirty="0"/>
              <a:t> </a:t>
            </a:r>
            <a:r>
              <a:rPr lang="cs-CZ" sz="1500" dirty="0" err="1"/>
              <a:t>Samsungem</a:t>
            </a:r>
            <a:endParaRPr lang="en-US" sz="1500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B115604C-3CDE-4BBB-826F-A22EDF78DE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05" y="3829330"/>
            <a:ext cx="1829055" cy="2200582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1BE2851-FA47-4A65-9BF1-7D42AED902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38" y="3829329"/>
            <a:ext cx="1638529" cy="220058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41FDA9BF-6BB9-44B5-8061-52E7ECC19D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55" y="3829329"/>
            <a:ext cx="1752845" cy="2200582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E7DFEA1C-EEFA-49DA-8ABE-12F0E4C86A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829329"/>
            <a:ext cx="1581371" cy="2200582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4A638A53-1250-42C4-8D86-B2B9DA0429B5}"/>
              </a:ext>
            </a:extLst>
          </p:cNvPr>
          <p:cNvSpPr txBox="1"/>
          <p:nvPr/>
        </p:nvSpPr>
        <p:spPr>
          <a:xfrm>
            <a:off x="4565204" y="3552329"/>
            <a:ext cx="16895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/>
              <a:t>Komunit</a:t>
            </a:r>
            <a:r>
              <a:rPr lang="cs-CZ" sz="3000" dirty="0"/>
              <a:t>a</a:t>
            </a:r>
            <a:endParaRPr lang="en-US" sz="30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EB13AF43-256B-4A5C-B3F5-D0841FE3E730}"/>
              </a:ext>
            </a:extLst>
          </p:cNvPr>
          <p:cNvSpPr txBox="1"/>
          <p:nvPr/>
        </p:nvSpPr>
        <p:spPr>
          <a:xfrm>
            <a:off x="6644231" y="1216840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347751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2DB45-A0D9-4988-A409-9FC0B5883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Budoucnost</a:t>
            </a:r>
            <a:r>
              <a:rPr lang="en-US" dirty="0"/>
              <a:t> Xamarin</a:t>
            </a:r>
            <a:r>
              <a:rPr lang="cs-CZ" dirty="0"/>
              <a:t>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6A708-EF92-458D-96A2-8FAFE051C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37855"/>
            <a:ext cx="8596668" cy="4975679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Q2 2018</a:t>
            </a:r>
            <a:endParaRPr lang="cs-CZ" b="1" dirty="0"/>
          </a:p>
          <a:p>
            <a:endParaRPr lang="en-US" b="1" dirty="0"/>
          </a:p>
          <a:p>
            <a:r>
              <a:rPr lang="en-US" dirty="0"/>
              <a:t>P</a:t>
            </a:r>
            <a:r>
              <a:rPr lang="cs-CZ" dirty="0" err="1"/>
              <a:t>řesunutí</a:t>
            </a:r>
            <a:r>
              <a:rPr lang="cs-CZ" dirty="0"/>
              <a:t> kódu do</a:t>
            </a:r>
            <a:r>
              <a:rPr lang="en-US" dirty="0"/>
              <a:t> </a:t>
            </a:r>
            <a:r>
              <a:rPr lang="en-US" dirty="0" err="1"/>
              <a:t>.Net</a:t>
            </a:r>
            <a:r>
              <a:rPr lang="en-US" dirty="0"/>
              <a:t> Standard 2.0</a:t>
            </a:r>
          </a:p>
          <a:p>
            <a:r>
              <a:rPr lang="cs-CZ" dirty="0"/>
              <a:t>Odebrání </a:t>
            </a:r>
            <a:r>
              <a:rPr lang="en-US" dirty="0" err="1"/>
              <a:t>podpory</a:t>
            </a:r>
            <a:r>
              <a:rPr lang="en-US" dirty="0"/>
              <a:t> pro </a:t>
            </a:r>
            <a:r>
              <a:rPr lang="cs-CZ" dirty="0"/>
              <a:t>Windows </a:t>
            </a:r>
            <a:r>
              <a:rPr lang="cs-CZ" dirty="0" err="1"/>
              <a:t>Phone</a:t>
            </a:r>
            <a:r>
              <a:rPr lang="cs-CZ" dirty="0"/>
              <a:t> 8</a:t>
            </a:r>
            <a:r>
              <a:rPr lang="en-US" dirty="0"/>
              <a:t>/8.1</a:t>
            </a:r>
          </a:p>
          <a:p>
            <a:r>
              <a:rPr lang="cs-CZ" dirty="0"/>
              <a:t>Podpora pro </a:t>
            </a:r>
            <a:r>
              <a:rPr lang="cs-CZ" dirty="0" err="1"/>
              <a:t>Visual</a:t>
            </a:r>
            <a:r>
              <a:rPr lang="cs-CZ" dirty="0"/>
              <a:t> </a:t>
            </a:r>
            <a:r>
              <a:rPr lang="cs-CZ" dirty="0" err="1"/>
              <a:t>State</a:t>
            </a:r>
            <a:r>
              <a:rPr lang="cs-CZ" dirty="0"/>
              <a:t> Manager</a:t>
            </a:r>
            <a:endParaRPr lang="en-US" dirty="0"/>
          </a:p>
          <a:p>
            <a:r>
              <a:rPr lang="cs-CZ" dirty="0"/>
              <a:t>Globalizace – podpora pro texty zprava doleva</a:t>
            </a:r>
          </a:p>
          <a:p>
            <a:endParaRPr lang="cs-CZ" dirty="0"/>
          </a:p>
          <a:p>
            <a:r>
              <a:rPr lang="en-US" dirty="0"/>
              <a:t>Mac OS Backend Preview</a:t>
            </a:r>
          </a:p>
          <a:p>
            <a:r>
              <a:rPr lang="cs-CZ" dirty="0"/>
              <a:t>GTK</a:t>
            </a:r>
            <a:r>
              <a:rPr lang="en-US" dirty="0"/>
              <a:t># </a:t>
            </a:r>
            <a:r>
              <a:rPr lang="cs-CZ" dirty="0" err="1"/>
              <a:t>Backend</a:t>
            </a:r>
            <a:r>
              <a:rPr lang="cs-CZ" dirty="0"/>
              <a:t> </a:t>
            </a:r>
            <a:r>
              <a:rPr lang="cs-CZ" dirty="0" err="1"/>
              <a:t>Preview</a:t>
            </a:r>
            <a:r>
              <a:rPr lang="cs-CZ" dirty="0"/>
              <a:t> (Linux)</a:t>
            </a:r>
            <a:endParaRPr lang="en-US" dirty="0"/>
          </a:p>
          <a:p>
            <a:r>
              <a:rPr lang="cs-CZ" dirty="0"/>
              <a:t>Přidání podpory pro </a:t>
            </a:r>
            <a:r>
              <a:rPr lang="cs-CZ" dirty="0" err="1"/>
              <a:t>tab</a:t>
            </a:r>
            <a:r>
              <a:rPr lang="cs-CZ" dirty="0"/>
              <a:t> index a pořadí </a:t>
            </a:r>
            <a:r>
              <a:rPr lang="cs-CZ" dirty="0" err="1"/>
              <a:t>focusu</a:t>
            </a:r>
            <a:endParaRPr lang="en-US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Implementace x:Bind</a:t>
            </a:r>
          </a:p>
          <a:p>
            <a:r>
              <a:rPr lang="cs-CZ" dirty="0" err="1"/>
              <a:t>Flex</a:t>
            </a:r>
            <a:r>
              <a:rPr lang="cs-CZ" dirty="0"/>
              <a:t> Layout</a:t>
            </a:r>
          </a:p>
          <a:p>
            <a:r>
              <a:rPr lang="cs-CZ" dirty="0"/>
              <a:t>Stylování pomocí CSS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569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BA40F2-A2C5-4FA7-A443-74A9426FB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Historie</a:t>
            </a:r>
            <a:r>
              <a:rPr lang="en-US" dirty="0"/>
              <a:t> </a:t>
            </a:r>
            <a:r>
              <a:rPr lang="en-US" dirty="0" err="1"/>
              <a:t>Xamarinu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4BA9E9-E60E-4B25-87F3-BED46FF30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000" dirty="0"/>
              <a:t>1999 – Miguel de </a:t>
            </a:r>
            <a:r>
              <a:rPr lang="en-US" sz="3000" dirty="0" err="1"/>
              <a:t>Icaza</a:t>
            </a:r>
            <a:r>
              <a:rPr lang="en-US" sz="3000" dirty="0"/>
              <a:t> a Nat Friedman </a:t>
            </a:r>
            <a:r>
              <a:rPr lang="cs-CZ" sz="3000" dirty="0"/>
              <a:t>zakládají </a:t>
            </a:r>
            <a:r>
              <a:rPr lang="cs-CZ" sz="3000" dirty="0" err="1"/>
              <a:t>Ximian</a:t>
            </a:r>
            <a:endParaRPr lang="cs-CZ" sz="3000" dirty="0"/>
          </a:p>
          <a:p>
            <a:r>
              <a:rPr lang="cs-CZ" sz="3000" dirty="0"/>
              <a:t>2000 – Microsoft ohlašuje .Net</a:t>
            </a:r>
          </a:p>
          <a:p>
            <a:r>
              <a:rPr lang="cs-CZ" sz="3000" dirty="0"/>
              <a:t>2001 – Vznik Mono projektu</a:t>
            </a:r>
          </a:p>
          <a:p>
            <a:r>
              <a:rPr lang="cs-CZ" sz="3000" dirty="0"/>
              <a:t>2003 – Novell kupuje </a:t>
            </a:r>
            <a:r>
              <a:rPr lang="cs-CZ" sz="3000" dirty="0" err="1"/>
              <a:t>Ximian</a:t>
            </a:r>
            <a:endParaRPr lang="cs-CZ" sz="3000" dirty="0"/>
          </a:p>
          <a:p>
            <a:r>
              <a:rPr lang="cs-CZ" sz="3000" dirty="0"/>
              <a:t>2009 – první </a:t>
            </a:r>
            <a:r>
              <a:rPr lang="en-US" sz="3000" dirty="0"/>
              <a:t>public </a:t>
            </a:r>
            <a:r>
              <a:rPr lang="cs-CZ" sz="3000" dirty="0" err="1"/>
              <a:t>release</a:t>
            </a:r>
            <a:r>
              <a:rPr lang="cs-CZ" sz="3000" dirty="0"/>
              <a:t> </a:t>
            </a:r>
            <a:r>
              <a:rPr lang="cs-CZ" sz="3000" dirty="0" err="1"/>
              <a:t>MonoTouch</a:t>
            </a:r>
            <a:endParaRPr lang="cs-CZ" sz="3000" dirty="0"/>
          </a:p>
          <a:p>
            <a:r>
              <a:rPr lang="cs-CZ" sz="3000" dirty="0"/>
              <a:t>2011 </a:t>
            </a:r>
            <a:r>
              <a:rPr lang="en-US" sz="3000" dirty="0" err="1"/>
              <a:t>duben</a:t>
            </a:r>
            <a:r>
              <a:rPr lang="en-US" sz="3000" dirty="0"/>
              <a:t> – </a:t>
            </a:r>
            <a:r>
              <a:rPr lang="en-US" sz="3000" dirty="0" err="1"/>
              <a:t>prvn</a:t>
            </a:r>
            <a:r>
              <a:rPr lang="cs-CZ" sz="3000" dirty="0"/>
              <a:t>í public </a:t>
            </a:r>
            <a:r>
              <a:rPr lang="cs-CZ" sz="3000" dirty="0" err="1"/>
              <a:t>release</a:t>
            </a:r>
            <a:r>
              <a:rPr lang="cs-CZ" sz="3000" dirty="0"/>
              <a:t> </a:t>
            </a:r>
            <a:r>
              <a:rPr lang="en-US" sz="3000" dirty="0"/>
              <a:t>Mono for Android </a:t>
            </a:r>
            <a:endParaRPr lang="cs-CZ" sz="3000" dirty="0"/>
          </a:p>
          <a:p>
            <a:r>
              <a:rPr lang="cs-CZ" sz="3000" dirty="0"/>
              <a:t>2011 duben – </a:t>
            </a:r>
            <a:r>
              <a:rPr lang="cs-CZ" sz="3000" dirty="0" err="1"/>
              <a:t>Attachmate</a:t>
            </a:r>
            <a:r>
              <a:rPr lang="cs-CZ" sz="3000" dirty="0"/>
              <a:t> kupuje Novell a upozaďuje vývoj Mono</a:t>
            </a:r>
          </a:p>
          <a:p>
            <a:r>
              <a:rPr lang="cs-CZ" sz="3000" dirty="0"/>
              <a:t>2011 květen – Miguel ohlašuje založení </a:t>
            </a:r>
            <a:r>
              <a:rPr lang="cs-CZ" sz="3000" dirty="0" err="1"/>
              <a:t>Xamarinu</a:t>
            </a:r>
            <a:r>
              <a:rPr lang="cs-CZ" sz="3000" dirty="0"/>
              <a:t>, který bude dále podporovat Mono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86766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DBBE76-44E7-4F23-ADC9-5C20D5265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Visual</a:t>
            </a:r>
            <a:r>
              <a:rPr lang="cs-CZ" dirty="0"/>
              <a:t> </a:t>
            </a:r>
            <a:r>
              <a:rPr lang="cs-CZ" dirty="0" err="1"/>
              <a:t>State</a:t>
            </a:r>
            <a:r>
              <a:rPr lang="cs-CZ" dirty="0"/>
              <a:t> Manager</a:t>
            </a:r>
            <a:endParaRPr lang="en-US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F03F83FD-71DD-470C-8FD6-395FF5ECD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2133594"/>
          </a:xfrm>
        </p:spPr>
        <p:txBody>
          <a:bodyPr>
            <a:normAutofit/>
          </a:bodyPr>
          <a:lstStyle/>
          <a:p>
            <a:r>
              <a:rPr lang="en-US" sz="1800" dirty="0" err="1"/>
              <a:t>stateGroup.States.Add</a:t>
            </a:r>
            <a:r>
              <a:rPr lang="en-US" sz="1800" dirty="0"/>
              <a:t>(</a:t>
            </a:r>
            <a:r>
              <a:rPr lang="en-US" sz="1800" dirty="0" err="1"/>
              <a:t>CreateState</a:t>
            </a:r>
            <a:r>
              <a:rPr lang="en-US" sz="1800" dirty="0"/>
              <a:t>("Blank", "", </a:t>
            </a:r>
            <a:r>
              <a:rPr lang="en-US" sz="1800" dirty="0" err="1"/>
              <a:t>Color.White</a:t>
            </a:r>
            <a:r>
              <a:rPr lang="en-US" sz="1800" dirty="0"/>
              <a:t>));</a:t>
            </a:r>
          </a:p>
          <a:p>
            <a:r>
              <a:rPr lang="en-US" sz="1800" dirty="0" err="1"/>
              <a:t>stateGroup.States.Add</a:t>
            </a:r>
            <a:r>
              <a:rPr lang="en-US" sz="1800" dirty="0"/>
              <a:t>(</a:t>
            </a:r>
            <a:r>
              <a:rPr lang="en-US" sz="1800" dirty="0" err="1"/>
              <a:t>CreateState</a:t>
            </a:r>
            <a:r>
              <a:rPr lang="en-US" sz="1800" dirty="0"/>
              <a:t>("</a:t>
            </a:r>
            <a:r>
              <a:rPr lang="en-US" sz="1800" dirty="0" err="1"/>
              <a:t>VeryWeak</a:t>
            </a:r>
            <a:r>
              <a:rPr lang="en-US" sz="1800" dirty="0"/>
              <a:t>", "\uf023", </a:t>
            </a:r>
            <a:r>
              <a:rPr lang="en-US" sz="1800" dirty="0" err="1"/>
              <a:t>Color.Red</a:t>
            </a:r>
            <a:r>
              <a:rPr lang="en-US" sz="1800" dirty="0"/>
              <a:t>));</a:t>
            </a:r>
          </a:p>
          <a:p>
            <a:r>
              <a:rPr lang="en-US" sz="1800" dirty="0" err="1"/>
              <a:t>stateGroup.States.Add</a:t>
            </a:r>
            <a:r>
              <a:rPr lang="en-US" sz="1800" dirty="0"/>
              <a:t>(</a:t>
            </a:r>
            <a:r>
              <a:rPr lang="en-US" sz="1800" dirty="0" err="1"/>
              <a:t>CreateState</a:t>
            </a:r>
            <a:r>
              <a:rPr lang="en-US" sz="1800" dirty="0"/>
              <a:t>("Weak", "\uf023 \uf023", </a:t>
            </a:r>
            <a:r>
              <a:rPr lang="en-US" sz="1800" dirty="0" err="1"/>
              <a:t>Color.Orange</a:t>
            </a:r>
            <a:r>
              <a:rPr lang="en-US" sz="1800" dirty="0"/>
              <a:t>));</a:t>
            </a:r>
          </a:p>
          <a:p>
            <a:r>
              <a:rPr lang="en-US" sz="1800" dirty="0" err="1"/>
              <a:t>stateGroup.States.Add</a:t>
            </a:r>
            <a:r>
              <a:rPr lang="en-US" sz="1800" dirty="0"/>
              <a:t>(</a:t>
            </a:r>
            <a:r>
              <a:rPr lang="en-US" sz="1800" dirty="0" err="1"/>
              <a:t>CreateState</a:t>
            </a:r>
            <a:r>
              <a:rPr lang="en-US" sz="1800" dirty="0"/>
              <a:t>("Medium", "\uf023 \uf023 \uf023", </a:t>
            </a:r>
            <a:r>
              <a:rPr lang="en-US" sz="1800" dirty="0" err="1"/>
              <a:t>Color.Yellow</a:t>
            </a:r>
            <a:r>
              <a:rPr lang="en-US" sz="1800" dirty="0"/>
              <a:t>));</a:t>
            </a:r>
          </a:p>
          <a:p>
            <a:r>
              <a:rPr lang="en-US" sz="1800" dirty="0" err="1"/>
              <a:t>stateGroup.States.Add</a:t>
            </a:r>
            <a:r>
              <a:rPr lang="en-US" sz="1800" dirty="0"/>
              <a:t>(</a:t>
            </a:r>
            <a:r>
              <a:rPr lang="en-US" sz="1800" dirty="0" err="1"/>
              <a:t>CreateState</a:t>
            </a:r>
            <a:r>
              <a:rPr lang="en-US" sz="1800" dirty="0"/>
              <a:t>("</a:t>
            </a:r>
            <a:r>
              <a:rPr lang="en-US" sz="1800" dirty="0" err="1"/>
              <a:t>Str</a:t>
            </a:r>
            <a:r>
              <a:rPr lang="cs-CZ" sz="1800" dirty="0"/>
              <a:t>o</a:t>
            </a:r>
            <a:r>
              <a:rPr lang="en-US" sz="1800" dirty="0"/>
              <a:t>ng", "\uf023 \uf023 \uf023 \uf023", </a:t>
            </a:r>
            <a:r>
              <a:rPr lang="en-US" sz="1800" dirty="0" err="1"/>
              <a:t>Color.Green</a:t>
            </a:r>
            <a:r>
              <a:rPr lang="en-US" sz="1800" dirty="0"/>
              <a:t>));</a:t>
            </a:r>
          </a:p>
          <a:p>
            <a:r>
              <a:rPr lang="en-US" sz="1800" dirty="0" err="1"/>
              <a:t>stateGroup.States.Add</a:t>
            </a:r>
            <a:r>
              <a:rPr lang="en-US" sz="1800" dirty="0"/>
              <a:t>(</a:t>
            </a:r>
            <a:r>
              <a:rPr lang="en-US" sz="1800" dirty="0" err="1"/>
              <a:t>CreateState</a:t>
            </a:r>
            <a:r>
              <a:rPr lang="en-US" sz="1800" dirty="0"/>
              <a:t>("</a:t>
            </a:r>
            <a:r>
              <a:rPr lang="en-US" sz="1800" dirty="0" err="1"/>
              <a:t>VeryStrong</a:t>
            </a:r>
            <a:r>
              <a:rPr lang="en-US" sz="1800" dirty="0"/>
              <a:t>", "\uf023 \uf023 \uf023 \uf023 \uf023", </a:t>
            </a:r>
            <a:r>
              <a:rPr lang="en-US" sz="1800" dirty="0" err="1"/>
              <a:t>Color.Green</a:t>
            </a:r>
            <a:r>
              <a:rPr lang="en-US" sz="1800" dirty="0"/>
              <a:t>));</a:t>
            </a:r>
            <a:endParaRPr lang="cs-CZ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Zástupný symbol pro obsah 6">
            <a:extLst>
              <a:ext uri="{FF2B5EF4-FFF2-40B4-BE49-F238E27FC236}">
                <a16:creationId xmlns:a16="http://schemas.microsoft.com/office/drawing/2014/main" id="{D8BE174B-1774-458C-9522-5F626B0A5C32}"/>
              </a:ext>
            </a:extLst>
          </p:cNvPr>
          <p:cNvSpPr txBox="1">
            <a:spLocks/>
          </p:cNvSpPr>
          <p:nvPr/>
        </p:nvSpPr>
        <p:spPr>
          <a:xfrm>
            <a:off x="533400" y="4141386"/>
            <a:ext cx="10972800" cy="427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/>
              <a:t>VisualStateManager.SetVisualStateGroups</a:t>
            </a:r>
            <a:r>
              <a:rPr lang="en-US" sz="1800" dirty="0"/>
              <a:t>(</a:t>
            </a:r>
            <a:r>
              <a:rPr lang="en-US" sz="1800" dirty="0" err="1"/>
              <a:t>this.StrengthIndicator</a:t>
            </a:r>
            <a:r>
              <a:rPr lang="en-US" sz="1800" dirty="0"/>
              <a:t>, new </a:t>
            </a:r>
            <a:r>
              <a:rPr lang="en-US" sz="1800" dirty="0" err="1"/>
              <a:t>VisualStateGroupList</a:t>
            </a:r>
            <a:r>
              <a:rPr lang="en-US" sz="1800" dirty="0"/>
              <a:t> { </a:t>
            </a:r>
            <a:r>
              <a:rPr lang="en-US" sz="1800" dirty="0" err="1"/>
              <a:t>stateGroup</a:t>
            </a:r>
            <a:r>
              <a:rPr lang="en-US" sz="1800" dirty="0"/>
              <a:t> });</a:t>
            </a:r>
            <a:endParaRPr lang="cs-CZ" sz="1800" dirty="0"/>
          </a:p>
        </p:txBody>
      </p:sp>
      <p:sp>
        <p:nvSpPr>
          <p:cNvPr id="5" name="Zástupný symbol pro obsah 6">
            <a:extLst>
              <a:ext uri="{FF2B5EF4-FFF2-40B4-BE49-F238E27FC236}">
                <a16:creationId xmlns:a16="http://schemas.microsoft.com/office/drawing/2014/main" id="{D11AC2B1-4915-4450-9514-FA8A7A52E385}"/>
              </a:ext>
            </a:extLst>
          </p:cNvPr>
          <p:cNvSpPr txBox="1">
            <a:spLocks/>
          </p:cNvSpPr>
          <p:nvPr/>
        </p:nvSpPr>
        <p:spPr>
          <a:xfrm>
            <a:off x="533400" y="4976011"/>
            <a:ext cx="10972800" cy="56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/>
              <a:t>VisualStateManager.GoToState</a:t>
            </a:r>
            <a:r>
              <a:rPr lang="en-US" sz="1800" dirty="0"/>
              <a:t>(</a:t>
            </a:r>
            <a:r>
              <a:rPr lang="en-US" sz="1800" dirty="0" err="1"/>
              <a:t>this.StrengthIndicator</a:t>
            </a:r>
            <a:r>
              <a:rPr lang="en-US" sz="1800" dirty="0"/>
              <a:t>, </a:t>
            </a:r>
            <a:r>
              <a:rPr lang="cs-CZ" sz="1800" dirty="0"/>
              <a:t>“Medium“</a:t>
            </a:r>
            <a:r>
              <a:rPr lang="en-US" sz="1800" dirty="0"/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44366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8E6E5E-E1B8-49D3-92DD-933F40934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Visual</a:t>
            </a:r>
            <a:r>
              <a:rPr lang="cs-CZ" dirty="0"/>
              <a:t> </a:t>
            </a:r>
            <a:r>
              <a:rPr lang="cs-CZ" dirty="0" err="1"/>
              <a:t>State</a:t>
            </a:r>
            <a:r>
              <a:rPr lang="cs-CZ" dirty="0"/>
              <a:t> Manager</a:t>
            </a:r>
            <a:endParaRPr lang="en-US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2513D12-FCE7-4D03-88DD-C87CB158D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97" y="1600200"/>
            <a:ext cx="2470806" cy="4525963"/>
          </a:xfrm>
        </p:spPr>
      </p:pic>
    </p:spTree>
    <p:extLst>
      <p:ext uri="{BB962C8B-B14F-4D97-AF65-F5344CB8AC3E}">
        <p14:creationId xmlns:p14="http://schemas.microsoft.com/office/powerpoint/2010/main" val="240754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BA243E-0420-47C4-B37B-50084D8A4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FlexLayout</a:t>
            </a:r>
            <a:endParaRPr lang="en-US" dirty="0"/>
          </a:p>
        </p:txBody>
      </p:sp>
      <p:sp>
        <p:nvSpPr>
          <p:cNvPr id="6" name="AutoShape 6" descr="https://css-tricks.com/wp-content/uploads/2014/05/flex-container.svg">
            <a:extLst>
              <a:ext uri="{FF2B5EF4-FFF2-40B4-BE49-F238E27FC236}">
                <a16:creationId xmlns:a16="http://schemas.microsoft.com/office/drawing/2014/main" id="{EF314A2B-B5D5-44FE-8AAA-355F6F4CA16A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609600" y="1932361"/>
            <a:ext cx="10972800" cy="75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/>
              <a:t>Container </a:t>
            </a:r>
          </a:p>
          <a:p>
            <a:endParaRPr lang="en-US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63FC270-D385-455A-AD6C-95E402352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521946"/>
            <a:ext cx="4191000" cy="147169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A19AFDA-AEF9-4788-98C5-BF41EDE79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200400"/>
            <a:ext cx="4191000" cy="1115590"/>
          </a:xfrm>
          <a:prstGeom prst="rect">
            <a:avLst/>
          </a:prstGeom>
        </p:spPr>
      </p:pic>
      <p:sp>
        <p:nvSpPr>
          <p:cNvPr id="11" name="AutoShape 6" descr="https://css-tricks.com/wp-content/uploads/2014/05/flex-container.svg">
            <a:extLst>
              <a:ext uri="{FF2B5EF4-FFF2-40B4-BE49-F238E27FC236}">
                <a16:creationId xmlns:a16="http://schemas.microsoft.com/office/drawing/2014/main" id="{30B63BB1-6975-46D5-AE1D-6FB7F9F8F40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09600" y="3405489"/>
            <a:ext cx="10972800" cy="7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Direction</a:t>
            </a:r>
          </a:p>
          <a:p>
            <a:endParaRPr lang="en-US" dirty="0"/>
          </a:p>
        </p:txBody>
      </p:sp>
      <p:sp>
        <p:nvSpPr>
          <p:cNvPr id="12" name="AutoShape 6" descr="https://css-tricks.com/wp-content/uploads/2014/05/flex-container.svg">
            <a:extLst>
              <a:ext uri="{FF2B5EF4-FFF2-40B4-BE49-F238E27FC236}">
                <a16:creationId xmlns:a16="http://schemas.microsoft.com/office/drawing/2014/main" id="{5A111238-8E67-4249-9260-F59F1E1B014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09600" y="4905087"/>
            <a:ext cx="10972800" cy="7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Wrapping </a:t>
            </a:r>
          </a:p>
          <a:p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5DBB145-A1EF-4C3F-A64F-E59BCE4BA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721729"/>
            <a:ext cx="4191585" cy="10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6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5FF205-1957-4FF1-84BD-54BF2AE57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FlexLayout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5F6D60-FE48-4E39-A95C-87AB780B9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6"/>
            <a:ext cx="4267200" cy="4525963"/>
          </a:xfrm>
        </p:spPr>
        <p:txBody>
          <a:bodyPr/>
          <a:lstStyle/>
          <a:p>
            <a:r>
              <a:rPr lang="en-US" dirty="0"/>
              <a:t>Justify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29D10C0-0DF2-4F5E-BF36-47989AB7B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339190"/>
            <a:ext cx="2297584" cy="312419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5258CBB-E689-45D6-8B25-BFBCE5501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301090"/>
            <a:ext cx="2635637" cy="3124194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E20FAF25-5075-4B02-982C-13C42D330E25}"/>
              </a:ext>
            </a:extLst>
          </p:cNvPr>
          <p:cNvSpPr txBox="1">
            <a:spLocks/>
          </p:cNvSpPr>
          <p:nvPr/>
        </p:nvSpPr>
        <p:spPr>
          <a:xfrm>
            <a:off x="4724400" y="1600206"/>
            <a:ext cx="426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Align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B5C41D6-CE67-4D83-B43B-40760CD47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182" y="2301090"/>
            <a:ext cx="2648494" cy="312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54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99337-C534-4B1A-9658-0997BE3B8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B5D322-513C-4D10-A470-5069536EF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358" y="76200"/>
            <a:ext cx="4555208" cy="4503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A92799-9441-41DD-ADC7-826691FA0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76200"/>
            <a:ext cx="5545528" cy="3999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07C68E-6DFB-4FE2-BCD4-99D988069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736" y="4191000"/>
            <a:ext cx="5470192" cy="17522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2263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2A2150-20B1-44AC-BDC0-71F77A4B1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Flex</a:t>
            </a:r>
            <a:r>
              <a:rPr lang="cs-CZ" dirty="0"/>
              <a:t> Layout</a:t>
            </a:r>
            <a:endParaRPr lang="en-US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626B319-9388-4937-9CDE-30D4989E0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10" y="1417639"/>
            <a:ext cx="2306180" cy="4525963"/>
          </a:xfrm>
        </p:spPr>
      </p:pic>
    </p:spTree>
    <p:extLst>
      <p:ext uri="{BB962C8B-B14F-4D97-AF65-F5344CB8AC3E}">
        <p14:creationId xmlns:p14="http://schemas.microsoft.com/office/powerpoint/2010/main" val="57027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2FDD83-437A-4815-B4DA-F9DF50A4C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Novinky v </a:t>
            </a:r>
            <a:r>
              <a:rPr lang="cs-CZ" dirty="0" err="1"/>
              <a:t>toolingu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23E031-C8F5-4173-A1BC-C7CABA297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Automatic</a:t>
            </a:r>
            <a:r>
              <a:rPr lang="cs-CZ" dirty="0"/>
              <a:t> </a:t>
            </a:r>
            <a:r>
              <a:rPr lang="cs-CZ" dirty="0" err="1"/>
              <a:t>iOS</a:t>
            </a:r>
            <a:r>
              <a:rPr lang="cs-CZ" dirty="0"/>
              <a:t> </a:t>
            </a:r>
            <a:r>
              <a:rPr lang="cs-CZ" dirty="0" err="1"/>
              <a:t>provisioning</a:t>
            </a:r>
            <a:endParaRPr lang="cs-CZ" dirty="0"/>
          </a:p>
          <a:p>
            <a:pPr lvl="1"/>
            <a:r>
              <a:rPr lang="cs-CZ" dirty="0"/>
              <a:t>Zatím ve </a:t>
            </a:r>
            <a:r>
              <a:rPr lang="cs-CZ" dirty="0" err="1"/>
              <a:t>Visual</a:t>
            </a:r>
            <a:r>
              <a:rPr lang="cs-CZ" dirty="0"/>
              <a:t> Studio </a:t>
            </a:r>
            <a:r>
              <a:rPr lang="cs-CZ" dirty="0" err="1"/>
              <a:t>for</a:t>
            </a:r>
            <a:r>
              <a:rPr lang="cs-CZ" dirty="0"/>
              <a:t> Mac</a:t>
            </a:r>
          </a:p>
          <a:p>
            <a:r>
              <a:rPr lang="cs-CZ" dirty="0"/>
              <a:t>Vylepšení pro začátečníky ve </a:t>
            </a:r>
            <a:r>
              <a:rPr lang="cs-CZ" dirty="0" err="1"/>
              <a:t>Xamarinu</a:t>
            </a:r>
            <a:endParaRPr lang="en-US" dirty="0"/>
          </a:p>
          <a:p>
            <a:r>
              <a:rPr lang="en-US" dirty="0" err="1"/>
              <a:t>Urychlen</a:t>
            </a:r>
            <a:r>
              <a:rPr lang="cs-CZ" dirty="0"/>
              <a:t>í </a:t>
            </a:r>
            <a:r>
              <a:rPr lang="cs-CZ" dirty="0" err="1"/>
              <a:t>releasů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620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6CD4C4-D73F-4F36-B9F1-900D3FBF8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Xamarin Android SDK Manager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5521BAA-2474-4E98-A279-E35E1E700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Google od API 26.01 (Android 8.0) podporuje už jenom </a:t>
            </a:r>
            <a:r>
              <a:rPr lang="cs-CZ" dirty="0" err="1"/>
              <a:t>command</a:t>
            </a:r>
            <a:r>
              <a:rPr lang="cs-CZ" dirty="0"/>
              <a:t> line </a:t>
            </a:r>
            <a:r>
              <a:rPr lang="cs-CZ" dirty="0" err="1"/>
              <a:t>tool</a:t>
            </a: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6F50350-493F-47C5-A50F-78ABF0D08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743200"/>
            <a:ext cx="3800942" cy="315120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DA801AE-15C3-4CCB-9336-7AB2FCAAB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667000"/>
            <a:ext cx="4206586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21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16DF60-264E-454F-8D1C-B5F0FDF70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Xamarin Android </a:t>
            </a:r>
            <a:r>
              <a:rPr lang="cs-CZ" dirty="0" err="1"/>
              <a:t>Device</a:t>
            </a:r>
            <a:r>
              <a:rPr lang="cs-CZ" dirty="0"/>
              <a:t> Manager</a:t>
            </a:r>
            <a:endParaRPr lang="en-US" dirty="0"/>
          </a:p>
        </p:txBody>
      </p:sp>
      <p:pic>
        <p:nvPicPr>
          <p:cNvPr id="2050" name="Picture 2" descr="https://docs.microsoft.com/en-us/xamarin/android/get-started/installation/android-emulator/xamarin-device-manager-images/win/01-devices-dialog.png#lightbox">
            <a:extLst>
              <a:ext uri="{FF2B5EF4-FFF2-40B4-BE49-F238E27FC236}">
                <a16:creationId xmlns:a16="http://schemas.microsoft.com/office/drawing/2014/main" id="{AE97AA0B-0ADD-458B-AFAF-ED67AC5FF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13466"/>
            <a:ext cx="5554133" cy="31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docs.microsoft.com/en-us/xamarin/android/get-started/installation/android-emulator/xamarin-device-manager-images/win/20-device-editor.png#lightbox">
            <a:extLst>
              <a:ext uri="{FF2B5EF4-FFF2-40B4-BE49-F238E27FC236}">
                <a16:creationId xmlns:a16="http://schemas.microsoft.com/office/drawing/2014/main" id="{0C929F8F-297E-43B9-923E-575299839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436" y="1905000"/>
            <a:ext cx="4348497" cy="317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698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BDD50E-DACE-4E7C-AFAB-FF439243E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Forms 100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94F2C4-4FAC-4A19-A1F2-9704B6CA2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r>
              <a:rPr lang="en-US" dirty="0"/>
              <a:t>Adam </a:t>
            </a:r>
            <a:r>
              <a:rPr lang="en-US" dirty="0" err="1"/>
              <a:t>Pedley</a:t>
            </a:r>
            <a:r>
              <a:rPr lang="en-US" dirty="0"/>
              <a:t> – </a:t>
            </a:r>
            <a:r>
              <a:rPr lang="en-US" b="1" dirty="0"/>
              <a:t>Creating The Instagram UI In </a:t>
            </a:r>
            <a:r>
              <a:rPr lang="en-US" b="1" dirty="0" err="1"/>
              <a:t>Xamarin.Forms</a:t>
            </a:r>
            <a:endParaRPr lang="en-US" b="1" dirty="0"/>
          </a:p>
          <a:p>
            <a:endParaRPr lang="en-US" dirty="0"/>
          </a:p>
        </p:txBody>
      </p:sp>
      <p:pic>
        <p:nvPicPr>
          <p:cNvPr id="5122" name="Picture 2" descr="https://xamarinhelp.com/wp-content/uploads/2017/08/InstagramAndroidFeed.png">
            <a:extLst>
              <a:ext uri="{FF2B5EF4-FFF2-40B4-BE49-F238E27FC236}">
                <a16:creationId xmlns:a16="http://schemas.microsoft.com/office/drawing/2014/main" id="{66788699-6B09-4DEC-9010-A969B80D9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590800"/>
            <a:ext cx="1981200" cy="329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xamarinhelp.com/wp-content/uploads/2017/08/InstagramiOSFeed.png">
            <a:extLst>
              <a:ext uri="{FF2B5EF4-FFF2-40B4-BE49-F238E27FC236}">
                <a16:creationId xmlns:a16="http://schemas.microsoft.com/office/drawing/2014/main" id="{3ECE3A63-628F-43A4-9480-5EC114B7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590800"/>
            <a:ext cx="1851397" cy="329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xamarinhelp.com/wp-content/uploads/2017/08/InstagramXamarinFormsFeed.png">
            <a:extLst>
              <a:ext uri="{FF2B5EF4-FFF2-40B4-BE49-F238E27FC236}">
                <a16:creationId xmlns:a16="http://schemas.microsoft.com/office/drawing/2014/main" id="{C55BA96C-985E-4D1B-BF0E-F44B10424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590800"/>
            <a:ext cx="1986734" cy="329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xamarinhelp.com/wp-content/uploads/2017/08/InstagramXamarinFormsWelcome.png">
            <a:extLst>
              <a:ext uri="{FF2B5EF4-FFF2-40B4-BE49-F238E27FC236}">
                <a16:creationId xmlns:a16="http://schemas.microsoft.com/office/drawing/2014/main" id="{6E3BEF68-5FFB-4799-88E0-68CEE2EAB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8" y="2590800"/>
            <a:ext cx="1894372" cy="335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90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2BA614-EF61-491C-A19D-6CF76185E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Historie</a:t>
            </a:r>
            <a:r>
              <a:rPr lang="en-US" dirty="0"/>
              <a:t> </a:t>
            </a:r>
            <a:r>
              <a:rPr lang="en-US" dirty="0" err="1"/>
              <a:t>Xamarinu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D602D48-3EBA-4818-B931-4B9D21AB7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3000" dirty="0"/>
              <a:t>2013 – Xamarin 2.0, Xamarin </a:t>
            </a:r>
            <a:r>
              <a:rPr lang="sk-SK" sz="3000" dirty="0" err="1"/>
              <a:t>Studio</a:t>
            </a:r>
            <a:r>
              <a:rPr lang="sk-SK" sz="3000" dirty="0"/>
              <a:t> a </a:t>
            </a:r>
            <a:r>
              <a:rPr lang="sk-SK" sz="3000" dirty="0" err="1"/>
              <a:t>integrace</a:t>
            </a:r>
            <a:r>
              <a:rPr lang="sk-SK" sz="3000" dirty="0"/>
              <a:t> do </a:t>
            </a:r>
            <a:r>
              <a:rPr lang="sk-SK" sz="3000" dirty="0" err="1"/>
              <a:t>Visual</a:t>
            </a:r>
            <a:r>
              <a:rPr lang="sk-SK" sz="3000" dirty="0"/>
              <a:t> </a:t>
            </a:r>
            <a:r>
              <a:rPr lang="sk-SK" sz="3000" dirty="0" err="1"/>
              <a:t>Studio</a:t>
            </a:r>
            <a:endParaRPr lang="sk-SK" sz="3000" dirty="0"/>
          </a:p>
          <a:p>
            <a:r>
              <a:rPr lang="sk-SK" sz="3000" dirty="0"/>
              <a:t>2014 – Xamarin 3</a:t>
            </a:r>
            <a:r>
              <a:rPr lang="cs-CZ" sz="3000" dirty="0"/>
              <a:t>, </a:t>
            </a:r>
            <a:r>
              <a:rPr lang="en-US" sz="3000" dirty="0"/>
              <a:t>Xamarin Forms</a:t>
            </a:r>
            <a:endParaRPr lang="cs-CZ" sz="3000" dirty="0"/>
          </a:p>
          <a:p>
            <a:r>
              <a:rPr lang="cs-CZ" sz="3000" dirty="0"/>
              <a:t>2015 – </a:t>
            </a:r>
            <a:r>
              <a:rPr lang="en-US" sz="3000" dirty="0"/>
              <a:t>Xamarin 4, Xamarin Forms 2.0</a:t>
            </a:r>
          </a:p>
          <a:p>
            <a:r>
              <a:rPr lang="en-US" sz="3000" dirty="0"/>
              <a:t>2016 – Microsoft </a:t>
            </a:r>
            <a:r>
              <a:rPr lang="en-US" sz="3000" dirty="0" err="1"/>
              <a:t>kupuje</a:t>
            </a:r>
            <a:r>
              <a:rPr lang="en-US" sz="3000" dirty="0"/>
              <a:t> Xamarin a </a:t>
            </a:r>
            <a:r>
              <a:rPr lang="en-US" sz="3000" dirty="0" err="1"/>
              <a:t>uvo</a:t>
            </a:r>
            <a:r>
              <a:rPr lang="cs-CZ" sz="3000" dirty="0" err="1"/>
              <a:t>lňuje</a:t>
            </a:r>
            <a:r>
              <a:rPr lang="cs-CZ" sz="3000" dirty="0"/>
              <a:t> jej zdarma</a:t>
            </a:r>
            <a:endParaRPr lang="en-US" sz="3000" dirty="0"/>
          </a:p>
          <a:p>
            <a:r>
              <a:rPr lang="en-US" sz="3000" dirty="0"/>
              <a:t>2016 – Remote iOS Simulator, Xamarin Profiler, Xamarin Inspector, Xamarin Workbooks, Xamarin Test Cloud</a:t>
            </a:r>
          </a:p>
          <a:p>
            <a:r>
              <a:rPr lang="en-US" sz="3000" dirty="0"/>
              <a:t>2017 – Xamarin Forms 2.5</a:t>
            </a:r>
            <a:endParaRPr lang="cs-CZ" sz="3000" dirty="0"/>
          </a:p>
          <a:p>
            <a:endParaRPr lang="sk-SK" sz="3000" dirty="0"/>
          </a:p>
        </p:txBody>
      </p:sp>
    </p:spTree>
    <p:extLst>
      <p:ext uri="{BB962C8B-B14F-4D97-AF65-F5344CB8AC3E}">
        <p14:creationId xmlns:p14="http://schemas.microsoft.com/office/powerpoint/2010/main" val="264811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A119CC-A903-4D09-9EF2-9F906544B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Forms 100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3CA05BD-F71B-416D-A548-A74DB9DF0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Steven </a:t>
            </a:r>
            <a:r>
              <a:rPr lang="en-US" dirty="0" err="1"/>
              <a:t>Thewissen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FFD0C7B-9998-4359-963A-C2961B341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335" y="2232041"/>
            <a:ext cx="1962669" cy="345916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C715A53-9AAD-47BC-B78C-EC57A429B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985" y="2209800"/>
            <a:ext cx="1962669" cy="34814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8F42579-CEA5-4D50-826C-D13908EC9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635" y="2199417"/>
            <a:ext cx="1962669" cy="349178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48E1510-4E81-4CDF-8018-7C191C923884}"/>
              </a:ext>
            </a:extLst>
          </p:cNvPr>
          <p:cNvSpPr txBox="1"/>
          <p:nvPr/>
        </p:nvSpPr>
        <p:spPr>
          <a:xfrm>
            <a:off x="4967225" y="1667972"/>
            <a:ext cx="848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Twitter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203DA49-9500-4DC0-BFB8-4C5369758504}"/>
              </a:ext>
            </a:extLst>
          </p:cNvPr>
          <p:cNvSpPr txBox="1"/>
          <p:nvPr/>
        </p:nvSpPr>
        <p:spPr>
          <a:xfrm>
            <a:off x="7505396" y="1667972"/>
            <a:ext cx="839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Spotify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BB7D24C-A214-45B7-954A-B4373FE6B332}"/>
              </a:ext>
            </a:extLst>
          </p:cNvPr>
          <p:cNvSpPr txBox="1"/>
          <p:nvPr/>
        </p:nvSpPr>
        <p:spPr>
          <a:xfrm>
            <a:off x="9859798" y="1647518"/>
            <a:ext cx="1198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Runkeeper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598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6A0C3D-5826-4FEF-86DC-CE71E7DA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Forms 100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17F5B1-2E88-42CA-8C4F-B2C5A05B9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Hromada </a:t>
            </a:r>
            <a:r>
              <a:rPr lang="en-US" dirty="0" err="1"/>
              <a:t>drobnost</a:t>
            </a:r>
            <a:r>
              <a:rPr lang="cs-CZ" dirty="0"/>
              <a:t>í které chybí při vývoji</a:t>
            </a:r>
          </a:p>
          <a:p>
            <a:pPr lvl="1"/>
            <a:r>
              <a:rPr lang="cs-CZ" dirty="0"/>
              <a:t>Horizontální </a:t>
            </a:r>
            <a:r>
              <a:rPr lang="cs-CZ" dirty="0" err="1"/>
              <a:t>scrollování</a:t>
            </a:r>
            <a:r>
              <a:rPr lang="cs-CZ" dirty="0"/>
              <a:t> v </a:t>
            </a:r>
            <a:r>
              <a:rPr lang="cs-CZ" dirty="0" err="1"/>
              <a:t>ListView</a:t>
            </a:r>
            <a:endParaRPr lang="cs-CZ" dirty="0"/>
          </a:p>
          <a:p>
            <a:pPr lvl="1"/>
            <a:r>
              <a:rPr lang="cs-CZ" dirty="0"/>
              <a:t>Podpora gest pro </a:t>
            </a:r>
            <a:r>
              <a:rPr lang="cs-CZ" dirty="0" err="1"/>
              <a:t>Span</a:t>
            </a:r>
            <a:endParaRPr lang="cs-CZ" dirty="0"/>
          </a:p>
          <a:p>
            <a:pPr lvl="1"/>
            <a:r>
              <a:rPr lang="cs-CZ" dirty="0"/>
              <a:t>Podpora pro animace </a:t>
            </a:r>
            <a:r>
              <a:rPr lang="cs-CZ" dirty="0" err="1"/>
              <a:t>GIFů</a:t>
            </a:r>
            <a:endParaRPr lang="cs-CZ" dirty="0"/>
          </a:p>
          <a:p>
            <a:r>
              <a:rPr lang="cs-CZ" dirty="0"/>
              <a:t>Reportováno komunitou</a:t>
            </a:r>
          </a:p>
          <a:p>
            <a:r>
              <a:rPr lang="cs-CZ" dirty="0"/>
              <a:t>Sepsán seznam na </a:t>
            </a:r>
            <a:r>
              <a:rPr lang="cs-CZ" dirty="0" err="1"/>
              <a:t>GitHubu</a:t>
            </a:r>
            <a:r>
              <a:rPr lang="en-US" dirty="0"/>
              <a:t> – label “F100”</a:t>
            </a:r>
          </a:p>
          <a:p>
            <a:r>
              <a:rPr lang="en-US" dirty="0" err="1"/>
              <a:t>Implementace</a:t>
            </a:r>
            <a:r>
              <a:rPr lang="en-US" dirty="0"/>
              <a:t> Xamarin t</a:t>
            </a:r>
            <a:r>
              <a:rPr lang="cs-CZ" dirty="0" err="1"/>
              <a:t>ýmem</a:t>
            </a:r>
            <a:r>
              <a:rPr lang="cs-CZ" dirty="0"/>
              <a:t> i komunitou</a:t>
            </a:r>
          </a:p>
          <a:p>
            <a:r>
              <a:rPr lang="cs-CZ" dirty="0"/>
              <a:t>Možnost sledovat přímo na </a:t>
            </a:r>
            <a:r>
              <a:rPr lang="cs-CZ" dirty="0" err="1"/>
              <a:t>GitHubu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846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740D7D-922F-4B0F-9F87-AE356BD2B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Šílené názvy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1A17255-EE05-411C-B23B-41112C644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Embeddinator</a:t>
            </a:r>
            <a:r>
              <a:rPr lang="cs-CZ" b="1" dirty="0"/>
              <a:t> 4000</a:t>
            </a:r>
          </a:p>
          <a:p>
            <a:pPr lvl="1"/>
            <a:r>
              <a:rPr lang="cs-CZ" dirty="0" err="1"/>
              <a:t>Tool</a:t>
            </a:r>
            <a:r>
              <a:rPr lang="cs-CZ" dirty="0"/>
              <a:t> na překlad .Net knihoven do nativních knihoven pro Android, </a:t>
            </a:r>
            <a:r>
              <a:rPr lang="cs-CZ" dirty="0" err="1"/>
              <a:t>iOS</a:t>
            </a:r>
            <a:r>
              <a:rPr lang="cs-CZ" dirty="0"/>
              <a:t>, Mac, Linux…</a:t>
            </a:r>
          </a:p>
          <a:p>
            <a:r>
              <a:rPr lang="cs-CZ" b="1" dirty="0"/>
              <a:t>Projekt </a:t>
            </a:r>
            <a:r>
              <a:rPr lang="cs-CZ" b="1" dirty="0" err="1"/>
              <a:t>Caboodle</a:t>
            </a:r>
            <a:endParaRPr lang="cs-CZ" b="1" dirty="0"/>
          </a:p>
          <a:p>
            <a:pPr lvl="1"/>
            <a:r>
              <a:rPr lang="cs-CZ" dirty="0"/>
              <a:t>Multiplatformní jednotný přístup</a:t>
            </a:r>
            <a:r>
              <a:rPr lang="en-US" dirty="0"/>
              <a:t> </a:t>
            </a:r>
            <a:r>
              <a:rPr lang="cs-CZ" dirty="0"/>
              <a:t>k API</a:t>
            </a:r>
          </a:p>
          <a:p>
            <a:pPr lvl="1"/>
            <a:r>
              <a:rPr lang="cs-CZ" dirty="0"/>
              <a:t>Povolení telefonu, </a:t>
            </a:r>
            <a:r>
              <a:rPr lang="cs-CZ" dirty="0" err="1"/>
              <a:t>geolokace</a:t>
            </a:r>
            <a:r>
              <a:rPr lang="cs-CZ" dirty="0"/>
              <a:t>, </a:t>
            </a:r>
            <a:r>
              <a:rPr lang="cs-CZ" dirty="0" err="1"/>
              <a:t>sms</a:t>
            </a:r>
            <a:r>
              <a:rPr lang="cs-CZ" dirty="0"/>
              <a:t>, stav baterie…</a:t>
            </a:r>
          </a:p>
          <a:p>
            <a:pPr lvl="1"/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0D349F-3132-4FAF-ADE0-518D5EB05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3021148"/>
            <a:ext cx="2521843" cy="168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43F1F-F21D-49C5-97DE-9339E5F59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 </a:t>
            </a:r>
            <a:r>
              <a:rPr lang="cs-CZ" dirty="0"/>
              <a:t>ještě dál?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67D38-1AF1-44E6-B6C5-2F5833514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err="1"/>
              <a:t>Xamarin.Forms</a:t>
            </a:r>
            <a:r>
              <a:rPr lang="cs-CZ" dirty="0"/>
              <a:t> 3.0</a:t>
            </a:r>
          </a:p>
          <a:p>
            <a:endParaRPr lang="cs-CZ" dirty="0"/>
          </a:p>
          <a:p>
            <a:r>
              <a:rPr lang="cs-CZ" dirty="0"/>
              <a:t>Fast </a:t>
            </a:r>
            <a:r>
              <a:rPr lang="cs-CZ" dirty="0" err="1"/>
              <a:t>Renderers</a:t>
            </a:r>
            <a:r>
              <a:rPr lang="cs-CZ" dirty="0"/>
              <a:t> – </a:t>
            </a:r>
            <a:r>
              <a:rPr lang="cs-CZ" dirty="0" err="1"/>
              <a:t>Entry</a:t>
            </a:r>
            <a:r>
              <a:rPr lang="cs-CZ" dirty="0"/>
              <a:t>, Switch</a:t>
            </a:r>
          </a:p>
          <a:p>
            <a:r>
              <a:rPr lang="cs-CZ" dirty="0"/>
              <a:t>Optimalizace</a:t>
            </a:r>
          </a:p>
          <a:p>
            <a:r>
              <a:rPr lang="cs-CZ" dirty="0" err="1"/>
              <a:t>ListView</a:t>
            </a:r>
            <a:r>
              <a:rPr lang="cs-CZ" dirty="0"/>
              <a:t> – využití </a:t>
            </a:r>
            <a:r>
              <a:rPr lang="cs-CZ" dirty="0" err="1"/>
              <a:t>RecyclerView</a:t>
            </a:r>
            <a:endParaRPr lang="cs-CZ" dirty="0"/>
          </a:p>
          <a:p>
            <a:r>
              <a:rPr lang="cs-CZ" dirty="0" err="1"/>
              <a:t>ListView</a:t>
            </a:r>
            <a:r>
              <a:rPr lang="cs-CZ" dirty="0"/>
              <a:t> – odstranění potřeby </a:t>
            </a:r>
            <a:r>
              <a:rPr lang="cs-CZ" dirty="0" err="1"/>
              <a:t>ViewCell</a:t>
            </a:r>
            <a:endParaRPr lang="cs-CZ" dirty="0"/>
          </a:p>
          <a:p>
            <a:r>
              <a:rPr lang="cs-CZ" dirty="0"/>
              <a:t>Přidání gesta dlouhého zmáčknutí</a:t>
            </a:r>
          </a:p>
          <a:p>
            <a:r>
              <a:rPr lang="cs-CZ" dirty="0" err="1"/>
              <a:t>Cache</a:t>
            </a:r>
            <a:r>
              <a:rPr lang="cs-CZ" dirty="0"/>
              <a:t>-ování stránek</a:t>
            </a:r>
          </a:p>
          <a:p>
            <a:r>
              <a:rPr lang="cs-CZ" dirty="0"/>
              <a:t>Zjednodušení psaní </a:t>
            </a:r>
            <a:r>
              <a:rPr lang="cs-CZ" dirty="0" err="1"/>
              <a:t>Custom</a:t>
            </a:r>
            <a:r>
              <a:rPr lang="cs-CZ" dirty="0"/>
              <a:t> </a:t>
            </a:r>
            <a:r>
              <a:rPr lang="cs-CZ" dirty="0" err="1"/>
              <a:t>Rendererů</a:t>
            </a:r>
            <a:endParaRPr lang="cs-CZ" dirty="0"/>
          </a:p>
          <a:p>
            <a:r>
              <a:rPr lang="cs-CZ" dirty="0"/>
              <a:t>WPF </a:t>
            </a:r>
            <a:r>
              <a:rPr lang="cs-CZ" dirty="0" err="1"/>
              <a:t>Backend</a:t>
            </a:r>
            <a:r>
              <a:rPr lang="cs-CZ" dirty="0"/>
              <a:t> </a:t>
            </a:r>
            <a:r>
              <a:rPr lang="cs-CZ" dirty="0" err="1"/>
              <a:t>Preview</a:t>
            </a:r>
            <a:endParaRPr lang="cs-CZ" dirty="0"/>
          </a:p>
          <a:p>
            <a:r>
              <a:rPr lang="cs-CZ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8305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9D3DB8-BA29-4B05-8E0B-639E0931F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/>
          <a:lstStyle/>
          <a:p>
            <a:r>
              <a:rPr lang="cs-CZ" dirty="0"/>
              <a:t>Web?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A83C69-D440-4CAD-850F-4342057FA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Komunitní projekt </a:t>
            </a:r>
            <a:r>
              <a:rPr lang="cs-CZ" dirty="0" err="1"/>
              <a:t>Ooui</a:t>
            </a:r>
            <a:endParaRPr lang="cs-CZ" dirty="0"/>
          </a:p>
          <a:p>
            <a:pPr lvl="1"/>
            <a:r>
              <a:rPr lang="cs-CZ" dirty="0"/>
              <a:t>Vykreslování </a:t>
            </a:r>
            <a:r>
              <a:rPr lang="cs-CZ" dirty="0" err="1"/>
              <a:t>Xamarin.Forms</a:t>
            </a:r>
            <a:r>
              <a:rPr lang="cs-CZ" dirty="0"/>
              <a:t> v prohlížeči</a:t>
            </a:r>
          </a:p>
          <a:p>
            <a:r>
              <a:rPr lang="cs-CZ" dirty="0"/>
              <a:t>Mono ve </a:t>
            </a:r>
            <a:r>
              <a:rPr lang="cs-CZ" dirty="0" err="1"/>
              <a:t>WebAssembly</a:t>
            </a:r>
            <a:endParaRPr lang="cs-CZ" dirty="0"/>
          </a:p>
          <a:p>
            <a:pPr lvl="1"/>
            <a:r>
              <a:rPr lang="cs-CZ" dirty="0"/>
              <a:t>Běh C</a:t>
            </a:r>
            <a:r>
              <a:rPr lang="en-US" dirty="0"/>
              <a:t># </a:t>
            </a:r>
            <a:r>
              <a:rPr lang="cs-CZ" dirty="0"/>
              <a:t>kódu na klientovi</a:t>
            </a:r>
          </a:p>
          <a:p>
            <a:r>
              <a:rPr lang="cs-CZ" dirty="0" err="1"/>
              <a:t>Blazor</a:t>
            </a:r>
            <a:endParaRPr lang="cs-CZ" dirty="0"/>
          </a:p>
          <a:p>
            <a:pPr lvl="1"/>
            <a:r>
              <a:rPr lang="cs-CZ" dirty="0"/>
              <a:t>Experimentální framework postaven nad Mono ve </a:t>
            </a:r>
            <a:r>
              <a:rPr lang="cs-CZ" dirty="0" err="1"/>
              <a:t>WebAssembly</a:t>
            </a:r>
            <a:endParaRPr lang="cs-CZ" dirty="0"/>
          </a:p>
          <a:p>
            <a:pPr lvl="1"/>
            <a:r>
              <a:rPr lang="cs-CZ" dirty="0" err="1"/>
              <a:t>Razor</a:t>
            </a:r>
            <a:r>
              <a:rPr lang="cs-CZ" dirty="0"/>
              <a:t> na klientovi</a:t>
            </a:r>
          </a:p>
        </p:txBody>
      </p:sp>
    </p:spTree>
    <p:extLst>
      <p:ext uri="{BB962C8B-B14F-4D97-AF65-F5344CB8AC3E}">
        <p14:creationId xmlns:p14="http://schemas.microsoft.com/office/powerpoint/2010/main" val="3362096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93728-95F0-494D-9F88-4E48ED942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sledovat?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25668-2809-4623-BD0A-0285D2DC0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Github</a:t>
            </a:r>
            <a:r>
              <a:rPr lang="cs-CZ" dirty="0"/>
              <a:t> Wiki – již naplánované novinky (</a:t>
            </a:r>
            <a:r>
              <a:rPr lang="cs-CZ" dirty="0" err="1"/>
              <a:t>roadmap</a:t>
            </a:r>
            <a:r>
              <a:rPr lang="cs-CZ" dirty="0"/>
              <a:t>)</a:t>
            </a:r>
          </a:p>
          <a:p>
            <a:pPr lvl="1"/>
            <a:r>
              <a:rPr lang="cs-CZ" dirty="0">
                <a:hlinkClick r:id="rId2"/>
              </a:rPr>
              <a:t>https://github.com/xamarin/Xamarin.Forms/wiki/Feature-Roadmap</a:t>
            </a:r>
            <a:endParaRPr lang="cs-CZ" dirty="0"/>
          </a:p>
          <a:p>
            <a:r>
              <a:rPr lang="cs-CZ" dirty="0" err="1"/>
              <a:t>Github</a:t>
            </a:r>
            <a:r>
              <a:rPr lang="cs-CZ" dirty="0"/>
              <a:t> </a:t>
            </a:r>
            <a:r>
              <a:rPr lang="cs-CZ" dirty="0" err="1"/>
              <a:t>Projects</a:t>
            </a:r>
            <a:r>
              <a:rPr lang="cs-CZ" dirty="0"/>
              <a:t> - věci, které se schvalují a plánují, bugy</a:t>
            </a:r>
          </a:p>
          <a:p>
            <a:pPr lvl="1"/>
            <a:r>
              <a:rPr lang="cs-CZ" dirty="0">
                <a:hlinkClick r:id="rId3"/>
              </a:rPr>
              <a:t>https://github.com/xamarin/Xamarin.Forms/projects</a:t>
            </a:r>
            <a:endParaRPr lang="cs-CZ" dirty="0"/>
          </a:p>
          <a:p>
            <a:r>
              <a:rPr lang="cs-CZ" dirty="0" err="1"/>
              <a:t>Github</a:t>
            </a:r>
            <a:r>
              <a:rPr lang="cs-CZ" dirty="0"/>
              <a:t> </a:t>
            </a:r>
            <a:r>
              <a:rPr lang="cs-CZ" dirty="0" err="1"/>
              <a:t>Issues</a:t>
            </a:r>
            <a:endParaRPr lang="cs-CZ" dirty="0"/>
          </a:p>
          <a:p>
            <a:pPr lvl="1"/>
            <a:r>
              <a:rPr lang="cs-CZ" dirty="0">
                <a:hlinkClick r:id="rId4"/>
              </a:rPr>
              <a:t>https://github.com/xamarin/Xamarin.Forms/issues</a:t>
            </a: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226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46C9E30-65C5-42D0-92F6-A7F51A972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26" y="-22123"/>
            <a:ext cx="12329652" cy="693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96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11E7114-9DAC-42E7-B9FE-02CF7121E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74" y="0"/>
            <a:ext cx="12535747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4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88CD61-B4B0-4BD3-9B0C-D7CCFB9EC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.NET COLLEGE </a:t>
            </a:r>
            <a:r>
              <a:rPr lang="en-US" dirty="0" err="1"/>
              <a:t>kurz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99C1FD2-0E4B-4BB3-A560-8B303FE10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4000" b="1" dirty="0"/>
          </a:p>
          <a:p>
            <a:pPr marL="0" indent="0" algn="ctr">
              <a:buNone/>
            </a:pPr>
            <a:r>
              <a:rPr lang="cs-CZ" sz="4000" b="1" dirty="0"/>
              <a:t>Roman Jašek</a:t>
            </a:r>
          </a:p>
          <a:p>
            <a:pPr marL="0" indent="0" algn="ctr">
              <a:buNone/>
            </a:pPr>
            <a:r>
              <a:rPr lang="en-US" sz="4000" b="1" dirty="0"/>
              <a:t>Xamarin Forms </a:t>
            </a:r>
            <a:endParaRPr lang="cs-CZ" sz="4000" b="1" dirty="0"/>
          </a:p>
          <a:p>
            <a:pPr marL="0" indent="0" algn="ctr">
              <a:buNone/>
            </a:pPr>
            <a:r>
              <a:rPr lang="en-US" sz="4000" b="1" dirty="0"/>
              <a:t>18. 4. – 20. 4. v </a:t>
            </a:r>
            <a:r>
              <a:rPr lang="en-US" sz="4000" b="1" dirty="0" err="1"/>
              <a:t>Brn</a:t>
            </a:r>
            <a:r>
              <a:rPr lang="cs-CZ" sz="4000" b="1" dirty="0"/>
              <a:t>ě</a:t>
            </a:r>
            <a:endParaRPr lang="en-US" sz="4000" b="1" dirty="0"/>
          </a:p>
          <a:p>
            <a:pPr marL="0" indent="0" algn="ctr">
              <a:buNone/>
            </a:pPr>
            <a:endParaRPr lang="en-US" sz="4000" b="1" dirty="0"/>
          </a:p>
          <a:p>
            <a:pPr marL="0" indent="0" algn="ctr">
              <a:buNone/>
            </a:pPr>
            <a:r>
              <a:rPr lang="en-US" sz="4000" b="1" dirty="0">
                <a:hlinkClick r:id="rId2"/>
              </a:rPr>
              <a:t>www.dotnetcollege.cz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121721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1E4995-5483-43AA-B168-0DD9281B0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Xamarin vs. </a:t>
            </a:r>
            <a:r>
              <a:rPr lang="en-US" dirty="0" err="1"/>
              <a:t>Xamarin.Forms</a:t>
            </a:r>
            <a:endParaRPr lang="en-US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B494DDB-1589-4299-A9A4-BB19F1748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0" y="1828806"/>
            <a:ext cx="2057400" cy="68579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Xamarin</a:t>
            </a:r>
          </a:p>
        </p:txBody>
      </p:sp>
      <p:pic>
        <p:nvPicPr>
          <p:cNvPr id="3076" name="Picture 4" descr="https://i.stack.imgur.com/KcrWo.png">
            <a:extLst>
              <a:ext uri="{FF2B5EF4-FFF2-40B4-BE49-F238E27FC236}">
                <a16:creationId xmlns:a16="http://schemas.microsoft.com/office/drawing/2014/main" id="{FF60A4CA-1EF6-47A3-AB64-CB8F6490F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2"/>
          <a:stretch/>
        </p:blipFill>
        <p:spPr bwMode="auto">
          <a:xfrm>
            <a:off x="1712118" y="2514600"/>
            <a:ext cx="8767763" cy="287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EF5A80DE-8FB0-4412-B6C0-E3F6381C17EB}"/>
              </a:ext>
            </a:extLst>
          </p:cNvPr>
          <p:cNvSpPr txBox="1">
            <a:spLocks/>
          </p:cNvSpPr>
          <p:nvPr/>
        </p:nvSpPr>
        <p:spPr>
          <a:xfrm>
            <a:off x="6934200" y="1828806"/>
            <a:ext cx="2971800" cy="685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Light" pitchFamily="34" charset="0"/>
                <a:ea typeface="+mn-ea"/>
                <a:cs typeface="Segoe UI Light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err="1"/>
              <a:t>Xamarin.Forms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631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DFB69F-7538-41BB-B2D1-274478436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Xamarin </a:t>
            </a:r>
            <a:r>
              <a:rPr lang="cs-CZ" dirty="0" err="1"/>
              <a:t>Forms</a:t>
            </a:r>
            <a:r>
              <a:rPr lang="cs-CZ" dirty="0"/>
              <a:t> 2.5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7191FEA-C3FE-480C-8E82-3F0E78115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Listopad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66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89A0D-F18C-4DC8-A0A3-72F82D581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Native</a:t>
            </a:r>
            <a:r>
              <a:rPr lang="cs-CZ" dirty="0"/>
              <a:t> </a:t>
            </a:r>
            <a:r>
              <a:rPr lang="cs-CZ" dirty="0" err="1"/>
              <a:t>Forms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408B2-4E2C-4211-8DE8-8B9B1CFCC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Použití </a:t>
            </a:r>
            <a:r>
              <a:rPr lang="en-US" dirty="0"/>
              <a:t>Content Page v </a:t>
            </a:r>
            <a:r>
              <a:rPr lang="cs-CZ" dirty="0"/>
              <a:t>nativní aplikaci</a:t>
            </a:r>
          </a:p>
          <a:p>
            <a:r>
              <a:rPr lang="cs-CZ" dirty="0"/>
              <a:t>Reference na </a:t>
            </a:r>
            <a:r>
              <a:rPr lang="cs-CZ" dirty="0" err="1"/>
              <a:t>Xamarin.Forms</a:t>
            </a:r>
            <a:r>
              <a:rPr lang="cs-CZ" dirty="0"/>
              <a:t> do nativního projektu</a:t>
            </a:r>
          </a:p>
          <a:p>
            <a:r>
              <a:rPr lang="cs-CZ" dirty="0"/>
              <a:t>Nutnost zavolat </a:t>
            </a:r>
            <a:r>
              <a:rPr lang="cs-CZ" dirty="0" err="1"/>
              <a:t>Forms.Init</a:t>
            </a:r>
            <a:r>
              <a:rPr lang="cs-CZ" dirty="0"/>
              <a:t>()</a:t>
            </a:r>
          </a:p>
          <a:p>
            <a:r>
              <a:rPr lang="cs-CZ" dirty="0"/>
              <a:t>Android</a:t>
            </a:r>
          </a:p>
          <a:p>
            <a:pPr lvl="1"/>
            <a:r>
              <a:rPr lang="cs-CZ" dirty="0">
                <a:latin typeface="Consolas" panose="020B0609020204030204" pitchFamily="49" charset="0"/>
              </a:rPr>
              <a:t>Fragment </a:t>
            </a:r>
            <a:r>
              <a:rPr lang="cs-CZ" dirty="0" err="1">
                <a:latin typeface="Consolas" panose="020B0609020204030204" pitchFamily="49" charset="0"/>
              </a:rPr>
              <a:t>CreateFragment</a:t>
            </a:r>
            <a:r>
              <a:rPr lang="cs-CZ" dirty="0">
                <a:latin typeface="Consolas" panose="020B0609020204030204" pitchFamily="49" charset="0"/>
              </a:rPr>
              <a:t>(</a:t>
            </a:r>
            <a:r>
              <a:rPr lang="cs-CZ" dirty="0" err="1">
                <a:latin typeface="Consolas" panose="020B0609020204030204" pitchFamily="49" charset="0"/>
              </a:rPr>
              <a:t>Context</a:t>
            </a:r>
            <a:r>
              <a:rPr lang="cs-CZ" dirty="0">
                <a:latin typeface="Consolas" panose="020B0609020204030204" pitchFamily="49" charset="0"/>
              </a:rPr>
              <a:t>)</a:t>
            </a:r>
          </a:p>
          <a:p>
            <a:pPr lvl="1"/>
            <a:r>
              <a:rPr lang="cs-CZ" dirty="0">
                <a:latin typeface="Consolas" panose="020B0609020204030204" pitchFamily="49" charset="0"/>
              </a:rPr>
              <a:t>Fragment </a:t>
            </a:r>
            <a:r>
              <a:rPr lang="cs-CZ" dirty="0" err="1">
                <a:latin typeface="Consolas" panose="020B0609020204030204" pitchFamily="49" charset="0"/>
              </a:rPr>
              <a:t>CreateSupportFragment</a:t>
            </a:r>
            <a:r>
              <a:rPr lang="cs-CZ" dirty="0">
                <a:latin typeface="Consolas" panose="020B0609020204030204" pitchFamily="49" charset="0"/>
              </a:rPr>
              <a:t>(</a:t>
            </a:r>
            <a:r>
              <a:rPr lang="cs-CZ" dirty="0" err="1">
                <a:latin typeface="Consolas" panose="020B0609020204030204" pitchFamily="49" charset="0"/>
              </a:rPr>
              <a:t>Context</a:t>
            </a:r>
            <a:r>
              <a:rPr lang="cs-CZ" dirty="0">
                <a:latin typeface="Consolas" panose="020B0609020204030204" pitchFamily="49" charset="0"/>
              </a:rPr>
              <a:t>)</a:t>
            </a:r>
          </a:p>
          <a:p>
            <a:r>
              <a:rPr lang="cs-CZ" dirty="0" err="1"/>
              <a:t>iOS</a:t>
            </a:r>
            <a:endParaRPr lang="cs-CZ" dirty="0"/>
          </a:p>
          <a:p>
            <a:pPr lvl="1"/>
            <a:r>
              <a:rPr lang="cs-CZ" dirty="0" err="1">
                <a:latin typeface="Consolas" panose="020B0609020204030204" pitchFamily="49" charset="0"/>
              </a:rPr>
              <a:t>UIViewController</a:t>
            </a:r>
            <a:r>
              <a:rPr lang="cs-CZ" dirty="0">
                <a:latin typeface="Consolas" panose="020B0609020204030204" pitchFamily="49" charset="0"/>
              </a:rPr>
              <a:t> </a:t>
            </a:r>
            <a:r>
              <a:rPr lang="cs-CZ" dirty="0" err="1">
                <a:latin typeface="Consolas" panose="020B0609020204030204" pitchFamily="49" charset="0"/>
              </a:rPr>
              <a:t>CreateViewController</a:t>
            </a:r>
            <a:r>
              <a:rPr lang="cs-CZ" dirty="0">
                <a:latin typeface="Consolas" panose="020B0609020204030204" pitchFamily="49" charset="0"/>
              </a:rPr>
              <a:t>()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0666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2B983-9490-46F6-8494-F5F91CC02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Native</a:t>
            </a:r>
            <a:r>
              <a:rPr lang="cs-CZ" dirty="0"/>
              <a:t> </a:t>
            </a:r>
            <a:r>
              <a:rPr lang="cs-CZ" dirty="0" err="1"/>
              <a:t>Forms</a:t>
            </a:r>
            <a:r>
              <a:rPr lang="cs-CZ" dirty="0"/>
              <a:t> – scénáře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DE750-4C5E-4EE0-B0DF-3A0C08B5E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Použití existující stránky ze </a:t>
            </a:r>
            <a:r>
              <a:rPr lang="cs-CZ" dirty="0" err="1"/>
              <a:t>Xamarin.Forms</a:t>
            </a:r>
            <a:r>
              <a:rPr lang="cs-CZ" dirty="0"/>
              <a:t> v nativním projektu</a:t>
            </a:r>
          </a:p>
          <a:p>
            <a:pPr lvl="1"/>
            <a:r>
              <a:rPr lang="cs-CZ" dirty="0"/>
              <a:t>Např. login stránka</a:t>
            </a:r>
          </a:p>
          <a:p>
            <a:r>
              <a:rPr lang="cs-CZ" dirty="0"/>
              <a:t>Možnost postupného přepisování </a:t>
            </a:r>
            <a:r>
              <a:rPr lang="cs-CZ" dirty="0" err="1"/>
              <a:t>Xamarin.Forms</a:t>
            </a:r>
            <a:r>
              <a:rPr lang="cs-CZ" dirty="0"/>
              <a:t> aplikace do nativního projektu</a:t>
            </a:r>
          </a:p>
          <a:p>
            <a:r>
              <a:rPr lang="cs-CZ" dirty="0"/>
              <a:t>Použití </a:t>
            </a:r>
            <a:r>
              <a:rPr lang="cs-CZ" dirty="0" err="1"/>
              <a:t>Xamarin.Forms</a:t>
            </a:r>
            <a:r>
              <a:rPr lang="cs-CZ" dirty="0"/>
              <a:t> na vytvoření jednoduchých stránek v nativních aplikacích</a:t>
            </a:r>
          </a:p>
          <a:p>
            <a:pPr lvl="1"/>
            <a:r>
              <a:rPr lang="cs-CZ" dirty="0"/>
              <a:t>Nastavení, menu, </a:t>
            </a:r>
            <a:r>
              <a:rPr lang="cs-CZ" dirty="0" err="1"/>
              <a:t>terms</a:t>
            </a:r>
            <a:r>
              <a:rPr lang="cs-CZ" dirty="0"/>
              <a:t> </a:t>
            </a:r>
            <a:r>
              <a:rPr lang="en-US" dirty="0"/>
              <a:t>&amp; conditions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049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9DF75-8F54-4FE7-A36B-CEB6C199B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Merged Resource Dictionaries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CFE2C-115B-4A71-AA6D-3ADBD2292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Možnost rozdělit </a:t>
            </a:r>
            <a:r>
              <a:rPr lang="cs-CZ" dirty="0" err="1"/>
              <a:t>resource</a:t>
            </a:r>
            <a:r>
              <a:rPr lang="cs-CZ" dirty="0"/>
              <a:t> </a:t>
            </a:r>
            <a:r>
              <a:rPr lang="cs-CZ" dirty="0" err="1"/>
              <a:t>dictionary</a:t>
            </a:r>
            <a:r>
              <a:rPr lang="cs-CZ" dirty="0"/>
              <a:t> do vícero souborů</a:t>
            </a:r>
          </a:p>
          <a:p>
            <a:r>
              <a:rPr lang="cs-CZ" dirty="0"/>
              <a:t>Funguje včetně </a:t>
            </a:r>
            <a:r>
              <a:rPr lang="cs-CZ" dirty="0" err="1"/>
              <a:t>Intellisense</a:t>
            </a:r>
            <a:r>
              <a:rPr lang="cs-CZ" dirty="0"/>
              <a:t> a napovídání z </a:t>
            </a:r>
            <a:r>
              <a:rPr lang="cs-CZ" dirty="0" err="1"/>
              <a:t>Resource</a:t>
            </a:r>
            <a:r>
              <a:rPr lang="cs-CZ" dirty="0"/>
              <a:t> </a:t>
            </a:r>
            <a:r>
              <a:rPr lang="cs-CZ" dirty="0" err="1"/>
              <a:t>Dictionaries</a:t>
            </a:r>
            <a:endParaRPr lang="cs-CZ" dirty="0"/>
          </a:p>
          <a:p>
            <a:r>
              <a:rPr lang="cs-CZ" dirty="0"/>
              <a:t>Použití</a:t>
            </a:r>
          </a:p>
          <a:p>
            <a:pPr marL="457200" lvl="1" indent="0">
              <a:buNone/>
            </a:pPr>
            <a:r>
              <a:rPr lang="en-US" dirty="0">
                <a:latin typeface="Consolas" panose="020B0609020204030204" pitchFamily="49" charset="0"/>
              </a:rPr>
              <a:t>&lt;</a:t>
            </a:r>
            <a:r>
              <a:rPr lang="en-US" dirty="0" err="1">
                <a:latin typeface="Consolas" panose="020B0609020204030204" pitchFamily="49" charset="0"/>
              </a:rPr>
              <a:t>ResourceDictionary.MergedDictionaries</a:t>
            </a:r>
            <a:r>
              <a:rPr lang="en-US" dirty="0">
                <a:latin typeface="Consolas" panose="020B0609020204030204" pitchFamily="49" charset="0"/>
              </a:rPr>
              <a:t>&gt;</a:t>
            </a:r>
          </a:p>
          <a:p>
            <a:pPr marL="457200" lvl="1" indent="0">
              <a:buNone/>
            </a:pPr>
            <a:r>
              <a:rPr lang="en-US" dirty="0">
                <a:latin typeface="Consolas" panose="020B0609020204030204" pitchFamily="49" charset="0"/>
              </a:rPr>
              <a:t>    &lt;</a:t>
            </a:r>
            <a:r>
              <a:rPr lang="en-US" dirty="0" err="1">
                <a:latin typeface="Consolas" panose="020B0609020204030204" pitchFamily="49" charset="0"/>
              </a:rPr>
              <a:t>local:MyResourceDictionary</a:t>
            </a:r>
            <a:r>
              <a:rPr lang="en-US" dirty="0">
                <a:latin typeface="Consolas" panose="020B0609020204030204" pitchFamily="49" charset="0"/>
              </a:rPr>
              <a:t> /&gt;</a:t>
            </a:r>
            <a:endParaRPr lang="cs-CZ" dirty="0">
              <a:latin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cs-CZ" dirty="0">
                <a:latin typeface="Consolas" panose="020B0609020204030204" pitchFamily="49" charset="0"/>
              </a:rPr>
              <a:t>   </a:t>
            </a:r>
            <a:r>
              <a:rPr lang="en-US" dirty="0">
                <a:latin typeface="Consolas" panose="020B0609020204030204" pitchFamily="49" charset="0"/>
              </a:rPr>
              <a:t>&lt;Color x:Key="PrimaryColor"&gt;#0C0&lt;/Color&gt;</a:t>
            </a:r>
          </a:p>
          <a:p>
            <a:pPr marL="457200" lvl="1" indent="0">
              <a:buNone/>
            </a:pPr>
            <a:r>
              <a:rPr lang="en-US" dirty="0">
                <a:latin typeface="Consolas" panose="020B0609020204030204" pitchFamily="49" charset="0"/>
              </a:rPr>
              <a:t>&lt;/</a:t>
            </a:r>
            <a:r>
              <a:rPr lang="en-US" dirty="0" err="1">
                <a:latin typeface="Consolas" panose="020B0609020204030204" pitchFamily="49" charset="0"/>
              </a:rPr>
              <a:t>ResourceDictionary.MergedDictionaries</a:t>
            </a:r>
            <a:r>
              <a:rPr lang="en-US" dirty="0">
                <a:latin typeface="Consolas" panose="020B0609020204030204" pitchFamily="49" charset="0"/>
              </a:rPr>
              <a:t>&gt;</a:t>
            </a:r>
            <a:endParaRPr lang="cs-CZ" dirty="0">
              <a:latin typeface="Consolas" panose="020B0609020204030204" pitchFamily="49" charset="0"/>
            </a:endParaRPr>
          </a:p>
          <a:p>
            <a:r>
              <a:rPr lang="en-US" dirty="0" err="1"/>
              <a:t>Alternativn</a:t>
            </a:r>
            <a:r>
              <a:rPr lang="cs-CZ" dirty="0"/>
              <a:t>ě:</a:t>
            </a:r>
          </a:p>
          <a:p>
            <a:pPr marL="457200" lvl="1" indent="0">
              <a:buNone/>
            </a:pPr>
            <a:r>
              <a:rPr lang="en-US" dirty="0">
                <a:latin typeface="Consolas" panose="020B0609020204030204" pitchFamily="49" charset="0"/>
              </a:rPr>
              <a:t>&lt;</a:t>
            </a:r>
            <a:r>
              <a:rPr lang="en-US" dirty="0" err="1">
                <a:latin typeface="Consolas" panose="020B0609020204030204" pitchFamily="49" charset="0"/>
              </a:rPr>
              <a:t>ResourceDictionary.MergedDictionaries</a:t>
            </a:r>
            <a:r>
              <a:rPr lang="en-US" dirty="0">
                <a:latin typeface="Consolas" panose="020B0609020204030204" pitchFamily="49" charset="0"/>
              </a:rPr>
              <a:t>&gt;</a:t>
            </a:r>
          </a:p>
          <a:p>
            <a:pPr marL="457200" lvl="1" indent="0">
              <a:buNone/>
            </a:pPr>
            <a:r>
              <a:rPr lang="en-US" dirty="0">
                <a:latin typeface="Consolas" panose="020B0609020204030204" pitchFamily="49" charset="0"/>
              </a:rPr>
              <a:t>    &lt;</a:t>
            </a:r>
            <a:r>
              <a:rPr lang="en-US" dirty="0" err="1">
                <a:latin typeface="Consolas" panose="020B0609020204030204" pitchFamily="49" charset="0"/>
              </a:rPr>
              <a:t>ResourceDictionary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MergedWith</a:t>
            </a:r>
            <a:r>
              <a:rPr lang="en-US" dirty="0">
                <a:latin typeface="Consolas" panose="020B0609020204030204" pitchFamily="49" charset="0"/>
              </a:rPr>
              <a:t>="</a:t>
            </a:r>
            <a:r>
              <a:rPr lang="en-US" dirty="0" err="1">
                <a:latin typeface="Consolas" panose="020B0609020204030204" pitchFamily="49" charset="0"/>
              </a:rPr>
              <a:t>local:MyResourceDictionary</a:t>
            </a:r>
            <a:r>
              <a:rPr lang="en-US" dirty="0">
                <a:latin typeface="Consolas" panose="020B0609020204030204" pitchFamily="49" charset="0"/>
              </a:rPr>
              <a:t>"&gt;</a:t>
            </a:r>
          </a:p>
          <a:p>
            <a:pPr marL="457200" lvl="1" indent="0">
              <a:buNone/>
            </a:pPr>
            <a:r>
              <a:rPr lang="en-US" dirty="0">
                <a:latin typeface="Consolas" panose="020B0609020204030204" pitchFamily="49" charset="0"/>
              </a:rPr>
              <a:t>        &lt;Color x:Key="PrimaryColor"&gt;#0C0&lt;/Color&gt;</a:t>
            </a:r>
          </a:p>
          <a:p>
            <a:pPr marL="457200" lvl="1" indent="0">
              <a:buNone/>
            </a:pPr>
            <a:r>
              <a:rPr lang="en-US" dirty="0">
                <a:latin typeface="Consolas" panose="020B0609020204030204" pitchFamily="49" charset="0"/>
              </a:rPr>
              <a:t>    &lt;/</a:t>
            </a:r>
            <a:r>
              <a:rPr lang="en-US" dirty="0" err="1">
                <a:latin typeface="Consolas" panose="020B0609020204030204" pitchFamily="49" charset="0"/>
              </a:rPr>
              <a:t>ResourceDictionary</a:t>
            </a:r>
            <a:r>
              <a:rPr lang="en-US" dirty="0">
                <a:latin typeface="Consolas" panose="020B0609020204030204" pitchFamily="49" charset="0"/>
              </a:rPr>
              <a:t>&gt;</a:t>
            </a:r>
          </a:p>
          <a:p>
            <a:pPr marL="457200" lvl="1" indent="0">
              <a:buNone/>
            </a:pPr>
            <a:r>
              <a:rPr lang="en-US" dirty="0">
                <a:latin typeface="Consolas" panose="020B0609020204030204" pitchFamily="49" charset="0"/>
              </a:rPr>
              <a:t>&lt;/</a:t>
            </a:r>
            <a:r>
              <a:rPr lang="en-US" dirty="0" err="1">
                <a:latin typeface="Consolas" panose="020B0609020204030204" pitchFamily="49" charset="0"/>
              </a:rPr>
              <a:t>ResourceDictionary.MergedDictionaries</a:t>
            </a:r>
            <a:r>
              <a:rPr lang="en-US" dirty="0">
                <a:latin typeface="Consolas" panose="020B0609020204030204" pitchFamily="49" charset="0"/>
              </a:rPr>
              <a:t>&gt;</a:t>
            </a:r>
            <a:endParaRPr lang="cs-CZ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68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5C30E-0975-433C-B416-145252B1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Compressed</a:t>
            </a:r>
            <a:r>
              <a:rPr lang="cs-CZ" dirty="0"/>
              <a:t> </a:t>
            </a:r>
            <a:r>
              <a:rPr lang="cs-CZ" dirty="0" err="1"/>
              <a:t>Layouts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C2439-0915-4077-9CDB-83FD63FD6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Možnost zrušit vykreslování layoutů</a:t>
            </a:r>
          </a:p>
          <a:p>
            <a:r>
              <a:rPr lang="cs-CZ" dirty="0"/>
              <a:t>Zapíná se zvlášť pro každý layout</a:t>
            </a:r>
          </a:p>
          <a:p>
            <a:r>
              <a:rPr lang="cs-CZ" dirty="0"/>
              <a:t>Funguje pro všechny layouty</a:t>
            </a:r>
          </a:p>
          <a:p>
            <a:endParaRPr lang="cs-CZ" dirty="0"/>
          </a:p>
          <a:p>
            <a:r>
              <a:rPr lang="cs-CZ" dirty="0" err="1"/>
              <a:t>Attached</a:t>
            </a:r>
            <a:r>
              <a:rPr lang="cs-CZ" dirty="0"/>
              <a:t> </a:t>
            </a:r>
            <a:r>
              <a:rPr lang="cs-CZ" dirty="0" err="1"/>
              <a:t>Property</a:t>
            </a:r>
            <a:r>
              <a:rPr lang="cs-CZ" dirty="0"/>
              <a:t>: </a:t>
            </a:r>
            <a:r>
              <a:rPr lang="cs-CZ" dirty="0" err="1">
                <a:latin typeface="Consolas" panose="020B0609020204030204" pitchFamily="49" charset="0"/>
              </a:rPr>
              <a:t>CompressedLayout.IsHeadless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3598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asic master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F" id="{CF246C45-E9FC-4CF1-AD2F-5CCF49897CB4}" vid="{D9559CFF-8A38-4F07-B36A-853357FCFC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701</TotalTime>
  <Words>1095</Words>
  <Application>Microsoft Office PowerPoint</Application>
  <PresentationFormat>Širokoúhlá obrazovka</PresentationFormat>
  <Paragraphs>223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5" baseType="lpstr">
      <vt:lpstr>Arial</vt:lpstr>
      <vt:lpstr>Calibri</vt:lpstr>
      <vt:lpstr>Consolas</vt:lpstr>
      <vt:lpstr>Segoe UI</vt:lpstr>
      <vt:lpstr>Segoe UI Light</vt:lpstr>
      <vt:lpstr>Wingdings 3</vt:lpstr>
      <vt:lpstr>Basic master</vt:lpstr>
      <vt:lpstr>Co nového ve Xamarinu</vt:lpstr>
      <vt:lpstr>Historie Xamarinu</vt:lpstr>
      <vt:lpstr>Historie Xamarinu</vt:lpstr>
      <vt:lpstr>Xamarin vs. Xamarin.Forms</vt:lpstr>
      <vt:lpstr>Xamarin Forms 2.5</vt:lpstr>
      <vt:lpstr>Native Forms</vt:lpstr>
      <vt:lpstr>Native Forms – scénáře</vt:lpstr>
      <vt:lpstr>Merged Resource Dictionaries</vt:lpstr>
      <vt:lpstr>Compressed Layouts</vt:lpstr>
      <vt:lpstr>Fast Renderers</vt:lpstr>
      <vt:lpstr>Fast Renderers</vt:lpstr>
      <vt:lpstr>Compressed Layouts</vt:lpstr>
      <vt:lpstr>Compressed Layouts</vt:lpstr>
      <vt:lpstr>Compressed Layouts – proč ne?</vt:lpstr>
      <vt:lpstr>Compressed Layouts + Fast Renderers</vt:lpstr>
      <vt:lpstr>Vylepšení pro Mac OS</vt:lpstr>
      <vt:lpstr>Platformy - old</vt:lpstr>
      <vt:lpstr>Platformy - updated</vt:lpstr>
      <vt:lpstr>Budoucnost Xamarinu</vt:lpstr>
      <vt:lpstr>Visual State Manager</vt:lpstr>
      <vt:lpstr>Visual State Manager</vt:lpstr>
      <vt:lpstr>FlexLayout</vt:lpstr>
      <vt:lpstr>FlexLayout</vt:lpstr>
      <vt:lpstr>Prezentace aplikace PowerPoint</vt:lpstr>
      <vt:lpstr>Flex Layout</vt:lpstr>
      <vt:lpstr>Novinky v toolingu</vt:lpstr>
      <vt:lpstr>Xamarin Android SDK Manager</vt:lpstr>
      <vt:lpstr>Xamarin Android Device Manager</vt:lpstr>
      <vt:lpstr>Forms 100</vt:lpstr>
      <vt:lpstr>Forms 100</vt:lpstr>
      <vt:lpstr>Forms 100</vt:lpstr>
      <vt:lpstr>Šílené názvy</vt:lpstr>
      <vt:lpstr>A co ještě dál?</vt:lpstr>
      <vt:lpstr>Web?</vt:lpstr>
      <vt:lpstr>Co sledovat?</vt:lpstr>
      <vt:lpstr>Prezentace aplikace PowerPoint</vt:lpstr>
      <vt:lpstr>Prezentace aplikace PowerPoint</vt:lpstr>
      <vt:lpstr>.NET COLLEGE kurz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Roman Jašek</dc:creator>
  <cp:lastModifiedBy>Roman Jašek</cp:lastModifiedBy>
  <cp:revision>1</cp:revision>
  <dcterms:created xsi:type="dcterms:W3CDTF">2018-04-06T18:16:05Z</dcterms:created>
  <dcterms:modified xsi:type="dcterms:W3CDTF">2018-04-07T12:39:13Z</dcterms:modified>
</cp:coreProperties>
</file>