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9" r:id="rId2"/>
    <p:sldId id="261" r:id="rId3"/>
    <p:sldId id="262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83" autoAdjust="0"/>
    <p:restoredTop sz="91024" autoAdjust="0"/>
  </p:normalViewPr>
  <p:slideViewPr>
    <p:cSldViewPr snapToGrid="0">
      <p:cViewPr varScale="1">
        <p:scale>
          <a:sx n="79" d="100"/>
          <a:sy n="79" d="100"/>
        </p:scale>
        <p:origin x="64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FFFC-B299-4DB4-A5A2-5FE0A233D244}" type="slidenum">
              <a:rPr lang="cs-CZ" smtClean="0">
                <a:solidFill>
                  <a:prstClr val="black"/>
                </a:solidFill>
              </a:rPr>
              <a:pPr/>
              <a:t>4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3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iri@neoral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tmp"/><Relationship Id="rId4" Type="http://schemas.openxmlformats.org/officeDocument/2006/relationships/hyperlink" Target="http://www.neoral.cz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biusergroup.com/home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jiri@neoral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tmp"/><Relationship Id="rId4" Type="http://schemas.openxmlformats.org/officeDocument/2006/relationships/hyperlink" Target="http://www.neoral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Power BI – </a:t>
            </a:r>
            <a:r>
              <a:rPr lang="cs-CZ" sz="5400" dirty="0"/>
              <a:t>Tvorba reportu 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Jiří Neoral</a:t>
            </a:r>
          </a:p>
          <a:p>
            <a:r>
              <a:rPr lang="en-US" dirty="0"/>
              <a:t>BI Data Architect, Dixons Carphone </a:t>
            </a:r>
            <a:r>
              <a:rPr lang="en-US" dirty="0" err="1"/>
              <a:t>CoE</a:t>
            </a:r>
            <a:r>
              <a:rPr lang="en-US" dirty="0"/>
              <a:t> </a:t>
            </a:r>
            <a:r>
              <a:rPr lang="en-US" dirty="0" err="1"/>
              <a:t>s.r.o</a:t>
            </a:r>
            <a:r>
              <a:rPr lang="en-US" dirty="0"/>
              <a:t>.</a:t>
            </a:r>
          </a:p>
          <a:p>
            <a:r>
              <a:rPr lang="cs-CZ" dirty="0"/>
              <a:t>MVP: Data Platform</a:t>
            </a:r>
          </a:p>
          <a:p>
            <a:r>
              <a:rPr lang="cs-CZ" dirty="0">
                <a:hlinkClick r:id="rId3"/>
              </a:rPr>
              <a:t>jiri</a:t>
            </a:r>
            <a:r>
              <a:rPr lang="en-US" dirty="0">
                <a:hlinkClick r:id="rId3"/>
              </a:rPr>
              <a:t>@neoral.cz</a:t>
            </a:r>
            <a:r>
              <a:rPr lang="en-US" dirty="0"/>
              <a:t> | </a:t>
            </a:r>
            <a:r>
              <a:rPr lang="en-US" dirty="0">
                <a:hlinkClick r:id="rId4"/>
              </a:rPr>
              <a:t>www.neoral.cz</a:t>
            </a:r>
            <a:r>
              <a:rPr lang="en-US" dirty="0"/>
              <a:t> </a:t>
            </a:r>
            <a:endParaRPr lang="cs-CZ" dirty="0"/>
          </a:p>
          <a:p>
            <a:r>
              <a:rPr lang="cs-CZ" dirty="0">
                <a:solidFill>
                  <a:schemeClr val="tx2"/>
                </a:solidFill>
              </a:rPr>
              <a:t>     @</a:t>
            </a:r>
            <a:r>
              <a:rPr lang="en-US" dirty="0" err="1">
                <a:solidFill>
                  <a:schemeClr val="tx2"/>
                </a:solidFill>
              </a:rPr>
              <a:t>JiriNeoral</a:t>
            </a: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0555B31-2136-4F5D-96AC-D82FC1FA09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264" y="4608351"/>
            <a:ext cx="942975" cy="4286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78000" indent="-378000">
              <a:buFont typeface="+mj-lt"/>
              <a:buAutoNum type="arabicPeriod"/>
            </a:pPr>
            <a:r>
              <a:rPr lang="cs-CZ" dirty="0"/>
              <a:t>Různé typy vizualizace 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Slicery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Podmíněné formáty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Tooltipy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Bookmarks, drillthrough &amp; tlačítka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Report themes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Dashboardy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[Q&amp;A]</a:t>
            </a:r>
          </a:p>
          <a:p>
            <a:pPr marL="378000" indent="-378000">
              <a:buFont typeface="+mj-lt"/>
              <a:buAutoNum type="arabicPeriod"/>
            </a:pPr>
            <a:r>
              <a:rPr lang="en-US" dirty="0"/>
              <a:t>[Custom visuals]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98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8DFA-A344-4510-956D-E59406C00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PUG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298-83D4-4987-AF53-921B4585A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https://www.pbiusergroup.com/home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525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6000" dirty="0"/>
              <a:t>Dotazy</a:t>
            </a:r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Jiří Neoral</a:t>
            </a:r>
          </a:p>
          <a:p>
            <a:r>
              <a:rPr lang="en-US" dirty="0"/>
              <a:t>BI Data Architect, Dixons Carphone </a:t>
            </a:r>
            <a:r>
              <a:rPr lang="en-US" dirty="0" err="1"/>
              <a:t>CoE</a:t>
            </a:r>
            <a:r>
              <a:rPr lang="en-US" dirty="0"/>
              <a:t> </a:t>
            </a:r>
            <a:r>
              <a:rPr lang="en-US" dirty="0" err="1"/>
              <a:t>s.r.o</a:t>
            </a:r>
            <a:r>
              <a:rPr lang="en-US" dirty="0"/>
              <a:t>.</a:t>
            </a:r>
          </a:p>
          <a:p>
            <a:r>
              <a:rPr lang="cs-CZ" dirty="0"/>
              <a:t>MVP: Data Platform</a:t>
            </a:r>
          </a:p>
          <a:p>
            <a:r>
              <a:rPr lang="cs-CZ" dirty="0">
                <a:hlinkClick r:id="rId3"/>
              </a:rPr>
              <a:t>jiri</a:t>
            </a:r>
            <a:r>
              <a:rPr lang="en-US" dirty="0">
                <a:hlinkClick r:id="rId3"/>
              </a:rPr>
              <a:t>@neoral.cz</a:t>
            </a:r>
            <a:r>
              <a:rPr lang="en-US" dirty="0"/>
              <a:t> | </a:t>
            </a:r>
            <a:r>
              <a:rPr lang="en-US" dirty="0">
                <a:hlinkClick r:id="rId4"/>
              </a:rPr>
              <a:t>www.neoral.cz</a:t>
            </a:r>
            <a:r>
              <a:rPr lang="en-US" dirty="0"/>
              <a:t> </a:t>
            </a:r>
            <a:endParaRPr lang="cs-CZ" dirty="0"/>
          </a:p>
          <a:p>
            <a:r>
              <a:rPr lang="cs-CZ" dirty="0">
                <a:solidFill>
                  <a:schemeClr val="tx2"/>
                </a:solidFill>
              </a:rPr>
              <a:t>     @</a:t>
            </a:r>
            <a:r>
              <a:rPr lang="en-US" dirty="0" err="1">
                <a:solidFill>
                  <a:schemeClr val="tx2"/>
                </a:solidFill>
              </a:rPr>
              <a:t>JiriNeoral</a:t>
            </a: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22" y="5751545"/>
            <a:ext cx="302135" cy="25897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5A98836-CAB1-4B21-BB12-CCA382D6DB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264" y="4608351"/>
            <a:ext cx="94297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289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4901</TotalTime>
  <Words>108</Words>
  <Application>Microsoft Office PowerPoint</Application>
  <PresentationFormat>Widescreen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Segoe UI</vt:lpstr>
      <vt:lpstr>Segoe UI Semibold</vt:lpstr>
      <vt:lpstr>Wingdings</vt:lpstr>
      <vt:lpstr>Gopas 1  (3 barvy)</vt:lpstr>
      <vt:lpstr>Power BI – Tvorba reportu </vt:lpstr>
      <vt:lpstr>Osnova</vt:lpstr>
      <vt:lpstr>PUG</vt:lpstr>
      <vt:lpstr>Dotazy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BI – Příprava dat </dc:title>
  <cp:lastModifiedBy>Jiri Neoral</cp:lastModifiedBy>
  <cp:revision>201</cp:revision>
  <dcterms:created xsi:type="dcterms:W3CDTF">2014-11-11T15:45:29Z</dcterms:created>
  <dcterms:modified xsi:type="dcterms:W3CDTF">2018-04-07T19:41:15Z</dcterms:modified>
</cp:coreProperties>
</file>